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88" r:id="rId2"/>
    <p:sldId id="311" r:id="rId3"/>
    <p:sldId id="333" r:id="rId4"/>
    <p:sldId id="335" r:id="rId5"/>
    <p:sldId id="299" r:id="rId6"/>
    <p:sldId id="279" r:id="rId7"/>
    <p:sldId id="336" r:id="rId8"/>
    <p:sldId id="319" r:id="rId9"/>
    <p:sldId id="273" r:id="rId10"/>
    <p:sldId id="275" r:id="rId11"/>
    <p:sldId id="307" r:id="rId12"/>
    <p:sldId id="278" r:id="rId13"/>
    <p:sldId id="290" r:id="rId14"/>
    <p:sldId id="291" r:id="rId15"/>
    <p:sldId id="342" r:id="rId16"/>
    <p:sldId id="277" r:id="rId17"/>
    <p:sldId id="348" r:id="rId18"/>
    <p:sldId id="349" r:id="rId19"/>
    <p:sldId id="296" r:id="rId20"/>
    <p:sldId id="347" r:id="rId21"/>
    <p:sldId id="270" r:id="rId22"/>
    <p:sldId id="314" r:id="rId23"/>
    <p:sldId id="305" r:id="rId24"/>
    <p:sldId id="337" r:id="rId25"/>
    <p:sldId id="260" r:id="rId26"/>
    <p:sldId id="284" r:id="rId27"/>
    <p:sldId id="343" r:id="rId28"/>
    <p:sldId id="344" r:id="rId29"/>
    <p:sldId id="340" r:id="rId30"/>
    <p:sldId id="345" r:id="rId31"/>
    <p:sldId id="320" r:id="rId32"/>
    <p:sldId id="281" r:id="rId33"/>
    <p:sldId id="280" r:id="rId34"/>
    <p:sldId id="346" r:id="rId35"/>
    <p:sldId id="283" r:id="rId36"/>
    <p:sldId id="287" r:id="rId37"/>
    <p:sldId id="272" r:id="rId38"/>
    <p:sldId id="338" r:id="rId39"/>
    <p:sldId id="282" r:id="rId40"/>
    <p:sldId id="316" r:id="rId41"/>
    <p:sldId id="293" r:id="rId42"/>
    <p:sldId id="315" r:id="rId43"/>
    <p:sldId id="341" r:id="rId44"/>
    <p:sldId id="268" r:id="rId45"/>
    <p:sldId id="269" r:id="rId46"/>
    <p:sldId id="298" r:id="rId47"/>
    <p:sldId id="267" r:id="rId48"/>
    <p:sldId id="297" r:id="rId49"/>
    <p:sldId id="301" r:id="rId50"/>
    <p:sldId id="302" r:id="rId51"/>
    <p:sldId id="310" r:id="rId52"/>
    <p:sldId id="259" r:id="rId53"/>
    <p:sldId id="312" r:id="rId54"/>
    <p:sldId id="292" r:id="rId55"/>
    <p:sldId id="30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A9F3CAF-3801-48A4-B8D4-04579C47D49A}">
          <p14:sldIdLst>
            <p14:sldId id="288"/>
            <p14:sldId id="311"/>
            <p14:sldId id="333"/>
            <p14:sldId id="335"/>
          </p14:sldIdLst>
        </p14:section>
        <p14:section name="Azure IaaS" id="{3178ABB4-5CA7-47CF-BF0A-A9714C933976}">
          <p14:sldIdLst>
            <p14:sldId id="299"/>
            <p14:sldId id="279"/>
            <p14:sldId id="336"/>
            <p14:sldId id="319"/>
            <p14:sldId id="273"/>
            <p14:sldId id="275"/>
            <p14:sldId id="307"/>
            <p14:sldId id="278"/>
            <p14:sldId id="290"/>
            <p14:sldId id="291"/>
            <p14:sldId id="342"/>
            <p14:sldId id="277"/>
            <p14:sldId id="348"/>
            <p14:sldId id="349"/>
            <p14:sldId id="296"/>
            <p14:sldId id="347"/>
            <p14:sldId id="270"/>
            <p14:sldId id="314"/>
            <p14:sldId id="305"/>
          </p14:sldIdLst>
        </p14:section>
        <p14:section name="Security Identity and Governance" id="{34038CAA-9C90-4E6D-9E83-D708529D51AB}">
          <p14:sldIdLst>
            <p14:sldId id="337"/>
            <p14:sldId id="260"/>
            <p14:sldId id="284"/>
            <p14:sldId id="343"/>
            <p14:sldId id="344"/>
            <p14:sldId id="340"/>
            <p14:sldId id="345"/>
            <p14:sldId id="320"/>
            <p14:sldId id="281"/>
            <p14:sldId id="280"/>
            <p14:sldId id="346"/>
            <p14:sldId id="283"/>
            <p14:sldId id="287"/>
            <p14:sldId id="272"/>
          </p14:sldIdLst>
        </p14:section>
        <p14:section name="Data Platform" id="{27DCE9F3-96C4-4511-9D37-036E61E0BBD7}">
          <p14:sldIdLst>
            <p14:sldId id="338"/>
            <p14:sldId id="282"/>
            <p14:sldId id="316"/>
            <p14:sldId id="293"/>
            <p14:sldId id="315"/>
            <p14:sldId id="341"/>
            <p14:sldId id="268"/>
            <p14:sldId id="269"/>
          </p14:sldIdLst>
        </p14:section>
        <p14:section name="Migration and Tooling" id="{65A9A19D-69F2-4D7A-B86E-A41463496D6B}">
          <p14:sldIdLst>
            <p14:sldId id="298"/>
            <p14:sldId id="267"/>
            <p14:sldId id="297"/>
            <p14:sldId id="301"/>
            <p14:sldId id="302"/>
            <p14:sldId id="310"/>
          </p14:sldIdLst>
        </p14:section>
        <p14:section name="Additional Slides" id="{F1DEE840-A939-4A67-9632-1AFBD93885D5}">
          <p14:sldIdLst>
            <p14:sldId id="259"/>
            <p14:sldId id="312"/>
            <p14:sldId id="292"/>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603DE8-B0ED-4A33-BF16-06F8CA6DE48D}" v="234" dt="2021-08-09T08:25:13.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11" autoAdjust="0"/>
    <p:restoredTop sz="94649" autoAdjust="0"/>
  </p:normalViewPr>
  <p:slideViewPr>
    <p:cSldViewPr snapToGrid="0">
      <p:cViewPr varScale="1">
        <p:scale>
          <a:sx n="105" d="100"/>
          <a:sy n="105" d="100"/>
        </p:scale>
        <p:origin x="72" y="326"/>
      </p:cViewPr>
      <p:guideLst/>
    </p:cSldViewPr>
  </p:slideViewPr>
  <p:outlineViewPr>
    <p:cViewPr>
      <p:scale>
        <a:sx n="33" d="100"/>
        <a:sy n="33" d="100"/>
      </p:scale>
      <p:origin x="0" y="-12538"/>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S SUB" userId="a49e7185d84df695" providerId="LiveId" clId="{62244837-8C37-47BF-B46E-49BAA882BA3C}"/>
    <pc:docChg chg="undo redo custSel addSld modSld modSection">
      <pc:chgData name="KNS SUB" userId="a49e7185d84df695" providerId="LiveId" clId="{62244837-8C37-47BF-B46E-49BAA882BA3C}" dt="2021-03-01T02:57:16.148" v="417" actId="14734"/>
      <pc:docMkLst>
        <pc:docMk/>
      </pc:docMkLst>
      <pc:sldChg chg="addSp delSp modSp new mod modClrScheme chgLayout">
        <pc:chgData name="KNS SUB" userId="a49e7185d84df695" providerId="LiveId" clId="{62244837-8C37-47BF-B46E-49BAA882BA3C}" dt="2021-02-22T12:31:58.027" v="45" actId="20577"/>
        <pc:sldMkLst>
          <pc:docMk/>
          <pc:sldMk cId="621623116" sldId="321"/>
        </pc:sldMkLst>
        <pc:spChg chg="del">
          <ac:chgData name="KNS SUB" userId="a49e7185d84df695" providerId="LiveId" clId="{62244837-8C37-47BF-B46E-49BAA882BA3C}" dt="2021-02-22T12:30:57.071" v="1" actId="700"/>
          <ac:spMkLst>
            <pc:docMk/>
            <pc:sldMk cId="621623116" sldId="321"/>
            <ac:spMk id="2" creationId="{20A35AB3-760D-4D17-B193-C87C2DD9CA02}"/>
          </ac:spMkLst>
        </pc:spChg>
        <pc:spChg chg="del">
          <ac:chgData name="KNS SUB" userId="a49e7185d84df695" providerId="LiveId" clId="{62244837-8C37-47BF-B46E-49BAA882BA3C}" dt="2021-02-22T12:30:57.071" v="1" actId="700"/>
          <ac:spMkLst>
            <pc:docMk/>
            <pc:sldMk cId="621623116" sldId="321"/>
            <ac:spMk id="3" creationId="{777E1CB9-BEF7-4393-AC3F-5D93FA7BEE00}"/>
          </ac:spMkLst>
        </pc:spChg>
        <pc:spChg chg="add mod ord">
          <ac:chgData name="KNS SUB" userId="a49e7185d84df695" providerId="LiveId" clId="{62244837-8C37-47BF-B46E-49BAA882BA3C}" dt="2021-02-22T12:31:58.027" v="45" actId="20577"/>
          <ac:spMkLst>
            <pc:docMk/>
            <pc:sldMk cId="621623116" sldId="321"/>
            <ac:spMk id="6" creationId="{29A6913F-E672-46C8-B838-226C89E9FB2E}"/>
          </ac:spMkLst>
        </pc:spChg>
        <pc:picChg chg="add mod">
          <ac:chgData name="KNS SUB" userId="a49e7185d84df695" providerId="LiveId" clId="{62244837-8C37-47BF-B46E-49BAA882BA3C}" dt="2021-02-22T12:31:48.808" v="5" actId="1076"/>
          <ac:picMkLst>
            <pc:docMk/>
            <pc:sldMk cId="621623116" sldId="321"/>
            <ac:picMk id="5" creationId="{AB94301B-00DD-454B-81C0-3E2F87CF0DF8}"/>
          </ac:picMkLst>
        </pc:picChg>
      </pc:sldChg>
      <pc:sldChg chg="addSp modSp new mod modNotesTx">
        <pc:chgData name="KNS SUB" userId="a49e7185d84df695" providerId="LiveId" clId="{62244837-8C37-47BF-B46E-49BAA882BA3C}" dt="2021-03-01T01:33:07.406" v="51"/>
        <pc:sldMkLst>
          <pc:docMk/>
          <pc:sldMk cId="546738926" sldId="322"/>
        </pc:sldMkLst>
        <pc:spChg chg="mod">
          <ac:chgData name="KNS SUB" userId="a49e7185d84df695" providerId="LiveId" clId="{62244837-8C37-47BF-B46E-49BAA882BA3C}" dt="2021-03-01T01:30:02.844" v="48"/>
          <ac:spMkLst>
            <pc:docMk/>
            <pc:sldMk cId="546738926" sldId="322"/>
            <ac:spMk id="2" creationId="{2F111190-679D-4EC5-BF07-F562F7B65E23}"/>
          </ac:spMkLst>
        </pc:spChg>
        <pc:picChg chg="add mod">
          <ac:chgData name="KNS SUB" userId="a49e7185d84df695" providerId="LiveId" clId="{62244837-8C37-47BF-B46E-49BAA882BA3C}" dt="2021-03-01T01:30:07.150" v="49" actId="1076"/>
          <ac:picMkLst>
            <pc:docMk/>
            <pc:sldMk cId="546738926" sldId="322"/>
            <ac:picMk id="1026" creationId="{99E08C75-1E6B-4646-9DFA-972BEBEFA0F7}"/>
          </ac:picMkLst>
        </pc:picChg>
      </pc:sldChg>
      <pc:sldChg chg="addSp delSp modSp new mod">
        <pc:chgData name="KNS SUB" userId="a49e7185d84df695" providerId="LiveId" clId="{62244837-8C37-47BF-B46E-49BAA882BA3C}" dt="2021-03-01T02:40:50.712" v="354" actId="13242"/>
        <pc:sldMkLst>
          <pc:docMk/>
          <pc:sldMk cId="3392977683" sldId="323"/>
        </pc:sldMkLst>
        <pc:spChg chg="mod">
          <ac:chgData name="KNS SUB" userId="a49e7185d84df695" providerId="LiveId" clId="{62244837-8C37-47BF-B46E-49BAA882BA3C}" dt="2021-03-01T01:51:16.049" v="213" actId="404"/>
          <ac:spMkLst>
            <pc:docMk/>
            <pc:sldMk cId="3392977683" sldId="323"/>
            <ac:spMk id="2" creationId="{3B78024E-9187-4455-90B0-8C25BD4AB9A9}"/>
          </ac:spMkLst>
        </pc:spChg>
        <pc:spChg chg="add del mod">
          <ac:chgData name="KNS SUB" userId="a49e7185d84df695" providerId="LiveId" clId="{62244837-8C37-47BF-B46E-49BAA882BA3C}" dt="2021-03-01T01:46:39.267" v="178" actId="478"/>
          <ac:spMkLst>
            <pc:docMk/>
            <pc:sldMk cId="3392977683" sldId="323"/>
            <ac:spMk id="4" creationId="{9305DF9B-A89F-4425-B292-D1ACBDBCA678}"/>
          </ac:spMkLst>
        </pc:spChg>
        <pc:spChg chg="add del">
          <ac:chgData name="KNS SUB" userId="a49e7185d84df695" providerId="LiveId" clId="{62244837-8C37-47BF-B46E-49BAA882BA3C}" dt="2021-03-01T01:51:38.783" v="215" actId="22"/>
          <ac:spMkLst>
            <pc:docMk/>
            <pc:sldMk cId="3392977683" sldId="323"/>
            <ac:spMk id="6" creationId="{1E4861D0-06B3-4B04-BCE1-20EACA006928}"/>
          </ac:spMkLst>
        </pc:spChg>
        <pc:graphicFrameChg chg="add del mod modGraphic">
          <ac:chgData name="KNS SUB" userId="a49e7185d84df695" providerId="LiveId" clId="{62244837-8C37-47BF-B46E-49BAA882BA3C}" dt="2021-03-01T02:40:50.712" v="354" actId="13242"/>
          <ac:graphicFrameMkLst>
            <pc:docMk/>
            <pc:sldMk cId="3392977683" sldId="323"/>
            <ac:graphicFrameMk id="3" creationId="{BB2B3249-256E-4FEC-972C-C2C70F959868}"/>
          </ac:graphicFrameMkLst>
        </pc:graphicFrameChg>
      </pc:sldChg>
      <pc:sldChg chg="addSp delSp modSp new mod modClrScheme chgLayout">
        <pc:chgData name="KNS SUB" userId="a49e7185d84df695" providerId="LiveId" clId="{62244837-8C37-47BF-B46E-49BAA882BA3C}" dt="2021-03-01T02:41:51.379" v="361" actId="13242"/>
        <pc:sldMkLst>
          <pc:docMk/>
          <pc:sldMk cId="2126539994" sldId="324"/>
        </pc:sldMkLst>
        <pc:spChg chg="del">
          <ac:chgData name="KNS SUB" userId="a49e7185d84df695" providerId="LiveId" clId="{62244837-8C37-47BF-B46E-49BAA882BA3C}" dt="2021-03-01T01:33:15.169" v="53" actId="700"/>
          <ac:spMkLst>
            <pc:docMk/>
            <pc:sldMk cId="2126539994" sldId="324"/>
            <ac:spMk id="2" creationId="{18EAD913-E887-47F2-B60A-57533029EDD1}"/>
          </ac:spMkLst>
        </pc:spChg>
        <pc:spChg chg="add mod">
          <ac:chgData name="KNS SUB" userId="a49e7185d84df695" providerId="LiveId" clId="{62244837-8C37-47BF-B46E-49BAA882BA3C}" dt="2021-03-01T01:33:30.757" v="55"/>
          <ac:spMkLst>
            <pc:docMk/>
            <pc:sldMk cId="2126539994" sldId="324"/>
            <ac:spMk id="3" creationId="{6260D9D3-B6A4-4DB6-9F1D-EADD9D228471}"/>
          </ac:spMkLst>
        </pc:spChg>
        <pc:graphicFrameChg chg="add del mod">
          <ac:chgData name="KNS SUB" userId="a49e7185d84df695" providerId="LiveId" clId="{62244837-8C37-47BF-B46E-49BAA882BA3C}" dt="2021-03-01T01:33:58.334" v="59"/>
          <ac:graphicFrameMkLst>
            <pc:docMk/>
            <pc:sldMk cId="2126539994" sldId="324"/>
            <ac:graphicFrameMk id="4" creationId="{50D69AA4-9260-43E0-AE8E-3DD4BE52B723}"/>
          </ac:graphicFrameMkLst>
        </pc:graphicFrameChg>
        <pc:graphicFrameChg chg="add mod modGraphic">
          <ac:chgData name="KNS SUB" userId="a49e7185d84df695" providerId="LiveId" clId="{62244837-8C37-47BF-B46E-49BAA882BA3C}" dt="2021-03-01T02:41:51.379" v="361" actId="13242"/>
          <ac:graphicFrameMkLst>
            <pc:docMk/>
            <pc:sldMk cId="2126539994" sldId="324"/>
            <ac:graphicFrameMk id="5" creationId="{5C1CBCB9-A3A5-4A8C-B707-DFD48576A4F3}"/>
          </ac:graphicFrameMkLst>
        </pc:graphicFrameChg>
      </pc:sldChg>
      <pc:sldChg chg="addSp delSp modSp new mod">
        <pc:chgData name="KNS SUB" userId="a49e7185d84df695" providerId="LiveId" clId="{62244837-8C37-47BF-B46E-49BAA882BA3C}" dt="2021-03-01T02:41:58.904" v="362" actId="13242"/>
        <pc:sldMkLst>
          <pc:docMk/>
          <pc:sldMk cId="1488115517" sldId="325"/>
        </pc:sldMkLst>
        <pc:spChg chg="mod">
          <ac:chgData name="KNS SUB" userId="a49e7185d84df695" providerId="LiveId" clId="{62244837-8C37-47BF-B46E-49BAA882BA3C}" dt="2021-03-01T01:41:48.912" v="109"/>
          <ac:spMkLst>
            <pc:docMk/>
            <pc:sldMk cId="1488115517" sldId="325"/>
            <ac:spMk id="2" creationId="{1936CA6D-2C62-4A4B-B01A-5844037841AA}"/>
          </ac:spMkLst>
        </pc:spChg>
        <pc:graphicFrameChg chg="add del mod">
          <ac:chgData name="KNS SUB" userId="a49e7185d84df695" providerId="LiveId" clId="{62244837-8C37-47BF-B46E-49BAA882BA3C}" dt="2021-03-01T01:42:10.088" v="111"/>
          <ac:graphicFrameMkLst>
            <pc:docMk/>
            <pc:sldMk cId="1488115517" sldId="325"/>
            <ac:graphicFrameMk id="3" creationId="{73B079CB-AA2E-4EC2-9217-2D5BF699CAC0}"/>
          </ac:graphicFrameMkLst>
        </pc:graphicFrameChg>
        <pc:graphicFrameChg chg="add mod modGraphic">
          <ac:chgData name="KNS SUB" userId="a49e7185d84df695" providerId="LiveId" clId="{62244837-8C37-47BF-B46E-49BAA882BA3C}" dt="2021-03-01T02:41:58.904" v="362" actId="13242"/>
          <ac:graphicFrameMkLst>
            <pc:docMk/>
            <pc:sldMk cId="1488115517" sldId="325"/>
            <ac:graphicFrameMk id="4" creationId="{662E924B-0763-48C9-A84B-011E9797C6DB}"/>
          </ac:graphicFrameMkLst>
        </pc:graphicFrameChg>
      </pc:sldChg>
      <pc:sldChg chg="addSp delSp modSp add mod">
        <pc:chgData name="KNS SUB" userId="a49e7185d84df695" providerId="LiveId" clId="{62244837-8C37-47BF-B46E-49BAA882BA3C}" dt="2021-03-01T02:42:45.890" v="369" actId="2711"/>
        <pc:sldMkLst>
          <pc:docMk/>
          <pc:sldMk cId="2470476081" sldId="326"/>
        </pc:sldMkLst>
        <pc:spChg chg="mod">
          <ac:chgData name="KNS SUB" userId="a49e7185d84df695" providerId="LiveId" clId="{62244837-8C37-47BF-B46E-49BAA882BA3C}" dt="2021-03-01T01:51:56.365" v="221"/>
          <ac:spMkLst>
            <pc:docMk/>
            <pc:sldMk cId="2470476081" sldId="326"/>
            <ac:spMk id="2" creationId="{3B78024E-9187-4455-90B0-8C25BD4AB9A9}"/>
          </ac:spMkLst>
        </pc:spChg>
        <pc:graphicFrameChg chg="del">
          <ac:chgData name="KNS SUB" userId="a49e7185d84df695" providerId="LiveId" clId="{62244837-8C37-47BF-B46E-49BAA882BA3C}" dt="2021-03-01T01:52:06.077" v="222" actId="478"/>
          <ac:graphicFrameMkLst>
            <pc:docMk/>
            <pc:sldMk cId="2470476081" sldId="326"/>
            <ac:graphicFrameMk id="3" creationId="{BB2B3249-256E-4FEC-972C-C2C70F959868}"/>
          </ac:graphicFrameMkLst>
        </pc:graphicFrameChg>
        <pc:graphicFrameChg chg="add del mod">
          <ac:chgData name="KNS SUB" userId="a49e7185d84df695" providerId="LiveId" clId="{62244837-8C37-47BF-B46E-49BAA882BA3C}" dt="2021-03-01T01:52:27.767" v="224"/>
          <ac:graphicFrameMkLst>
            <pc:docMk/>
            <pc:sldMk cId="2470476081" sldId="326"/>
            <ac:graphicFrameMk id="5" creationId="{3DC9E46C-F19D-441C-B95A-69085674CC3D}"/>
          </ac:graphicFrameMkLst>
        </pc:graphicFrameChg>
        <pc:graphicFrameChg chg="add mod modGraphic">
          <ac:chgData name="KNS SUB" userId="a49e7185d84df695" providerId="LiveId" clId="{62244837-8C37-47BF-B46E-49BAA882BA3C}" dt="2021-03-01T02:42:45.890" v="369" actId="2711"/>
          <ac:graphicFrameMkLst>
            <pc:docMk/>
            <pc:sldMk cId="2470476081" sldId="326"/>
            <ac:graphicFrameMk id="6" creationId="{F2D475E6-9EAC-4448-AA5B-4470CAFF97EB}"/>
          </ac:graphicFrameMkLst>
        </pc:graphicFrameChg>
      </pc:sldChg>
      <pc:sldChg chg="modSp add mod">
        <pc:chgData name="KNS SUB" userId="a49e7185d84df695" providerId="LiveId" clId="{62244837-8C37-47BF-B46E-49BAA882BA3C}" dt="2021-03-01T02:45:36.206" v="377" actId="14100"/>
        <pc:sldMkLst>
          <pc:docMk/>
          <pc:sldMk cId="3908689386" sldId="327"/>
        </pc:sldMkLst>
        <pc:spChg chg="mod">
          <ac:chgData name="KNS SUB" userId="a49e7185d84df695" providerId="LiveId" clId="{62244837-8C37-47BF-B46E-49BAA882BA3C}" dt="2021-03-01T01:57:37.076" v="260"/>
          <ac:spMkLst>
            <pc:docMk/>
            <pc:sldMk cId="3908689386" sldId="327"/>
            <ac:spMk id="2" creationId="{3B78024E-9187-4455-90B0-8C25BD4AB9A9}"/>
          </ac:spMkLst>
        </pc:spChg>
        <pc:graphicFrameChg chg="mod modGraphic">
          <ac:chgData name="KNS SUB" userId="a49e7185d84df695" providerId="LiveId" clId="{62244837-8C37-47BF-B46E-49BAA882BA3C}" dt="2021-03-01T02:45:36.206" v="377" actId="14100"/>
          <ac:graphicFrameMkLst>
            <pc:docMk/>
            <pc:sldMk cId="3908689386" sldId="327"/>
            <ac:graphicFrameMk id="6" creationId="{F2D475E6-9EAC-4448-AA5B-4470CAFF97EB}"/>
          </ac:graphicFrameMkLst>
        </pc:graphicFrameChg>
      </pc:sldChg>
      <pc:sldChg chg="modSp add mod">
        <pc:chgData name="KNS SUB" userId="a49e7185d84df695" providerId="LiveId" clId="{62244837-8C37-47BF-B46E-49BAA882BA3C}" dt="2021-03-01T02:46:41.243" v="385" actId="207"/>
        <pc:sldMkLst>
          <pc:docMk/>
          <pc:sldMk cId="1505524366" sldId="328"/>
        </pc:sldMkLst>
        <pc:spChg chg="mod">
          <ac:chgData name="KNS SUB" userId="a49e7185d84df695" providerId="LiveId" clId="{62244837-8C37-47BF-B46E-49BAA882BA3C}" dt="2021-03-01T02:46:31.753" v="384" actId="404"/>
          <ac:spMkLst>
            <pc:docMk/>
            <pc:sldMk cId="1505524366" sldId="328"/>
            <ac:spMk id="2" creationId="{3B78024E-9187-4455-90B0-8C25BD4AB9A9}"/>
          </ac:spMkLst>
        </pc:spChg>
        <pc:graphicFrameChg chg="mod modGraphic">
          <ac:chgData name="KNS SUB" userId="a49e7185d84df695" providerId="LiveId" clId="{62244837-8C37-47BF-B46E-49BAA882BA3C}" dt="2021-03-01T02:46:41.243" v="385" actId="207"/>
          <ac:graphicFrameMkLst>
            <pc:docMk/>
            <pc:sldMk cId="1505524366" sldId="328"/>
            <ac:graphicFrameMk id="6" creationId="{F2D475E6-9EAC-4448-AA5B-4470CAFF97EB}"/>
          </ac:graphicFrameMkLst>
        </pc:graphicFrameChg>
      </pc:sldChg>
      <pc:sldChg chg="modSp add mod">
        <pc:chgData name="KNS SUB" userId="a49e7185d84df695" providerId="LiveId" clId="{62244837-8C37-47BF-B46E-49BAA882BA3C}" dt="2021-03-01T02:57:16.148" v="417" actId="14734"/>
        <pc:sldMkLst>
          <pc:docMk/>
          <pc:sldMk cId="939872050" sldId="329"/>
        </pc:sldMkLst>
        <pc:graphicFrameChg chg="mod modGraphic">
          <ac:chgData name="KNS SUB" userId="a49e7185d84df695" providerId="LiveId" clId="{62244837-8C37-47BF-B46E-49BAA882BA3C}" dt="2021-03-01T02:57:16.148" v="417" actId="14734"/>
          <ac:graphicFrameMkLst>
            <pc:docMk/>
            <pc:sldMk cId="939872050" sldId="329"/>
            <ac:graphicFrameMk id="6" creationId="{F2D475E6-9EAC-4448-AA5B-4470CAFF97EB}"/>
          </ac:graphicFrameMkLst>
        </pc:graphicFrameChg>
      </pc:sldChg>
    </pc:docChg>
  </pc:docChgLst>
  <pc:docChgLst>
    <pc:chgData name="KNS SUB" userId="a49e7185d84df695" providerId="LiveId" clId="{9DFD346F-CA26-406D-8297-75DE06C9E538}"/>
    <pc:docChg chg="undo custSel addSld delSld modSld sldOrd modMainMaster addSection modSection">
      <pc:chgData name="KNS SUB" userId="a49e7185d84df695" providerId="LiveId" clId="{9DFD346F-CA26-406D-8297-75DE06C9E538}" dt="2020-05-11T01:24:26.894" v="1748" actId="14100"/>
      <pc:docMkLst>
        <pc:docMk/>
      </pc:docMkLst>
      <pc:sldChg chg="add">
        <pc:chgData name="KNS SUB" userId="a49e7185d84df695" providerId="LiveId" clId="{9DFD346F-CA26-406D-8297-75DE06C9E538}" dt="2020-04-26T09:50:29.500" v="211"/>
        <pc:sldMkLst>
          <pc:docMk/>
          <pc:sldMk cId="1362429797" sldId="259"/>
        </pc:sldMkLst>
      </pc:sldChg>
      <pc:sldChg chg="add del">
        <pc:chgData name="KNS SUB" userId="a49e7185d84df695" providerId="LiveId" clId="{9DFD346F-CA26-406D-8297-75DE06C9E538}" dt="2020-04-26T09:50:29.480" v="210"/>
        <pc:sldMkLst>
          <pc:docMk/>
          <pc:sldMk cId="2514125458" sldId="259"/>
        </pc:sldMkLst>
      </pc:sldChg>
      <pc:sldChg chg="del">
        <pc:chgData name="KNS SUB" userId="a49e7185d84df695" providerId="LiveId" clId="{9DFD346F-CA26-406D-8297-75DE06C9E538}" dt="2020-04-26T09:50:24.112" v="208" actId="2696"/>
        <pc:sldMkLst>
          <pc:docMk/>
          <pc:sldMk cId="2597721863" sldId="259"/>
        </pc:sldMkLst>
      </pc:sldChg>
      <pc:sldChg chg="modSp">
        <pc:chgData name="KNS SUB" userId="a49e7185d84df695" providerId="LiveId" clId="{9DFD346F-CA26-406D-8297-75DE06C9E538}" dt="2020-04-27T01:39:13.070" v="1746" actId="20577"/>
        <pc:sldMkLst>
          <pc:docMk/>
          <pc:sldMk cId="4142315404" sldId="260"/>
        </pc:sldMkLst>
        <pc:spChg chg="mod">
          <ac:chgData name="KNS SUB" userId="a49e7185d84df695" providerId="LiveId" clId="{9DFD346F-CA26-406D-8297-75DE06C9E538}" dt="2020-04-26T10:13:59.260" v="285" actId="20577"/>
          <ac:spMkLst>
            <pc:docMk/>
            <pc:sldMk cId="4142315404" sldId="260"/>
            <ac:spMk id="171" creationId="{FED4E6E8-A1ED-4E82-8245-6C9A38084113}"/>
          </ac:spMkLst>
        </pc:spChg>
        <pc:spChg chg="mod">
          <ac:chgData name="KNS SUB" userId="a49e7185d84df695" providerId="LiveId" clId="{9DFD346F-CA26-406D-8297-75DE06C9E538}" dt="2020-04-27T01:39:13.070" v="1746" actId="20577"/>
          <ac:spMkLst>
            <pc:docMk/>
            <pc:sldMk cId="4142315404" sldId="260"/>
            <ac:spMk id="172" creationId="{D4E887AA-E930-47A0-A7B5-C1E244CAAA7F}"/>
          </ac:spMkLst>
        </pc:spChg>
        <pc:spChg chg="mod">
          <ac:chgData name="KNS SUB" userId="a49e7185d84df695" providerId="LiveId" clId="{9DFD346F-CA26-406D-8297-75DE06C9E538}" dt="2020-04-26T10:15:25.840" v="289" actId="20577"/>
          <ac:spMkLst>
            <pc:docMk/>
            <pc:sldMk cId="4142315404" sldId="260"/>
            <ac:spMk id="188" creationId="{89CCACD6-E78F-46D4-8571-E0500BB99CC7}"/>
          </ac:spMkLst>
        </pc:spChg>
      </pc:sldChg>
      <pc:sldChg chg="addSp delSp modSp">
        <pc:chgData name="KNS SUB" userId="a49e7185d84df695" providerId="LiveId" clId="{9DFD346F-CA26-406D-8297-75DE06C9E538}" dt="2020-04-26T09:57:39.320" v="269" actId="478"/>
        <pc:sldMkLst>
          <pc:docMk/>
          <pc:sldMk cId="3660282666" sldId="262"/>
        </pc:sldMkLst>
        <pc:spChg chg="add del">
          <ac:chgData name="KNS SUB" userId="a49e7185d84df695" providerId="LiveId" clId="{9DFD346F-CA26-406D-8297-75DE06C9E538}" dt="2020-04-26T09:56:41.476" v="260"/>
          <ac:spMkLst>
            <pc:docMk/>
            <pc:sldMk cId="3660282666" sldId="262"/>
            <ac:spMk id="4" creationId="{CACC07C1-9272-4C6C-A3E8-35B59A7C805A}"/>
          </ac:spMkLst>
        </pc:spChg>
        <pc:picChg chg="add del mod">
          <ac:chgData name="KNS SUB" userId="a49e7185d84df695" providerId="LiveId" clId="{9DFD346F-CA26-406D-8297-75DE06C9E538}" dt="2020-04-26T09:56:52.036" v="264" actId="478"/>
          <ac:picMkLst>
            <pc:docMk/>
            <pc:sldMk cId="3660282666" sldId="262"/>
            <ac:picMk id="5" creationId="{91E63ADB-CD41-457D-ACC5-49931D528F96}"/>
          </ac:picMkLst>
        </pc:picChg>
        <pc:picChg chg="add del mod">
          <ac:chgData name="KNS SUB" userId="a49e7185d84df695" providerId="LiveId" clId="{9DFD346F-CA26-406D-8297-75DE06C9E538}" dt="2020-04-26T09:57:39.320" v="269" actId="478"/>
          <ac:picMkLst>
            <pc:docMk/>
            <pc:sldMk cId="3660282666" sldId="262"/>
            <ac:picMk id="8" creationId="{69E0C06B-B5DA-4B20-B665-C9235E357FD6}"/>
          </ac:picMkLst>
        </pc:picChg>
      </pc:sldChg>
      <pc:sldChg chg="addSp delSp modSp mod">
        <pc:chgData name="KNS SUB" userId="a49e7185d84df695" providerId="LiveId" clId="{9DFD346F-CA26-406D-8297-75DE06C9E538}" dt="2020-05-11T01:24:26.894" v="1748" actId="14100"/>
        <pc:sldMkLst>
          <pc:docMk/>
          <pc:sldMk cId="966395761" sldId="267"/>
        </pc:sldMkLst>
        <pc:spChg chg="add del">
          <ac:chgData name="KNS SUB" userId="a49e7185d84df695" providerId="LiveId" clId="{9DFD346F-CA26-406D-8297-75DE06C9E538}" dt="2020-04-26T10:35:55.435" v="291"/>
          <ac:spMkLst>
            <pc:docMk/>
            <pc:sldMk cId="966395761" sldId="267"/>
            <ac:spMk id="3" creationId="{38D0871A-4D32-4A8F-9538-E266FE1989E8}"/>
          </ac:spMkLst>
        </pc:spChg>
        <pc:picChg chg="del">
          <ac:chgData name="KNS SUB" userId="a49e7185d84df695" providerId="LiveId" clId="{9DFD346F-CA26-406D-8297-75DE06C9E538}" dt="2020-04-26T10:36:12.522" v="296" actId="478"/>
          <ac:picMkLst>
            <pc:docMk/>
            <pc:sldMk cId="966395761" sldId="267"/>
            <ac:picMk id="4" creationId="{4DB6188E-83E2-4A92-9B62-585651C61D35}"/>
          </ac:picMkLst>
        </pc:picChg>
        <pc:picChg chg="add mod">
          <ac:chgData name="KNS SUB" userId="a49e7185d84df695" providerId="LiveId" clId="{9DFD346F-CA26-406D-8297-75DE06C9E538}" dt="2020-05-11T01:24:26.894" v="1748" actId="14100"/>
          <ac:picMkLst>
            <pc:docMk/>
            <pc:sldMk cId="966395761" sldId="267"/>
            <ac:picMk id="6" creationId="{4A5F407C-771B-4F45-BBFC-785B74AB93AC}"/>
          </ac:picMkLst>
        </pc:picChg>
      </pc:sldChg>
      <pc:sldChg chg="modSp">
        <pc:chgData name="KNS SUB" userId="a49e7185d84df695" providerId="LiveId" clId="{9DFD346F-CA26-406D-8297-75DE06C9E538}" dt="2020-04-26T11:02:15.719" v="660" actId="2062"/>
        <pc:sldMkLst>
          <pc:docMk/>
          <pc:sldMk cId="3171425213" sldId="273"/>
        </pc:sldMkLst>
        <pc:spChg chg="mod">
          <ac:chgData name="KNS SUB" userId="a49e7185d84df695" providerId="LiveId" clId="{9DFD346F-CA26-406D-8297-75DE06C9E538}" dt="2020-04-26T10:50:03.741" v="486" actId="114"/>
          <ac:spMkLst>
            <pc:docMk/>
            <pc:sldMk cId="3171425213" sldId="273"/>
            <ac:spMk id="2" creationId="{2E4B418A-F952-4AD0-823E-9A8D10CDC43E}"/>
          </ac:spMkLst>
        </pc:spChg>
        <pc:graphicFrameChg chg="mod modGraphic">
          <ac:chgData name="KNS SUB" userId="a49e7185d84df695" providerId="LiveId" clId="{9DFD346F-CA26-406D-8297-75DE06C9E538}" dt="2020-04-26T11:02:15.719" v="660" actId="2062"/>
          <ac:graphicFrameMkLst>
            <pc:docMk/>
            <pc:sldMk cId="3171425213" sldId="273"/>
            <ac:graphicFrameMk id="4" creationId="{6401E102-C9D0-49FF-8294-41F663EE47C4}"/>
          </ac:graphicFrameMkLst>
        </pc:graphicFrameChg>
      </pc:sldChg>
      <pc:sldChg chg="modSp">
        <pc:chgData name="KNS SUB" userId="a49e7185d84df695" providerId="LiveId" clId="{9DFD346F-CA26-406D-8297-75DE06C9E538}" dt="2020-04-26T11:02:09.832" v="659" actId="2062"/>
        <pc:sldMkLst>
          <pc:docMk/>
          <pc:sldMk cId="2476656881" sldId="275"/>
        </pc:sldMkLst>
        <pc:spChg chg="mod">
          <ac:chgData name="KNS SUB" userId="a49e7185d84df695" providerId="LiveId" clId="{9DFD346F-CA26-406D-8297-75DE06C9E538}" dt="2020-04-26T10:49:17.733" v="476" actId="114"/>
          <ac:spMkLst>
            <pc:docMk/>
            <pc:sldMk cId="2476656881" sldId="275"/>
            <ac:spMk id="2" creationId="{2E4B418A-F952-4AD0-823E-9A8D10CDC43E}"/>
          </ac:spMkLst>
        </pc:spChg>
        <pc:graphicFrameChg chg="mod modGraphic">
          <ac:chgData name="KNS SUB" userId="a49e7185d84df695" providerId="LiveId" clId="{9DFD346F-CA26-406D-8297-75DE06C9E538}" dt="2020-04-26T11:02:09.832" v="659" actId="2062"/>
          <ac:graphicFrameMkLst>
            <pc:docMk/>
            <pc:sldMk cId="2476656881" sldId="275"/>
            <ac:graphicFrameMk id="5" creationId="{F776C8AA-FCC9-4065-AF84-E98935A71156}"/>
          </ac:graphicFrameMkLst>
        </pc:graphicFrameChg>
      </pc:sldChg>
      <pc:sldChg chg="add del">
        <pc:chgData name="KNS SUB" userId="a49e7185d84df695" providerId="LiveId" clId="{9DFD346F-CA26-406D-8297-75DE06C9E538}" dt="2020-04-27T01:39:51.817" v="1747" actId="2696"/>
        <pc:sldMkLst>
          <pc:docMk/>
          <pc:sldMk cId="1701676292" sldId="276"/>
        </pc:sldMkLst>
      </pc:sldChg>
      <pc:sldChg chg="addSp delSp modSp setBg">
        <pc:chgData name="KNS SUB" userId="a49e7185d84df695" providerId="LiveId" clId="{9DFD346F-CA26-406D-8297-75DE06C9E538}" dt="2020-04-27T01:38:23.436" v="1720" actId="403"/>
        <pc:sldMkLst>
          <pc:docMk/>
          <pc:sldMk cId="4162655786" sldId="277"/>
        </pc:sldMkLst>
        <pc:graphicFrameChg chg="add mod modGraphic">
          <ac:chgData name="KNS SUB" userId="a49e7185d84df695" providerId="LiveId" clId="{9DFD346F-CA26-406D-8297-75DE06C9E538}" dt="2020-04-27T01:38:23.436" v="1720" actId="403"/>
          <ac:graphicFrameMkLst>
            <pc:docMk/>
            <pc:sldMk cId="4162655786" sldId="277"/>
            <ac:graphicFrameMk id="3" creationId="{A185ACA2-1D98-4D2A-AEF9-28FAC8B41BDA}"/>
          </ac:graphicFrameMkLst>
        </pc:graphicFrameChg>
        <pc:graphicFrameChg chg="del">
          <ac:chgData name="KNS SUB" userId="a49e7185d84df695" providerId="LiveId" clId="{9DFD346F-CA26-406D-8297-75DE06C9E538}" dt="2020-04-26T11:40:29.967" v="780" actId="478"/>
          <ac:graphicFrameMkLst>
            <pc:docMk/>
            <pc:sldMk cId="4162655786" sldId="277"/>
            <ac:graphicFrameMk id="7" creationId="{4A56E8A7-90B7-414E-802F-82958C2E4D85}"/>
          </ac:graphicFrameMkLst>
        </pc:graphicFrameChg>
      </pc:sldChg>
      <pc:sldChg chg="modSp setBg">
        <pc:chgData name="KNS SUB" userId="a49e7185d84df695" providerId="LiveId" clId="{9DFD346F-CA26-406D-8297-75DE06C9E538}" dt="2020-04-26T11:42:56.405" v="803"/>
        <pc:sldMkLst>
          <pc:docMk/>
          <pc:sldMk cId="4242197850" sldId="278"/>
        </pc:sldMkLst>
        <pc:graphicFrameChg chg="mod modGraphic">
          <ac:chgData name="KNS SUB" userId="a49e7185d84df695" providerId="LiveId" clId="{9DFD346F-CA26-406D-8297-75DE06C9E538}" dt="2020-04-26T11:39:35.228" v="779" actId="404"/>
          <ac:graphicFrameMkLst>
            <pc:docMk/>
            <pc:sldMk cId="4242197850" sldId="278"/>
            <ac:graphicFrameMk id="4" creationId="{28EEADCF-3CED-4271-84EA-9B9D1F3AA41F}"/>
          </ac:graphicFrameMkLst>
        </pc:graphicFrameChg>
      </pc:sldChg>
      <pc:sldChg chg="modSp setBg">
        <pc:chgData name="KNS SUB" userId="a49e7185d84df695" providerId="LiveId" clId="{9DFD346F-CA26-406D-8297-75DE06C9E538}" dt="2020-04-26T11:38:24.638" v="772" actId="14100"/>
        <pc:sldMkLst>
          <pc:docMk/>
          <pc:sldMk cId="3021616751" sldId="279"/>
        </pc:sldMkLst>
        <pc:graphicFrameChg chg="mod modGraphic">
          <ac:chgData name="KNS SUB" userId="a49e7185d84df695" providerId="LiveId" clId="{9DFD346F-CA26-406D-8297-75DE06C9E538}" dt="2020-04-26T11:38:24.638" v="772" actId="14100"/>
          <ac:graphicFrameMkLst>
            <pc:docMk/>
            <pc:sldMk cId="3021616751" sldId="279"/>
            <ac:graphicFrameMk id="4" creationId="{9CF83AA9-EC67-4362-B549-FFAE4C07EDB4}"/>
          </ac:graphicFrameMkLst>
        </pc:graphicFrameChg>
      </pc:sldChg>
      <pc:sldChg chg="modSp">
        <pc:chgData name="KNS SUB" userId="a49e7185d84df695" providerId="LiveId" clId="{9DFD346F-CA26-406D-8297-75DE06C9E538}" dt="2020-04-26T11:31:46.645" v="680" actId="403"/>
        <pc:sldMkLst>
          <pc:docMk/>
          <pc:sldMk cId="1856617578" sldId="280"/>
        </pc:sldMkLst>
        <pc:graphicFrameChg chg="mod modGraphic">
          <ac:chgData name="KNS SUB" userId="a49e7185d84df695" providerId="LiveId" clId="{9DFD346F-CA26-406D-8297-75DE06C9E538}" dt="2020-04-26T11:31:46.645" v="680" actId="403"/>
          <ac:graphicFrameMkLst>
            <pc:docMk/>
            <pc:sldMk cId="1856617578" sldId="280"/>
            <ac:graphicFrameMk id="4" creationId="{C6FCB319-8FCB-4D82-8BCA-E77F9E345AD5}"/>
          </ac:graphicFrameMkLst>
        </pc:graphicFrameChg>
        <pc:graphicFrameChg chg="mod modGraphic">
          <ac:chgData name="KNS SUB" userId="a49e7185d84df695" providerId="LiveId" clId="{9DFD346F-CA26-406D-8297-75DE06C9E538}" dt="2020-04-26T11:31:29.803" v="677" actId="403"/>
          <ac:graphicFrameMkLst>
            <pc:docMk/>
            <pc:sldMk cId="1856617578" sldId="280"/>
            <ac:graphicFrameMk id="6" creationId="{E5589D2D-9D70-436F-9461-FBF11428AD6A}"/>
          </ac:graphicFrameMkLst>
        </pc:graphicFrameChg>
      </pc:sldChg>
      <pc:sldChg chg="modSp">
        <pc:chgData name="KNS SUB" userId="a49e7185d84df695" providerId="LiveId" clId="{9DFD346F-CA26-406D-8297-75DE06C9E538}" dt="2020-04-26T11:36:40.931" v="704" actId="255"/>
        <pc:sldMkLst>
          <pc:docMk/>
          <pc:sldMk cId="336711801" sldId="281"/>
        </pc:sldMkLst>
        <pc:graphicFrameChg chg="mod modGraphic">
          <ac:chgData name="KNS SUB" userId="a49e7185d84df695" providerId="LiveId" clId="{9DFD346F-CA26-406D-8297-75DE06C9E538}" dt="2020-04-26T11:36:40.931" v="704" actId="255"/>
          <ac:graphicFrameMkLst>
            <pc:docMk/>
            <pc:sldMk cId="336711801" sldId="281"/>
            <ac:graphicFrameMk id="4" creationId="{02D9C480-0E19-4BC4-8E7A-EB36EBF9944C}"/>
          </ac:graphicFrameMkLst>
        </pc:graphicFrameChg>
        <pc:graphicFrameChg chg="mod modGraphic">
          <ac:chgData name="KNS SUB" userId="a49e7185d84df695" providerId="LiveId" clId="{9DFD346F-CA26-406D-8297-75DE06C9E538}" dt="2020-04-26T11:35:55.105" v="701" actId="14100"/>
          <ac:graphicFrameMkLst>
            <pc:docMk/>
            <pc:sldMk cId="336711801" sldId="281"/>
            <ac:graphicFrameMk id="6" creationId="{50FED2AB-C1B8-403A-B916-EEABE0DE0F23}"/>
          </ac:graphicFrameMkLst>
        </pc:graphicFrameChg>
      </pc:sldChg>
      <pc:sldChg chg="addSp delSp modSp">
        <pc:chgData name="KNS SUB" userId="a49e7185d84df695" providerId="LiveId" clId="{9DFD346F-CA26-406D-8297-75DE06C9E538}" dt="2020-04-26T11:53:02.830" v="962" actId="403"/>
        <pc:sldMkLst>
          <pc:docMk/>
          <pc:sldMk cId="986387446" sldId="282"/>
        </pc:sldMkLst>
        <pc:graphicFrameChg chg="del modGraphic">
          <ac:chgData name="KNS SUB" userId="a49e7185d84df695" providerId="LiveId" clId="{9DFD346F-CA26-406D-8297-75DE06C9E538}" dt="2020-04-26T11:51:56.202" v="933" actId="478"/>
          <ac:graphicFrameMkLst>
            <pc:docMk/>
            <pc:sldMk cId="986387446" sldId="282"/>
            <ac:graphicFrameMk id="4" creationId="{99604263-577D-4E28-B665-4DFF12E675CE}"/>
          </ac:graphicFrameMkLst>
        </pc:graphicFrameChg>
        <pc:graphicFrameChg chg="add mod modGraphic">
          <ac:chgData name="KNS SUB" userId="a49e7185d84df695" providerId="LiveId" clId="{9DFD346F-CA26-406D-8297-75DE06C9E538}" dt="2020-04-26T11:53:02.830" v="962" actId="403"/>
          <ac:graphicFrameMkLst>
            <pc:docMk/>
            <pc:sldMk cId="986387446" sldId="282"/>
            <ac:graphicFrameMk id="5" creationId="{8391EDB7-F4ED-4FA6-8037-CBC48D3DC197}"/>
          </ac:graphicFrameMkLst>
        </pc:graphicFrameChg>
      </pc:sldChg>
      <pc:sldChg chg="modSp setBg">
        <pc:chgData name="KNS SUB" userId="a49e7185d84df695" providerId="LiveId" clId="{9DFD346F-CA26-406D-8297-75DE06C9E538}" dt="2020-04-26T11:45:40.916" v="858"/>
        <pc:sldMkLst>
          <pc:docMk/>
          <pc:sldMk cId="2169746788" sldId="283"/>
        </pc:sldMkLst>
        <pc:graphicFrameChg chg="mod modGraphic">
          <ac:chgData name="KNS SUB" userId="a49e7185d84df695" providerId="LiveId" clId="{9DFD346F-CA26-406D-8297-75DE06C9E538}" dt="2020-04-26T11:45:32.277" v="856" actId="403"/>
          <ac:graphicFrameMkLst>
            <pc:docMk/>
            <pc:sldMk cId="2169746788" sldId="283"/>
            <ac:graphicFrameMk id="4" creationId="{F162EBA9-A52E-4FBD-A114-FBF84779CFB4}"/>
          </ac:graphicFrameMkLst>
        </pc:graphicFrameChg>
      </pc:sldChg>
      <pc:sldChg chg="modSp">
        <pc:chgData name="KNS SUB" userId="a49e7185d84df695" providerId="LiveId" clId="{9DFD346F-CA26-406D-8297-75DE06C9E538}" dt="2020-04-26T11:30:57.392" v="672" actId="403"/>
        <pc:sldMkLst>
          <pc:docMk/>
          <pc:sldMk cId="4018965246" sldId="284"/>
        </pc:sldMkLst>
        <pc:graphicFrameChg chg="mod modGraphic">
          <ac:chgData name="KNS SUB" userId="a49e7185d84df695" providerId="LiveId" clId="{9DFD346F-CA26-406D-8297-75DE06C9E538}" dt="2020-04-26T11:30:57.392" v="672" actId="403"/>
          <ac:graphicFrameMkLst>
            <pc:docMk/>
            <pc:sldMk cId="4018965246" sldId="284"/>
            <ac:graphicFrameMk id="4" creationId="{B9DE6F88-2617-4977-9A96-1D3929161823}"/>
          </ac:graphicFrameMkLst>
        </pc:graphicFrameChg>
      </pc:sldChg>
      <pc:sldChg chg="del">
        <pc:chgData name="KNS SUB" userId="a49e7185d84df695" providerId="LiveId" clId="{9DFD346F-CA26-406D-8297-75DE06C9E538}" dt="2020-04-27T01:39:51.817" v="1747" actId="2696"/>
        <pc:sldMkLst>
          <pc:docMk/>
          <pc:sldMk cId="1434673906" sldId="285"/>
        </pc:sldMkLst>
      </pc:sldChg>
      <pc:sldChg chg="del ord">
        <pc:chgData name="KNS SUB" userId="a49e7185d84df695" providerId="LiveId" clId="{9DFD346F-CA26-406D-8297-75DE06C9E538}" dt="2020-04-27T01:39:51.817" v="1747" actId="2696"/>
        <pc:sldMkLst>
          <pc:docMk/>
          <pc:sldMk cId="3355794660" sldId="286"/>
        </pc:sldMkLst>
      </pc:sldChg>
      <pc:sldChg chg="modSp setBg">
        <pc:chgData name="KNS SUB" userId="a49e7185d84df695" providerId="LiveId" clId="{9DFD346F-CA26-406D-8297-75DE06C9E538}" dt="2020-04-26T11:47:45.864" v="896" actId="20577"/>
        <pc:sldMkLst>
          <pc:docMk/>
          <pc:sldMk cId="2746644120" sldId="288"/>
        </pc:sldMkLst>
        <pc:spChg chg="mod">
          <ac:chgData name="KNS SUB" userId="a49e7185d84df695" providerId="LiveId" clId="{9DFD346F-CA26-406D-8297-75DE06C9E538}" dt="2020-04-26T10:57:12.184" v="632" actId="2711"/>
          <ac:spMkLst>
            <pc:docMk/>
            <pc:sldMk cId="2746644120" sldId="288"/>
            <ac:spMk id="3" creationId="{3345F5A3-0274-4428-B042-B97990E93A6E}"/>
          </ac:spMkLst>
        </pc:spChg>
        <pc:spChg chg="mod">
          <ac:chgData name="KNS SUB" userId="a49e7185d84df695" providerId="LiveId" clId="{9DFD346F-CA26-406D-8297-75DE06C9E538}" dt="2020-04-26T11:47:45.864" v="896" actId="20577"/>
          <ac:spMkLst>
            <pc:docMk/>
            <pc:sldMk cId="2746644120" sldId="288"/>
            <ac:spMk id="5" creationId="{E0D86A23-8C1D-4CB7-8DD9-B2A50B48E4C2}"/>
          </ac:spMkLst>
        </pc:spChg>
      </pc:sldChg>
      <pc:sldChg chg="modSp del setBg">
        <pc:chgData name="KNS SUB" userId="a49e7185d84df695" providerId="LiveId" clId="{9DFD346F-CA26-406D-8297-75DE06C9E538}" dt="2020-04-27T01:39:51.817" v="1747" actId="2696"/>
        <pc:sldMkLst>
          <pc:docMk/>
          <pc:sldMk cId="2396128092" sldId="289"/>
        </pc:sldMkLst>
        <pc:spChg chg="mod">
          <ac:chgData name="KNS SUB" userId="a49e7185d84df695" providerId="LiveId" clId="{9DFD346F-CA26-406D-8297-75DE06C9E538}" dt="2020-04-26T10:52:25.729" v="579" actId="404"/>
          <ac:spMkLst>
            <pc:docMk/>
            <pc:sldMk cId="2396128092" sldId="289"/>
            <ac:spMk id="3" creationId="{4A735E46-153C-4A75-9AA7-63E95ABF7F28}"/>
          </ac:spMkLst>
        </pc:spChg>
      </pc:sldChg>
      <pc:sldChg chg="modSp">
        <pc:chgData name="KNS SUB" userId="a49e7185d84df695" providerId="LiveId" clId="{9DFD346F-CA26-406D-8297-75DE06C9E538}" dt="2020-04-26T11:03:55.790" v="668" actId="2711"/>
        <pc:sldMkLst>
          <pc:docMk/>
          <pc:sldMk cId="1147677826" sldId="290"/>
        </pc:sldMkLst>
        <pc:graphicFrameChg chg="mod modGraphic">
          <ac:chgData name="KNS SUB" userId="a49e7185d84df695" providerId="LiveId" clId="{9DFD346F-CA26-406D-8297-75DE06C9E538}" dt="2020-04-26T11:03:55.790" v="668" actId="2711"/>
          <ac:graphicFrameMkLst>
            <pc:docMk/>
            <pc:sldMk cId="1147677826" sldId="290"/>
            <ac:graphicFrameMk id="3" creationId="{0909DDBE-78CB-4663-A069-53DEE9FE2851}"/>
          </ac:graphicFrameMkLst>
        </pc:graphicFrameChg>
      </pc:sldChg>
      <pc:sldChg chg="modSp">
        <pc:chgData name="KNS SUB" userId="a49e7185d84df695" providerId="LiveId" clId="{9DFD346F-CA26-406D-8297-75DE06C9E538}" dt="2020-04-26T10:43:20.179" v="410" actId="255"/>
        <pc:sldMkLst>
          <pc:docMk/>
          <pc:sldMk cId="2367373474" sldId="291"/>
        </pc:sldMkLst>
        <pc:spChg chg="mod">
          <ac:chgData name="KNS SUB" userId="a49e7185d84df695" providerId="LiveId" clId="{9DFD346F-CA26-406D-8297-75DE06C9E538}" dt="2020-04-26T10:41:54.068" v="400" actId="14100"/>
          <ac:spMkLst>
            <pc:docMk/>
            <pc:sldMk cId="2367373474" sldId="291"/>
            <ac:spMk id="2" creationId="{5CC811C1-AB8B-4232-8175-A80246D029E6}"/>
          </ac:spMkLst>
        </pc:spChg>
        <pc:graphicFrameChg chg="mod modGraphic">
          <ac:chgData name="KNS SUB" userId="a49e7185d84df695" providerId="LiveId" clId="{9DFD346F-CA26-406D-8297-75DE06C9E538}" dt="2020-04-26T10:43:20.179" v="410" actId="255"/>
          <ac:graphicFrameMkLst>
            <pc:docMk/>
            <pc:sldMk cId="2367373474" sldId="291"/>
            <ac:graphicFrameMk id="4" creationId="{B1CC39FD-B659-4027-8AA4-3943B686FE4F}"/>
          </ac:graphicFrameMkLst>
        </pc:graphicFrameChg>
      </pc:sldChg>
      <pc:sldChg chg="setBg">
        <pc:chgData name="KNS SUB" userId="a49e7185d84df695" providerId="LiveId" clId="{9DFD346F-CA26-406D-8297-75DE06C9E538}" dt="2020-04-26T10:59:16.508" v="644"/>
        <pc:sldMkLst>
          <pc:docMk/>
          <pc:sldMk cId="17973005" sldId="292"/>
        </pc:sldMkLst>
      </pc:sldChg>
      <pc:sldChg chg="del ord">
        <pc:chgData name="KNS SUB" userId="a49e7185d84df695" providerId="LiveId" clId="{9DFD346F-CA26-406D-8297-75DE06C9E538}" dt="2020-04-26T11:50:09.636" v="905" actId="47"/>
        <pc:sldMkLst>
          <pc:docMk/>
          <pc:sldMk cId="223359175" sldId="295"/>
        </pc:sldMkLst>
      </pc:sldChg>
      <pc:sldChg chg="modSp">
        <pc:chgData name="KNS SUB" userId="a49e7185d84df695" providerId="LiveId" clId="{9DFD346F-CA26-406D-8297-75DE06C9E538}" dt="2020-04-27T01:38:42.249" v="1722" actId="403"/>
        <pc:sldMkLst>
          <pc:docMk/>
          <pc:sldMk cId="2869990736" sldId="296"/>
        </pc:sldMkLst>
        <pc:graphicFrameChg chg="modGraphic">
          <ac:chgData name="KNS SUB" userId="a49e7185d84df695" providerId="LiveId" clId="{9DFD346F-CA26-406D-8297-75DE06C9E538}" dt="2020-04-27T01:38:42.249" v="1722" actId="403"/>
          <ac:graphicFrameMkLst>
            <pc:docMk/>
            <pc:sldMk cId="2869990736" sldId="296"/>
            <ac:graphicFrameMk id="3" creationId="{499C2C15-C47C-4D06-B01C-FDFEDF2CE369}"/>
          </ac:graphicFrameMkLst>
        </pc:graphicFrameChg>
      </pc:sldChg>
      <pc:sldChg chg="modSp setBg">
        <pc:chgData name="KNS SUB" userId="a49e7185d84df695" providerId="LiveId" clId="{9DFD346F-CA26-406D-8297-75DE06C9E538}" dt="2020-04-26T10:55:04.002" v="612"/>
        <pc:sldMkLst>
          <pc:docMk/>
          <pc:sldMk cId="2441214416" sldId="298"/>
        </pc:sldMkLst>
        <pc:spChg chg="mod">
          <ac:chgData name="KNS SUB" userId="a49e7185d84df695" providerId="LiveId" clId="{9DFD346F-CA26-406D-8297-75DE06C9E538}" dt="2020-04-26T10:52:52.635" v="582" actId="255"/>
          <ac:spMkLst>
            <pc:docMk/>
            <pc:sldMk cId="2441214416" sldId="298"/>
            <ac:spMk id="3" creationId="{91B6A317-A065-4BF2-A658-096066DB82FF}"/>
          </ac:spMkLst>
        </pc:spChg>
      </pc:sldChg>
      <pc:sldChg chg="modSp setBg">
        <pc:chgData name="KNS SUB" userId="a49e7185d84df695" providerId="LiveId" clId="{9DFD346F-CA26-406D-8297-75DE06C9E538}" dt="2020-04-26T11:48:32.477" v="904"/>
        <pc:sldMkLst>
          <pc:docMk/>
          <pc:sldMk cId="4159707908" sldId="299"/>
        </pc:sldMkLst>
        <pc:spChg chg="mod">
          <ac:chgData name="KNS SUB" userId="a49e7185d84df695" providerId="LiveId" clId="{9DFD346F-CA26-406D-8297-75DE06C9E538}" dt="2020-04-26T10:53:38.978" v="586" actId="255"/>
          <ac:spMkLst>
            <pc:docMk/>
            <pc:sldMk cId="4159707908" sldId="299"/>
            <ac:spMk id="4" creationId="{4075BB4B-8EB3-456C-8B20-F4EE55635467}"/>
          </ac:spMkLst>
        </pc:spChg>
      </pc:sldChg>
      <pc:sldChg chg="modSp setBg">
        <pc:chgData name="KNS SUB" userId="a49e7185d84df695" providerId="LiveId" clId="{9DFD346F-CA26-406D-8297-75DE06C9E538}" dt="2020-04-26T10:55:00.681" v="611"/>
        <pc:sldMkLst>
          <pc:docMk/>
          <pc:sldMk cId="559439359" sldId="300"/>
        </pc:sldMkLst>
        <pc:spChg chg="mod">
          <ac:chgData name="KNS SUB" userId="a49e7185d84df695" providerId="LiveId" clId="{9DFD346F-CA26-406D-8297-75DE06C9E538}" dt="2020-04-26T10:53:21.981" v="585" actId="255"/>
          <ac:spMkLst>
            <pc:docMk/>
            <pc:sldMk cId="559439359" sldId="300"/>
            <ac:spMk id="3" creationId="{56157C0D-6ABB-4DF9-846C-FA273212656E}"/>
          </ac:spMkLst>
        </pc:spChg>
      </pc:sldChg>
      <pc:sldChg chg="add del">
        <pc:chgData name="KNS SUB" userId="a49e7185d84df695" providerId="LiveId" clId="{9DFD346F-CA26-406D-8297-75DE06C9E538}" dt="2020-04-27T01:39:51.817" v="1747" actId="2696"/>
        <pc:sldMkLst>
          <pc:docMk/>
          <pc:sldMk cId="1598646675" sldId="303"/>
        </pc:sldMkLst>
      </pc:sldChg>
      <pc:sldChg chg="modSp del">
        <pc:chgData name="KNS SUB" userId="a49e7185d84df695" providerId="LiveId" clId="{9DFD346F-CA26-406D-8297-75DE06C9E538}" dt="2020-04-26T09:49:55.064" v="203" actId="2696"/>
        <pc:sldMkLst>
          <pc:docMk/>
          <pc:sldMk cId="2683961113" sldId="303"/>
        </pc:sldMkLst>
        <pc:graphicFrameChg chg="mod modGraphic">
          <ac:chgData name="KNS SUB" userId="a49e7185d84df695" providerId="LiveId" clId="{9DFD346F-CA26-406D-8297-75DE06C9E538}" dt="2020-04-26T09:49:46.799" v="202" actId="12385"/>
          <ac:graphicFrameMkLst>
            <pc:docMk/>
            <pc:sldMk cId="2683961113" sldId="303"/>
            <ac:graphicFrameMk id="6" creationId="{17199FE2-4D60-49EC-945A-7D3B1A55DACD}"/>
          </ac:graphicFrameMkLst>
        </pc:graphicFrameChg>
      </pc:sldChg>
      <pc:sldChg chg="addSp delSp modSp del">
        <pc:chgData name="KNS SUB" userId="a49e7185d84df695" providerId="LiveId" clId="{9DFD346F-CA26-406D-8297-75DE06C9E538}" dt="2020-04-26T09:45:39.865" v="9" actId="2696"/>
        <pc:sldMkLst>
          <pc:docMk/>
          <pc:sldMk cId="2705272108" sldId="304"/>
        </pc:sldMkLst>
        <pc:spChg chg="add del">
          <ac:chgData name="KNS SUB" userId="a49e7185d84df695" providerId="LiveId" clId="{9DFD346F-CA26-406D-8297-75DE06C9E538}" dt="2020-04-26T09:42:32.149" v="4"/>
          <ac:spMkLst>
            <pc:docMk/>
            <pc:sldMk cId="2705272108" sldId="304"/>
            <ac:spMk id="3" creationId="{57197D35-F76A-4C04-8BF2-BC0E9B80B7EC}"/>
          </ac:spMkLst>
        </pc:spChg>
        <pc:spChg chg="add del">
          <ac:chgData name="KNS SUB" userId="a49e7185d84df695" providerId="LiveId" clId="{9DFD346F-CA26-406D-8297-75DE06C9E538}" dt="2020-04-26T09:42:34.568" v="6"/>
          <ac:spMkLst>
            <pc:docMk/>
            <pc:sldMk cId="2705272108" sldId="304"/>
            <ac:spMk id="4" creationId="{7B146ACF-E96E-4EC1-99F8-536CFF917B7A}"/>
          </ac:spMkLst>
        </pc:spChg>
        <pc:picChg chg="add mod">
          <ac:chgData name="KNS SUB" userId="a49e7185d84df695" providerId="LiveId" clId="{9DFD346F-CA26-406D-8297-75DE06C9E538}" dt="2020-04-26T09:42:39.602" v="8" actId="1076"/>
          <ac:picMkLst>
            <pc:docMk/>
            <pc:sldMk cId="2705272108" sldId="304"/>
            <ac:picMk id="5" creationId="{847E3162-41A2-4B89-A547-13010EFF6D82}"/>
          </ac:picMkLst>
        </pc:picChg>
        <pc:picChg chg="del">
          <ac:chgData name="KNS SUB" userId="a49e7185d84df695" providerId="LiveId" clId="{9DFD346F-CA26-406D-8297-75DE06C9E538}" dt="2020-04-26T09:42:26.549" v="0" actId="478"/>
          <ac:picMkLst>
            <pc:docMk/>
            <pc:sldMk cId="2705272108" sldId="304"/>
            <ac:picMk id="1026" creationId="{65A8C4A3-FEDF-44A1-A1C0-194EE1E97C36}"/>
          </ac:picMkLst>
        </pc:picChg>
      </pc:sldChg>
      <pc:sldChg chg="delSp new del">
        <pc:chgData name="KNS SUB" userId="a49e7185d84df695" providerId="LiveId" clId="{9DFD346F-CA26-406D-8297-75DE06C9E538}" dt="2020-04-26T09:46:06.324" v="15" actId="47"/>
        <pc:sldMkLst>
          <pc:docMk/>
          <pc:sldMk cId="4027876896" sldId="304"/>
        </pc:sldMkLst>
        <pc:spChg chg="del">
          <ac:chgData name="KNS SUB" userId="a49e7185d84df695" providerId="LiveId" clId="{9DFD346F-CA26-406D-8297-75DE06C9E538}" dt="2020-04-26T09:45:55.382" v="11" actId="478"/>
          <ac:spMkLst>
            <pc:docMk/>
            <pc:sldMk cId="4027876896" sldId="304"/>
            <ac:spMk id="2" creationId="{F89A7690-8A8E-4FFC-8CD1-A866D87044B5}"/>
          </ac:spMkLst>
        </pc:spChg>
      </pc:sldChg>
      <pc:sldChg chg="add">
        <pc:chgData name="KNS SUB" userId="a49e7185d84df695" providerId="LiveId" clId="{9DFD346F-CA26-406D-8297-75DE06C9E538}" dt="2020-04-26T09:46:04.256" v="14"/>
        <pc:sldMkLst>
          <pc:docMk/>
          <pc:sldMk cId="763505019" sldId="305"/>
        </pc:sldMkLst>
      </pc:sldChg>
      <pc:sldChg chg="add del">
        <pc:chgData name="KNS SUB" userId="a49e7185d84df695" providerId="LiveId" clId="{9DFD346F-CA26-406D-8297-75DE06C9E538}" dt="2020-04-26T09:46:04.244" v="13"/>
        <pc:sldMkLst>
          <pc:docMk/>
          <pc:sldMk cId="2578881909" sldId="305"/>
        </pc:sldMkLst>
      </pc:sldChg>
      <pc:sldChg chg="modSp new ord setBg">
        <pc:chgData name="KNS SUB" userId="a49e7185d84df695" providerId="LiveId" clId="{9DFD346F-CA26-406D-8297-75DE06C9E538}" dt="2020-04-26T12:43:55.389" v="1695" actId="20577"/>
        <pc:sldMkLst>
          <pc:docMk/>
          <pc:sldMk cId="3675355681" sldId="306"/>
        </pc:sldMkLst>
        <pc:spChg chg="mod">
          <ac:chgData name="KNS SUB" userId="a49e7185d84df695" providerId="LiveId" clId="{9DFD346F-CA26-406D-8297-75DE06C9E538}" dt="2020-04-26T09:46:28.241" v="28" actId="20577"/>
          <ac:spMkLst>
            <pc:docMk/>
            <pc:sldMk cId="3675355681" sldId="306"/>
            <ac:spMk id="2" creationId="{9E47BE82-FE44-4918-BCBB-652738D559FB}"/>
          </ac:spMkLst>
        </pc:spChg>
        <pc:spChg chg="mod">
          <ac:chgData name="KNS SUB" userId="a49e7185d84df695" providerId="LiveId" clId="{9DFD346F-CA26-406D-8297-75DE06C9E538}" dt="2020-04-26T12:43:55.389" v="1695" actId="20577"/>
          <ac:spMkLst>
            <pc:docMk/>
            <pc:sldMk cId="3675355681" sldId="306"/>
            <ac:spMk id="3" creationId="{CA961E16-4A71-4032-ABCB-1ED49B755A47}"/>
          </ac:spMkLst>
        </pc:spChg>
      </pc:sldChg>
      <pc:sldChg chg="delSp new del">
        <pc:chgData name="KNS SUB" userId="a49e7185d84df695" providerId="LiveId" clId="{9DFD346F-CA26-406D-8297-75DE06C9E538}" dt="2020-04-26T09:50:22.387" v="207" actId="47"/>
        <pc:sldMkLst>
          <pc:docMk/>
          <pc:sldMk cId="3000752633" sldId="307"/>
        </pc:sldMkLst>
        <pc:spChg chg="del">
          <ac:chgData name="KNS SUB" userId="a49e7185d84df695" providerId="LiveId" clId="{9DFD346F-CA26-406D-8297-75DE06C9E538}" dt="2020-04-26T09:50:17.368" v="205"/>
          <ac:spMkLst>
            <pc:docMk/>
            <pc:sldMk cId="3000752633" sldId="307"/>
            <ac:spMk id="2" creationId="{D4B43347-81F9-40E5-B0DC-CF3BC609F2B7}"/>
          </ac:spMkLst>
        </pc:spChg>
      </pc:sldChg>
      <pc:sldChg chg="addSp delSp modSp new">
        <pc:chgData name="KNS SUB" userId="a49e7185d84df695" providerId="LiveId" clId="{9DFD346F-CA26-406D-8297-75DE06C9E538}" dt="2020-04-26T11:01:58.246" v="658" actId="2062"/>
        <pc:sldMkLst>
          <pc:docMk/>
          <pc:sldMk cId="4269168637" sldId="307"/>
        </pc:sldMkLst>
        <pc:spChg chg="mod">
          <ac:chgData name="KNS SUB" userId="a49e7185d84df695" providerId="LiveId" clId="{9DFD346F-CA26-406D-8297-75DE06C9E538}" dt="2020-04-26T10:50:25.414" v="493" actId="20577"/>
          <ac:spMkLst>
            <pc:docMk/>
            <pc:sldMk cId="4269168637" sldId="307"/>
            <ac:spMk id="2" creationId="{30699E97-85C1-4A4F-BB9D-C25E48E97CB5}"/>
          </ac:spMkLst>
        </pc:spChg>
        <pc:graphicFrameChg chg="add del">
          <ac:chgData name="KNS SUB" userId="a49e7185d84df695" providerId="LiveId" clId="{9DFD346F-CA26-406D-8297-75DE06C9E538}" dt="2020-04-26T10:47:06.730" v="432"/>
          <ac:graphicFrameMkLst>
            <pc:docMk/>
            <pc:sldMk cId="4269168637" sldId="307"/>
            <ac:graphicFrameMk id="3" creationId="{13DB23CA-58CB-4B4E-847B-E502BC95E7E6}"/>
          </ac:graphicFrameMkLst>
        </pc:graphicFrameChg>
        <pc:graphicFrameChg chg="add mod modGraphic">
          <ac:chgData name="KNS SUB" userId="a49e7185d84df695" providerId="LiveId" clId="{9DFD346F-CA26-406D-8297-75DE06C9E538}" dt="2020-04-26T11:01:58.246" v="658" actId="2062"/>
          <ac:graphicFrameMkLst>
            <pc:docMk/>
            <pc:sldMk cId="4269168637" sldId="307"/>
            <ac:graphicFrameMk id="4" creationId="{F2E9E181-5A77-4C91-9B46-43E7968205AC}"/>
          </ac:graphicFrameMkLst>
        </pc:graphicFrameChg>
      </pc:sldChg>
      <pc:sldChg chg="new del">
        <pc:chgData name="KNS SUB" userId="a49e7185d84df695" providerId="LiveId" clId="{9DFD346F-CA26-406D-8297-75DE06C9E538}" dt="2020-04-26T11:51:12.480" v="912" actId="47"/>
        <pc:sldMkLst>
          <pc:docMk/>
          <pc:sldMk cId="3255583667" sldId="308"/>
        </pc:sldMkLst>
      </pc:sldChg>
      <pc:sldChg chg="add del setBg">
        <pc:chgData name="KNS SUB" userId="a49e7185d84df695" providerId="LiveId" clId="{9DFD346F-CA26-406D-8297-75DE06C9E538}" dt="2020-04-26T11:51:11.253" v="910"/>
        <pc:sldMkLst>
          <pc:docMk/>
          <pc:sldMk cId="881607423" sldId="309"/>
        </pc:sldMkLst>
      </pc:sldChg>
      <pc:sldChg chg="modSp add">
        <pc:chgData name="KNS SUB" userId="a49e7185d84df695" providerId="LiveId" clId="{9DFD346F-CA26-406D-8297-75DE06C9E538}" dt="2020-04-26T11:51:22.126" v="931" actId="20577"/>
        <pc:sldMkLst>
          <pc:docMk/>
          <pc:sldMk cId="3680028328" sldId="309"/>
        </pc:sldMkLst>
        <pc:spChg chg="mod">
          <ac:chgData name="KNS SUB" userId="a49e7185d84df695" providerId="LiveId" clId="{9DFD346F-CA26-406D-8297-75DE06C9E538}" dt="2020-04-26T11:51:22.126" v="931" actId="20577"/>
          <ac:spMkLst>
            <pc:docMk/>
            <pc:sldMk cId="3680028328" sldId="309"/>
            <ac:spMk id="3" creationId="{56157C0D-6ABB-4DF9-846C-FA273212656E}"/>
          </ac:spMkLst>
        </pc:spChg>
      </pc:sldChg>
      <pc:sldChg chg="addSp modSp new">
        <pc:chgData name="KNS SUB" userId="a49e7185d84df695" providerId="LiveId" clId="{9DFD346F-CA26-406D-8297-75DE06C9E538}" dt="2020-04-26T12:06:21.445" v="1136" actId="2062"/>
        <pc:sldMkLst>
          <pc:docMk/>
          <pc:sldMk cId="3236856387" sldId="310"/>
        </pc:sldMkLst>
        <pc:spChg chg="mod">
          <ac:chgData name="KNS SUB" userId="a49e7185d84df695" providerId="LiveId" clId="{9DFD346F-CA26-406D-8297-75DE06C9E538}" dt="2020-04-26T12:05:36.809" v="1131" actId="6549"/>
          <ac:spMkLst>
            <pc:docMk/>
            <pc:sldMk cId="3236856387" sldId="310"/>
            <ac:spMk id="2" creationId="{236C63EE-F119-401E-B810-D4078EB4743A}"/>
          </ac:spMkLst>
        </pc:spChg>
        <pc:graphicFrameChg chg="add mod modGraphic">
          <ac:chgData name="KNS SUB" userId="a49e7185d84df695" providerId="LiveId" clId="{9DFD346F-CA26-406D-8297-75DE06C9E538}" dt="2020-04-26T12:06:21.445" v="1136" actId="2062"/>
          <ac:graphicFrameMkLst>
            <pc:docMk/>
            <pc:sldMk cId="3236856387" sldId="310"/>
            <ac:graphicFrameMk id="3" creationId="{C9731A26-59CD-47D8-8E3E-6042AC014C18}"/>
          </ac:graphicFrameMkLst>
        </pc:graphicFrameChg>
      </pc:sldChg>
      <pc:sldChg chg="addSp delSp modSp new modTransition setBg">
        <pc:chgData name="KNS SUB" userId="a49e7185d84df695" providerId="LiveId" clId="{9DFD346F-CA26-406D-8297-75DE06C9E538}" dt="2020-04-27T01:37:23.076" v="1718" actId="20577"/>
        <pc:sldMkLst>
          <pc:docMk/>
          <pc:sldMk cId="2021052385" sldId="311"/>
        </pc:sldMkLst>
        <pc:spChg chg="del">
          <ac:chgData name="KNS SUB" userId="a49e7185d84df695" providerId="LiveId" clId="{9DFD346F-CA26-406D-8297-75DE06C9E538}" dt="2020-04-26T12:08:09.599" v="1221"/>
          <ac:spMkLst>
            <pc:docMk/>
            <pc:sldMk cId="2021052385" sldId="311"/>
            <ac:spMk id="2" creationId="{4CF72E71-D028-4C08-BFFF-6C5BA89FE24F}"/>
          </ac:spMkLst>
        </pc:spChg>
        <pc:spChg chg="del">
          <ac:chgData name="KNS SUB" userId="a49e7185d84df695" providerId="LiveId" clId="{9DFD346F-CA26-406D-8297-75DE06C9E538}" dt="2020-04-26T12:08:09.599" v="1221"/>
          <ac:spMkLst>
            <pc:docMk/>
            <pc:sldMk cId="2021052385" sldId="311"/>
            <ac:spMk id="3" creationId="{BB9D4801-1BB2-4F4F-B11E-714734A69AF7}"/>
          </ac:spMkLst>
        </pc:spChg>
        <pc:spChg chg="add del">
          <ac:chgData name="KNS SUB" userId="a49e7185d84df695" providerId="LiveId" clId="{9DFD346F-CA26-406D-8297-75DE06C9E538}" dt="2020-04-26T12:08:32.932" v="1223"/>
          <ac:spMkLst>
            <pc:docMk/>
            <pc:sldMk cId="2021052385" sldId="311"/>
            <ac:spMk id="4" creationId="{B6C313C9-C445-43CA-B338-A0B3F684030F}"/>
          </ac:spMkLst>
        </pc:spChg>
        <pc:spChg chg="add mod">
          <ac:chgData name="KNS SUB" userId="a49e7185d84df695" providerId="LiveId" clId="{9DFD346F-CA26-406D-8297-75DE06C9E538}" dt="2020-04-27T01:37:23.076" v="1718" actId="20577"/>
          <ac:spMkLst>
            <pc:docMk/>
            <pc:sldMk cId="2021052385" sldId="311"/>
            <ac:spMk id="5" creationId="{10C08D18-2881-44CE-B287-35D29DED0C9D}"/>
          </ac:spMkLst>
        </pc:spChg>
        <pc:spChg chg="add mod">
          <ac:chgData name="KNS SUB" userId="a49e7185d84df695" providerId="LiveId" clId="{9DFD346F-CA26-406D-8297-75DE06C9E538}" dt="2020-04-26T12:09:52.538" v="1346" actId="20577"/>
          <ac:spMkLst>
            <pc:docMk/>
            <pc:sldMk cId="2021052385" sldId="311"/>
            <ac:spMk id="6" creationId="{0C74E279-6892-494F-A8B8-375CDA00A1EA}"/>
          </ac:spMkLst>
        </pc:spChg>
        <pc:spChg chg="add mod">
          <ac:chgData name="KNS SUB" userId="a49e7185d84df695" providerId="LiveId" clId="{9DFD346F-CA26-406D-8297-75DE06C9E538}" dt="2020-04-26T12:42:57.053" v="1694" actId="208"/>
          <ac:spMkLst>
            <pc:docMk/>
            <pc:sldMk cId="2021052385" sldId="311"/>
            <ac:spMk id="7" creationId="{11B3D402-E1DC-4453-B4AE-109439F577C1}"/>
          </ac:spMkLst>
        </pc:spChg>
      </pc:sldChg>
      <pc:sldChg chg="addSp modSp new del setBg">
        <pc:chgData name="KNS SUB" userId="a49e7185d84df695" providerId="LiveId" clId="{9DFD346F-CA26-406D-8297-75DE06C9E538}" dt="2020-04-26T12:44:13.652" v="1696" actId="2696"/>
        <pc:sldMkLst>
          <pc:docMk/>
          <pc:sldMk cId="3340145910" sldId="312"/>
        </pc:sldMkLst>
        <pc:spChg chg="mod">
          <ac:chgData name="KNS SUB" userId="a49e7185d84df695" providerId="LiveId" clId="{9DFD346F-CA26-406D-8297-75DE06C9E538}" dt="2020-04-26T12:39:45.012" v="1643" actId="20577"/>
          <ac:spMkLst>
            <pc:docMk/>
            <pc:sldMk cId="3340145910" sldId="312"/>
            <ac:spMk id="2" creationId="{07DA5383-BFEB-4827-A701-04899AC82E2E}"/>
          </ac:spMkLst>
        </pc:spChg>
        <pc:picChg chg="add mod">
          <ac:chgData name="KNS SUB" userId="a49e7185d84df695" providerId="LiveId" clId="{9DFD346F-CA26-406D-8297-75DE06C9E538}" dt="2020-04-26T12:39:30.524" v="1599" actId="1076"/>
          <ac:picMkLst>
            <pc:docMk/>
            <pc:sldMk cId="3340145910" sldId="312"/>
            <ac:picMk id="3" creationId="{62CD92D7-247A-49A9-A57D-4A54551E8D54}"/>
          </ac:picMkLst>
        </pc:picChg>
      </pc:sldChg>
      <pc:sldMasterChg chg="setBg modSldLayout">
        <pc:chgData name="KNS SUB" userId="a49e7185d84df695" providerId="LiveId" clId="{9DFD346F-CA26-406D-8297-75DE06C9E538}" dt="2020-04-26T11:47:00.700" v="870"/>
        <pc:sldMasterMkLst>
          <pc:docMk/>
          <pc:sldMasterMk cId="1075558211" sldId="2147483660"/>
        </pc:sldMasterMkLst>
        <pc:sldLayoutChg chg="setBg">
          <pc:chgData name="KNS SUB" userId="a49e7185d84df695" providerId="LiveId" clId="{9DFD346F-CA26-406D-8297-75DE06C9E538}" dt="2020-04-26T11:46:26.492" v="864"/>
          <pc:sldLayoutMkLst>
            <pc:docMk/>
            <pc:sldMasterMk cId="1075558211" sldId="2147483660"/>
            <pc:sldLayoutMk cId="2626057669" sldId="2147483678"/>
          </pc:sldLayoutMkLst>
        </pc:sldLayoutChg>
        <pc:sldLayoutChg chg="setBg">
          <pc:chgData name="KNS SUB" userId="a49e7185d84df695" providerId="LiveId" clId="{9DFD346F-CA26-406D-8297-75DE06C9E538}" dt="2020-04-26T11:46:05.412" v="860"/>
          <pc:sldLayoutMkLst>
            <pc:docMk/>
            <pc:sldMasterMk cId="1075558211" sldId="2147483660"/>
            <pc:sldLayoutMk cId="1233581865" sldId="2147483679"/>
          </pc:sldLayoutMkLst>
        </pc:sldLayoutChg>
        <pc:sldLayoutChg chg="modSp setBg">
          <pc:chgData name="KNS SUB" userId="a49e7185d84df695" providerId="LiveId" clId="{9DFD346F-CA26-406D-8297-75DE06C9E538}" dt="2020-04-26T11:46:16.270" v="862" actId="207"/>
          <pc:sldLayoutMkLst>
            <pc:docMk/>
            <pc:sldMasterMk cId="1075558211" sldId="2147483660"/>
            <pc:sldLayoutMk cId="3592991773" sldId="2147483680"/>
          </pc:sldLayoutMkLst>
          <pc:spChg chg="mod">
            <ac:chgData name="KNS SUB" userId="a49e7185d84df695" providerId="LiveId" clId="{9DFD346F-CA26-406D-8297-75DE06C9E538}" dt="2020-04-26T11:46:16.270" v="862" actId="207"/>
            <ac:spMkLst>
              <pc:docMk/>
              <pc:sldMasterMk cId="1075558211" sldId="2147483660"/>
              <pc:sldLayoutMk cId="3592991773" sldId="2147483680"/>
              <ac:spMk id="3" creationId="{00000000-0000-0000-0000-000000000000}"/>
            </ac:spMkLst>
          </pc:spChg>
        </pc:sldLayoutChg>
        <pc:sldLayoutChg chg="setBg">
          <pc:chgData name="KNS SUB" userId="a49e7185d84df695" providerId="LiveId" clId="{9DFD346F-CA26-406D-8297-75DE06C9E538}" dt="2020-04-26T11:46:50.387" v="869"/>
          <pc:sldLayoutMkLst>
            <pc:docMk/>
            <pc:sldMasterMk cId="1075558211" sldId="2147483660"/>
            <pc:sldLayoutMk cId="401820369" sldId="2147483685"/>
          </pc:sldLayoutMkLst>
        </pc:sldLayoutChg>
        <pc:sldLayoutChg chg="setBg">
          <pc:chgData name="KNS SUB" userId="a49e7185d84df695" providerId="LiveId" clId="{9DFD346F-CA26-406D-8297-75DE06C9E538}" dt="2020-04-26T11:46:47" v="868"/>
          <pc:sldLayoutMkLst>
            <pc:docMk/>
            <pc:sldMasterMk cId="1075558211" sldId="2147483660"/>
            <pc:sldLayoutMk cId="1854495750" sldId="2147483687"/>
          </pc:sldLayoutMkLst>
        </pc:sldLayoutChg>
        <pc:sldLayoutChg chg="setBg">
          <pc:chgData name="KNS SUB" userId="a49e7185d84df695" providerId="LiveId" clId="{9DFD346F-CA26-406D-8297-75DE06C9E538}" dt="2020-04-26T11:46:43.135" v="867"/>
          <pc:sldLayoutMkLst>
            <pc:docMk/>
            <pc:sldMasterMk cId="1075558211" sldId="2147483660"/>
            <pc:sldLayoutMk cId="871385488" sldId="2147483688"/>
          </pc:sldLayoutMkLst>
        </pc:sldLayoutChg>
        <pc:sldLayoutChg chg="setBg">
          <pc:chgData name="KNS SUB" userId="a49e7185d84df695" providerId="LiveId" clId="{9DFD346F-CA26-406D-8297-75DE06C9E538}" dt="2020-04-26T11:46:39.461" v="866"/>
          <pc:sldLayoutMkLst>
            <pc:docMk/>
            <pc:sldMasterMk cId="1075558211" sldId="2147483660"/>
            <pc:sldLayoutMk cId="2827443989" sldId="2147483689"/>
          </pc:sldLayoutMkLst>
        </pc:sldLayoutChg>
        <pc:sldLayoutChg chg="setBg">
          <pc:chgData name="KNS SUB" userId="a49e7185d84df695" providerId="LiveId" clId="{9DFD346F-CA26-406D-8297-75DE06C9E538}" dt="2020-04-26T11:46:35.732" v="865"/>
          <pc:sldLayoutMkLst>
            <pc:docMk/>
            <pc:sldMasterMk cId="1075558211" sldId="2147483660"/>
            <pc:sldLayoutMk cId="3745632399" sldId="2147483690"/>
          </pc:sldLayoutMkLst>
        </pc:sldLayoutChg>
      </pc:sldMasterChg>
    </pc:docChg>
  </pc:docChgLst>
  <pc:docChgLst>
    <pc:chgData name="KNS SUB" userId="a49e7185d84df695" providerId="LiveId" clId="{B170DD04-6EAC-4C7F-8C99-0C2986DEE4D7}"/>
    <pc:docChg chg="undo custSel addSld modSld modSection">
      <pc:chgData name="KNS SUB" userId="a49e7185d84df695" providerId="LiveId" clId="{B170DD04-6EAC-4C7F-8C99-0C2986DEE4D7}" dt="2021-06-02T12:14:01.668" v="85" actId="20577"/>
      <pc:docMkLst>
        <pc:docMk/>
      </pc:docMkLst>
      <pc:sldChg chg="modSp mod setBg">
        <pc:chgData name="KNS SUB" userId="a49e7185d84df695" providerId="LiveId" clId="{B170DD04-6EAC-4C7F-8C99-0C2986DEE4D7}" dt="2021-06-02T12:09:23.860" v="3" actId="255"/>
        <pc:sldMkLst>
          <pc:docMk/>
          <pc:sldMk cId="2959581026" sldId="320"/>
        </pc:sldMkLst>
        <pc:graphicFrameChg chg="modGraphic">
          <ac:chgData name="KNS SUB" userId="a49e7185d84df695" providerId="LiveId" clId="{B170DD04-6EAC-4C7F-8C99-0C2986DEE4D7}" dt="2021-06-02T12:09:23.860" v="3" actId="255"/>
          <ac:graphicFrameMkLst>
            <pc:docMk/>
            <pc:sldMk cId="2959581026" sldId="320"/>
            <ac:graphicFrameMk id="6" creationId="{ED761FF9-5B6D-4A07-9360-569857C2556E}"/>
          </ac:graphicFrameMkLst>
        </pc:graphicFrameChg>
      </pc:sldChg>
      <pc:sldChg chg="addSp delSp modSp new mod setBg">
        <pc:chgData name="KNS SUB" userId="a49e7185d84df695" providerId="LiveId" clId="{B170DD04-6EAC-4C7F-8C99-0C2986DEE4D7}" dt="2021-06-02T12:14:01.668" v="85" actId="20577"/>
        <pc:sldMkLst>
          <pc:docMk/>
          <pc:sldMk cId="2109108358" sldId="330"/>
        </pc:sldMkLst>
        <pc:spChg chg="mod">
          <ac:chgData name="KNS SUB" userId="a49e7185d84df695" providerId="LiveId" clId="{B170DD04-6EAC-4C7F-8C99-0C2986DEE4D7}" dt="2021-06-02T12:14:01.668" v="85" actId="20577"/>
          <ac:spMkLst>
            <pc:docMk/>
            <pc:sldMk cId="2109108358" sldId="330"/>
            <ac:spMk id="2" creationId="{D0A16E62-3CC0-4A2D-AD97-A43F6680BCFD}"/>
          </ac:spMkLst>
        </pc:spChg>
        <pc:spChg chg="add del">
          <ac:chgData name="KNS SUB" userId="a49e7185d84df695" providerId="LiveId" clId="{B170DD04-6EAC-4C7F-8C99-0C2986DEE4D7}" dt="2021-06-02T12:10:54.862" v="6"/>
          <ac:spMkLst>
            <pc:docMk/>
            <pc:sldMk cId="2109108358" sldId="330"/>
            <ac:spMk id="3" creationId="{39DFAD49-D3A7-4CC9-9EE5-E4BC25D84ECB}"/>
          </ac:spMkLst>
        </pc:spChg>
        <pc:picChg chg="add mod">
          <ac:chgData name="KNS SUB" userId="a49e7185d84df695" providerId="LiveId" clId="{B170DD04-6EAC-4C7F-8C99-0C2986DEE4D7}" dt="2021-06-02T12:13:14.192" v="34" actId="1076"/>
          <ac:picMkLst>
            <pc:docMk/>
            <pc:sldMk cId="2109108358" sldId="330"/>
            <ac:picMk id="4" creationId="{D166763F-AA2E-4D63-94C3-4EDC8B5AD4F2}"/>
          </ac:picMkLst>
        </pc:picChg>
        <pc:picChg chg="add mod">
          <ac:chgData name="KNS SUB" userId="a49e7185d84df695" providerId="LiveId" clId="{B170DD04-6EAC-4C7F-8C99-0C2986DEE4D7}" dt="2021-06-02T12:13:24.618" v="38" actId="14100"/>
          <ac:picMkLst>
            <pc:docMk/>
            <pc:sldMk cId="2109108358" sldId="330"/>
            <ac:picMk id="6" creationId="{DB21A4EE-9E9D-4F44-B987-4FA0378C35F2}"/>
          </ac:picMkLst>
        </pc:picChg>
      </pc:sldChg>
    </pc:docChg>
  </pc:docChgLst>
  <pc:docChgLst>
    <pc:chgData name="KNS SUB" userId="a49e7185d84df695" providerId="LiveId" clId="{F9CAB288-D0DD-4CF2-9DCC-8008FF50C6F2}"/>
    <pc:docChg chg="undo custSel addSld delSld modSld sldOrd modSection">
      <pc:chgData name="KNS SUB" userId="a49e7185d84df695" providerId="LiveId" clId="{F9CAB288-D0DD-4CF2-9DCC-8008FF50C6F2}" dt="2021-01-25T01:23:20.876" v="518"/>
      <pc:docMkLst>
        <pc:docMk/>
      </pc:docMkLst>
      <pc:sldChg chg="mod modShow">
        <pc:chgData name="KNS SUB" userId="a49e7185d84df695" providerId="LiveId" clId="{F9CAB288-D0DD-4CF2-9DCC-8008FF50C6F2}" dt="2021-01-25T00:53:26.514" v="219" actId="729"/>
        <pc:sldMkLst>
          <pc:docMk/>
          <pc:sldMk cId="3660282666" sldId="262"/>
        </pc:sldMkLst>
      </pc:sldChg>
      <pc:sldChg chg="modSp mod">
        <pc:chgData name="KNS SUB" userId="a49e7185d84df695" providerId="LiveId" clId="{F9CAB288-D0DD-4CF2-9DCC-8008FF50C6F2}" dt="2021-01-25T01:21:36.476" v="511" actId="2711"/>
        <pc:sldMkLst>
          <pc:docMk/>
          <pc:sldMk cId="3171425213" sldId="273"/>
        </pc:sldMkLst>
        <pc:graphicFrameChg chg="modGraphic">
          <ac:chgData name="KNS SUB" userId="a49e7185d84df695" providerId="LiveId" clId="{F9CAB288-D0DD-4CF2-9DCC-8008FF50C6F2}" dt="2021-01-25T01:21:36.476" v="511" actId="2711"/>
          <ac:graphicFrameMkLst>
            <pc:docMk/>
            <pc:sldMk cId="3171425213" sldId="273"/>
            <ac:graphicFrameMk id="4" creationId="{6401E102-C9D0-49FF-8294-41F663EE47C4}"/>
          </ac:graphicFrameMkLst>
        </pc:graphicFrameChg>
      </pc:sldChg>
      <pc:sldChg chg="modSp mod">
        <pc:chgData name="KNS SUB" userId="a49e7185d84df695" providerId="LiveId" clId="{F9CAB288-D0DD-4CF2-9DCC-8008FF50C6F2}" dt="2021-01-25T01:21:43.379" v="512" actId="2711"/>
        <pc:sldMkLst>
          <pc:docMk/>
          <pc:sldMk cId="2476656881" sldId="275"/>
        </pc:sldMkLst>
        <pc:graphicFrameChg chg="modGraphic">
          <ac:chgData name="KNS SUB" userId="a49e7185d84df695" providerId="LiveId" clId="{F9CAB288-D0DD-4CF2-9DCC-8008FF50C6F2}" dt="2021-01-25T01:21:43.379" v="512" actId="2711"/>
          <ac:graphicFrameMkLst>
            <pc:docMk/>
            <pc:sldMk cId="2476656881" sldId="275"/>
            <ac:graphicFrameMk id="5" creationId="{F776C8AA-FCC9-4065-AF84-E98935A71156}"/>
          </ac:graphicFrameMkLst>
        </pc:graphicFrameChg>
      </pc:sldChg>
      <pc:sldChg chg="modSp mod">
        <pc:chgData name="KNS SUB" userId="a49e7185d84df695" providerId="LiveId" clId="{F9CAB288-D0DD-4CF2-9DCC-8008FF50C6F2}" dt="2021-01-25T01:22:22.278" v="516" actId="2711"/>
        <pc:sldMkLst>
          <pc:docMk/>
          <pc:sldMk cId="4162655786" sldId="277"/>
        </pc:sldMkLst>
        <pc:graphicFrameChg chg="modGraphic">
          <ac:chgData name="KNS SUB" userId="a49e7185d84df695" providerId="LiveId" clId="{F9CAB288-D0DD-4CF2-9DCC-8008FF50C6F2}" dt="2021-01-25T01:22:22.278" v="516" actId="2711"/>
          <ac:graphicFrameMkLst>
            <pc:docMk/>
            <pc:sldMk cId="4162655786" sldId="277"/>
            <ac:graphicFrameMk id="3" creationId="{A185ACA2-1D98-4D2A-AEF9-28FAC8B41BDA}"/>
          </ac:graphicFrameMkLst>
        </pc:graphicFrameChg>
      </pc:sldChg>
      <pc:sldChg chg="modSp mod">
        <pc:chgData name="KNS SUB" userId="a49e7185d84df695" providerId="LiveId" clId="{F9CAB288-D0DD-4CF2-9DCC-8008FF50C6F2}" dt="2021-01-25T01:21:59.053" v="514" actId="2711"/>
        <pc:sldMkLst>
          <pc:docMk/>
          <pc:sldMk cId="4242197850" sldId="278"/>
        </pc:sldMkLst>
        <pc:graphicFrameChg chg="modGraphic">
          <ac:chgData name="KNS SUB" userId="a49e7185d84df695" providerId="LiveId" clId="{F9CAB288-D0DD-4CF2-9DCC-8008FF50C6F2}" dt="2021-01-25T01:21:59.053" v="514" actId="2711"/>
          <ac:graphicFrameMkLst>
            <pc:docMk/>
            <pc:sldMk cId="4242197850" sldId="278"/>
            <ac:graphicFrameMk id="4" creationId="{28EEADCF-3CED-4271-84EA-9B9D1F3AA41F}"/>
          </ac:graphicFrameMkLst>
        </pc:graphicFrameChg>
      </pc:sldChg>
      <pc:sldChg chg="modSp mod">
        <pc:chgData name="KNS SUB" userId="a49e7185d84df695" providerId="LiveId" clId="{F9CAB288-D0DD-4CF2-9DCC-8008FF50C6F2}" dt="2021-01-25T01:21:12.776" v="510" actId="2711"/>
        <pc:sldMkLst>
          <pc:docMk/>
          <pc:sldMk cId="3021616751" sldId="279"/>
        </pc:sldMkLst>
        <pc:graphicFrameChg chg="modGraphic">
          <ac:chgData name="KNS SUB" userId="a49e7185d84df695" providerId="LiveId" clId="{F9CAB288-D0DD-4CF2-9DCC-8008FF50C6F2}" dt="2021-01-25T01:21:12.776" v="510" actId="2711"/>
          <ac:graphicFrameMkLst>
            <pc:docMk/>
            <pc:sldMk cId="3021616751" sldId="279"/>
            <ac:graphicFrameMk id="4" creationId="{9CF83AA9-EC67-4362-B549-FFAE4C07EDB4}"/>
          </ac:graphicFrameMkLst>
        </pc:graphicFrameChg>
      </pc:sldChg>
      <pc:sldChg chg="modSp mod">
        <pc:chgData name="KNS SUB" userId="a49e7185d84df695" providerId="LiveId" clId="{F9CAB288-D0DD-4CF2-9DCC-8008FF50C6F2}" dt="2021-01-22T04:12:23.135" v="14" actId="122"/>
        <pc:sldMkLst>
          <pc:docMk/>
          <pc:sldMk cId="1147677826" sldId="290"/>
        </pc:sldMkLst>
        <pc:graphicFrameChg chg="modGraphic">
          <ac:chgData name="KNS SUB" userId="a49e7185d84df695" providerId="LiveId" clId="{F9CAB288-D0DD-4CF2-9DCC-8008FF50C6F2}" dt="2021-01-22T04:12:23.135" v="14" actId="122"/>
          <ac:graphicFrameMkLst>
            <pc:docMk/>
            <pc:sldMk cId="1147677826" sldId="290"/>
            <ac:graphicFrameMk id="3" creationId="{0909DDBE-78CB-4663-A069-53DEE9FE2851}"/>
          </ac:graphicFrameMkLst>
        </pc:graphicFrameChg>
      </pc:sldChg>
      <pc:sldChg chg="modSp mod">
        <pc:chgData name="KNS SUB" userId="a49e7185d84df695" providerId="LiveId" clId="{F9CAB288-D0DD-4CF2-9DCC-8008FF50C6F2}" dt="2021-01-25T01:22:14.697" v="515" actId="2711"/>
        <pc:sldMkLst>
          <pc:docMk/>
          <pc:sldMk cId="2367373474" sldId="291"/>
        </pc:sldMkLst>
        <pc:graphicFrameChg chg="modGraphic">
          <ac:chgData name="KNS SUB" userId="a49e7185d84df695" providerId="LiveId" clId="{F9CAB288-D0DD-4CF2-9DCC-8008FF50C6F2}" dt="2021-01-25T01:22:14.697" v="515" actId="2711"/>
          <ac:graphicFrameMkLst>
            <pc:docMk/>
            <pc:sldMk cId="2367373474" sldId="291"/>
            <ac:graphicFrameMk id="4" creationId="{B1CC39FD-B659-4027-8AA4-3943B686FE4F}"/>
          </ac:graphicFrameMkLst>
        </pc:graphicFrameChg>
      </pc:sldChg>
      <pc:sldChg chg="del">
        <pc:chgData name="KNS SUB" userId="a49e7185d84df695" providerId="LiveId" clId="{F9CAB288-D0DD-4CF2-9DCC-8008FF50C6F2}" dt="2021-01-22T04:11:54.008" v="12" actId="2696"/>
        <pc:sldMkLst>
          <pc:docMk/>
          <pc:sldMk cId="17973005" sldId="292"/>
        </pc:sldMkLst>
      </pc:sldChg>
      <pc:sldChg chg="add setBg">
        <pc:chgData name="KNS SUB" userId="a49e7185d84df695" providerId="LiveId" clId="{F9CAB288-D0DD-4CF2-9DCC-8008FF50C6F2}" dt="2021-01-22T04:11:58.317" v="13"/>
        <pc:sldMkLst>
          <pc:docMk/>
          <pc:sldMk cId="491630153" sldId="292"/>
        </pc:sldMkLst>
      </pc:sldChg>
      <pc:sldChg chg="modSp mod">
        <pc:chgData name="KNS SUB" userId="a49e7185d84df695" providerId="LiveId" clId="{F9CAB288-D0DD-4CF2-9DCC-8008FF50C6F2}" dt="2021-01-25T01:22:30.829" v="517" actId="2711"/>
        <pc:sldMkLst>
          <pc:docMk/>
          <pc:sldMk cId="2869990736" sldId="296"/>
        </pc:sldMkLst>
        <pc:graphicFrameChg chg="modGraphic">
          <ac:chgData name="KNS SUB" userId="a49e7185d84df695" providerId="LiveId" clId="{F9CAB288-D0DD-4CF2-9DCC-8008FF50C6F2}" dt="2021-01-25T01:22:30.829" v="517" actId="2711"/>
          <ac:graphicFrameMkLst>
            <pc:docMk/>
            <pc:sldMk cId="2869990736" sldId="296"/>
            <ac:graphicFrameMk id="3" creationId="{499C2C15-C47C-4D06-B01C-FDFEDF2CE369}"/>
          </ac:graphicFrameMkLst>
        </pc:graphicFrameChg>
      </pc:sldChg>
      <pc:sldChg chg="modNotesTx">
        <pc:chgData name="KNS SUB" userId="a49e7185d84df695" providerId="LiveId" clId="{F9CAB288-D0DD-4CF2-9DCC-8008FF50C6F2}" dt="2021-01-25T01:23:20.876" v="518"/>
        <pc:sldMkLst>
          <pc:docMk/>
          <pc:sldMk cId="763505019" sldId="305"/>
        </pc:sldMkLst>
      </pc:sldChg>
      <pc:sldChg chg="del">
        <pc:chgData name="KNS SUB" userId="a49e7185d84df695" providerId="LiveId" clId="{F9CAB288-D0DD-4CF2-9DCC-8008FF50C6F2}" dt="2021-01-22T04:11:54.008" v="12" actId="2696"/>
        <pc:sldMkLst>
          <pc:docMk/>
          <pc:sldMk cId="3675355681" sldId="306"/>
        </pc:sldMkLst>
      </pc:sldChg>
      <pc:sldChg chg="add setBg">
        <pc:chgData name="KNS SUB" userId="a49e7185d84df695" providerId="LiveId" clId="{F9CAB288-D0DD-4CF2-9DCC-8008FF50C6F2}" dt="2021-01-22T04:11:58.317" v="13"/>
        <pc:sldMkLst>
          <pc:docMk/>
          <pc:sldMk cId="3787032052" sldId="306"/>
        </pc:sldMkLst>
      </pc:sldChg>
      <pc:sldChg chg="modSp mod">
        <pc:chgData name="KNS SUB" userId="a49e7185d84df695" providerId="LiveId" clId="{F9CAB288-D0DD-4CF2-9DCC-8008FF50C6F2}" dt="2021-01-25T01:21:51.261" v="513" actId="2711"/>
        <pc:sldMkLst>
          <pc:docMk/>
          <pc:sldMk cId="4269168637" sldId="307"/>
        </pc:sldMkLst>
        <pc:graphicFrameChg chg="modGraphic">
          <ac:chgData name="KNS SUB" userId="a49e7185d84df695" providerId="LiveId" clId="{F9CAB288-D0DD-4CF2-9DCC-8008FF50C6F2}" dt="2021-01-25T01:21:51.261" v="513" actId="2711"/>
          <ac:graphicFrameMkLst>
            <pc:docMk/>
            <pc:sldMk cId="4269168637" sldId="307"/>
            <ac:graphicFrameMk id="4" creationId="{F2E9E181-5A77-4C91-9B46-43E7968205AC}"/>
          </ac:graphicFrameMkLst>
        </pc:graphicFrameChg>
      </pc:sldChg>
      <pc:sldChg chg="add del">
        <pc:chgData name="KNS SUB" userId="a49e7185d84df695" providerId="LiveId" clId="{F9CAB288-D0DD-4CF2-9DCC-8008FF50C6F2}" dt="2021-01-22T04:37:12.770" v="120" actId="2696"/>
        <pc:sldMkLst>
          <pc:docMk/>
          <pc:sldMk cId="3680028328" sldId="309"/>
        </pc:sldMkLst>
      </pc:sldChg>
      <pc:sldChg chg="modSp mod">
        <pc:chgData name="KNS SUB" userId="a49e7185d84df695" providerId="LiveId" clId="{F9CAB288-D0DD-4CF2-9DCC-8008FF50C6F2}" dt="2021-01-22T07:16:00.795" v="167" actId="20577"/>
        <pc:sldMkLst>
          <pc:docMk/>
          <pc:sldMk cId="2021052385" sldId="311"/>
        </pc:sldMkLst>
        <pc:spChg chg="mod">
          <ac:chgData name="KNS SUB" userId="a49e7185d84df695" providerId="LiveId" clId="{F9CAB288-D0DD-4CF2-9DCC-8008FF50C6F2}" dt="2021-01-22T07:16:00.795" v="167" actId="20577"/>
          <ac:spMkLst>
            <pc:docMk/>
            <pc:sldMk cId="2021052385" sldId="311"/>
            <ac:spMk id="5" creationId="{10C08D18-2881-44CE-B287-35D29DED0C9D}"/>
          </ac:spMkLst>
        </pc:spChg>
      </pc:sldChg>
      <pc:sldChg chg="modSp mod">
        <pc:chgData name="KNS SUB" userId="a49e7185d84df695" providerId="LiveId" clId="{F9CAB288-D0DD-4CF2-9DCC-8008FF50C6F2}" dt="2021-01-25T01:20:50.012" v="509" actId="404"/>
        <pc:sldMkLst>
          <pc:docMk/>
          <pc:sldMk cId="2836274184" sldId="312"/>
        </pc:sldMkLst>
        <pc:spChg chg="mod">
          <ac:chgData name="KNS SUB" userId="a49e7185d84df695" providerId="LiveId" clId="{F9CAB288-D0DD-4CF2-9DCC-8008FF50C6F2}" dt="2021-01-25T01:20:50.012" v="509" actId="404"/>
          <ac:spMkLst>
            <pc:docMk/>
            <pc:sldMk cId="2836274184" sldId="312"/>
            <ac:spMk id="3" creationId="{319932BC-0CB5-43E1-BEB7-C6020FF5770B}"/>
          </ac:spMkLst>
        </pc:spChg>
      </pc:sldChg>
      <pc:sldChg chg="modNotesTx">
        <pc:chgData name="KNS SUB" userId="a49e7185d84df695" providerId="LiveId" clId="{F9CAB288-D0DD-4CF2-9DCC-8008FF50C6F2}" dt="2021-01-25T00:50:03.853" v="172" actId="20577"/>
        <pc:sldMkLst>
          <pc:docMk/>
          <pc:sldMk cId="3989712104" sldId="315"/>
        </pc:sldMkLst>
      </pc:sldChg>
      <pc:sldChg chg="addSp delSp modSp new">
        <pc:chgData name="KNS SUB" userId="a49e7185d84df695" providerId="LiveId" clId="{F9CAB288-D0DD-4CF2-9DCC-8008FF50C6F2}" dt="2021-01-22T04:23:44.893" v="18"/>
        <pc:sldMkLst>
          <pc:docMk/>
          <pc:sldMk cId="2017506817" sldId="317"/>
        </pc:sldMkLst>
        <pc:spChg chg="mod">
          <ac:chgData name="KNS SUB" userId="a49e7185d84df695" providerId="LiveId" clId="{F9CAB288-D0DD-4CF2-9DCC-8008FF50C6F2}" dt="2021-01-22T04:23:42.188" v="16"/>
          <ac:spMkLst>
            <pc:docMk/>
            <pc:sldMk cId="2017506817" sldId="317"/>
            <ac:spMk id="4" creationId="{B54AA43D-E274-4499-9F24-5552BEA293BB}"/>
          </ac:spMkLst>
        </pc:spChg>
        <pc:spChg chg="mod">
          <ac:chgData name="KNS SUB" userId="a49e7185d84df695" providerId="LiveId" clId="{F9CAB288-D0DD-4CF2-9DCC-8008FF50C6F2}" dt="2021-01-22T04:23:42.188" v="16"/>
          <ac:spMkLst>
            <pc:docMk/>
            <pc:sldMk cId="2017506817" sldId="317"/>
            <ac:spMk id="5" creationId="{8C04AA36-9077-41FB-B5D1-871B4B5558C8}"/>
          </ac:spMkLst>
        </pc:spChg>
        <pc:spChg chg="mod">
          <ac:chgData name="KNS SUB" userId="a49e7185d84df695" providerId="LiveId" clId="{F9CAB288-D0DD-4CF2-9DCC-8008FF50C6F2}" dt="2021-01-22T04:23:42.188" v="16"/>
          <ac:spMkLst>
            <pc:docMk/>
            <pc:sldMk cId="2017506817" sldId="317"/>
            <ac:spMk id="6" creationId="{FF26A0C7-C185-477F-B027-EB62621D987A}"/>
          </ac:spMkLst>
        </pc:spChg>
        <pc:spChg chg="mod">
          <ac:chgData name="KNS SUB" userId="a49e7185d84df695" providerId="LiveId" clId="{F9CAB288-D0DD-4CF2-9DCC-8008FF50C6F2}" dt="2021-01-22T04:23:42.188" v="16"/>
          <ac:spMkLst>
            <pc:docMk/>
            <pc:sldMk cId="2017506817" sldId="317"/>
            <ac:spMk id="7" creationId="{4240E9C8-63DA-4502-B06D-E4F4118E3F1C}"/>
          </ac:spMkLst>
        </pc:spChg>
        <pc:spChg chg="mod">
          <ac:chgData name="KNS SUB" userId="a49e7185d84df695" providerId="LiveId" clId="{F9CAB288-D0DD-4CF2-9DCC-8008FF50C6F2}" dt="2021-01-22T04:23:42.188" v="16"/>
          <ac:spMkLst>
            <pc:docMk/>
            <pc:sldMk cId="2017506817" sldId="317"/>
            <ac:spMk id="8" creationId="{3A631A58-6A32-4795-B904-B5DC56429B78}"/>
          </ac:spMkLst>
        </pc:spChg>
        <pc:spChg chg="mod">
          <ac:chgData name="KNS SUB" userId="a49e7185d84df695" providerId="LiveId" clId="{F9CAB288-D0DD-4CF2-9DCC-8008FF50C6F2}" dt="2021-01-22T04:23:42.188" v="16"/>
          <ac:spMkLst>
            <pc:docMk/>
            <pc:sldMk cId="2017506817" sldId="317"/>
            <ac:spMk id="9" creationId="{54F35973-F212-4159-985D-F84D8BEDFBAF}"/>
          </ac:spMkLst>
        </pc:spChg>
        <pc:spChg chg="mod">
          <ac:chgData name="KNS SUB" userId="a49e7185d84df695" providerId="LiveId" clId="{F9CAB288-D0DD-4CF2-9DCC-8008FF50C6F2}" dt="2021-01-22T04:23:42.188" v="16"/>
          <ac:spMkLst>
            <pc:docMk/>
            <pc:sldMk cId="2017506817" sldId="317"/>
            <ac:spMk id="10" creationId="{98B6C5CD-FD11-44D9-BF07-64B161C8E29C}"/>
          </ac:spMkLst>
        </pc:spChg>
        <pc:spChg chg="mod">
          <ac:chgData name="KNS SUB" userId="a49e7185d84df695" providerId="LiveId" clId="{F9CAB288-D0DD-4CF2-9DCC-8008FF50C6F2}" dt="2021-01-22T04:23:42.188" v="16"/>
          <ac:spMkLst>
            <pc:docMk/>
            <pc:sldMk cId="2017506817" sldId="317"/>
            <ac:spMk id="11" creationId="{25BC8E22-9885-4E82-936D-29729582A084}"/>
          </ac:spMkLst>
        </pc:spChg>
        <pc:spChg chg="mod">
          <ac:chgData name="KNS SUB" userId="a49e7185d84df695" providerId="LiveId" clId="{F9CAB288-D0DD-4CF2-9DCC-8008FF50C6F2}" dt="2021-01-22T04:23:42.188" v="16"/>
          <ac:spMkLst>
            <pc:docMk/>
            <pc:sldMk cId="2017506817" sldId="317"/>
            <ac:spMk id="12" creationId="{EDFF1F5E-890C-42D0-BA99-8FF51B67BA0C}"/>
          </ac:spMkLst>
        </pc:spChg>
        <pc:spChg chg="mod">
          <ac:chgData name="KNS SUB" userId="a49e7185d84df695" providerId="LiveId" clId="{F9CAB288-D0DD-4CF2-9DCC-8008FF50C6F2}" dt="2021-01-22T04:23:42.188" v="16"/>
          <ac:spMkLst>
            <pc:docMk/>
            <pc:sldMk cId="2017506817" sldId="317"/>
            <ac:spMk id="13" creationId="{6CBD0D59-E837-4C47-B350-6F2633309E93}"/>
          </ac:spMkLst>
        </pc:spChg>
        <pc:spChg chg="mod">
          <ac:chgData name="KNS SUB" userId="a49e7185d84df695" providerId="LiveId" clId="{F9CAB288-D0DD-4CF2-9DCC-8008FF50C6F2}" dt="2021-01-22T04:23:42.188" v="16"/>
          <ac:spMkLst>
            <pc:docMk/>
            <pc:sldMk cId="2017506817" sldId="317"/>
            <ac:spMk id="14" creationId="{65207489-9BE3-4F0B-BB1A-7D68EF419EF2}"/>
          </ac:spMkLst>
        </pc:spChg>
        <pc:spChg chg="mod">
          <ac:chgData name="KNS SUB" userId="a49e7185d84df695" providerId="LiveId" clId="{F9CAB288-D0DD-4CF2-9DCC-8008FF50C6F2}" dt="2021-01-22T04:23:42.188" v="16"/>
          <ac:spMkLst>
            <pc:docMk/>
            <pc:sldMk cId="2017506817" sldId="317"/>
            <ac:spMk id="15" creationId="{95BBEE5B-D878-4ADC-90A6-44D17B1D2D7B}"/>
          </ac:spMkLst>
        </pc:spChg>
        <pc:spChg chg="mod">
          <ac:chgData name="KNS SUB" userId="a49e7185d84df695" providerId="LiveId" clId="{F9CAB288-D0DD-4CF2-9DCC-8008FF50C6F2}" dt="2021-01-22T04:23:42.188" v="16"/>
          <ac:spMkLst>
            <pc:docMk/>
            <pc:sldMk cId="2017506817" sldId="317"/>
            <ac:spMk id="16" creationId="{29F935BA-0824-475A-B405-E7A30EC3DEB2}"/>
          </ac:spMkLst>
        </pc:spChg>
        <pc:spChg chg="mod">
          <ac:chgData name="KNS SUB" userId="a49e7185d84df695" providerId="LiveId" clId="{F9CAB288-D0DD-4CF2-9DCC-8008FF50C6F2}" dt="2021-01-22T04:23:42.188" v="16"/>
          <ac:spMkLst>
            <pc:docMk/>
            <pc:sldMk cId="2017506817" sldId="317"/>
            <ac:spMk id="17" creationId="{4C986A20-E20F-4FC8-9A6D-B9B52F210615}"/>
          </ac:spMkLst>
        </pc:spChg>
        <pc:spChg chg="mod">
          <ac:chgData name="KNS SUB" userId="a49e7185d84df695" providerId="LiveId" clId="{F9CAB288-D0DD-4CF2-9DCC-8008FF50C6F2}" dt="2021-01-22T04:23:42.188" v="16"/>
          <ac:spMkLst>
            <pc:docMk/>
            <pc:sldMk cId="2017506817" sldId="317"/>
            <ac:spMk id="18" creationId="{9D696869-FC04-4D44-A146-B166EF53FB53}"/>
          </ac:spMkLst>
        </pc:spChg>
        <pc:spChg chg="mod">
          <ac:chgData name="KNS SUB" userId="a49e7185d84df695" providerId="LiveId" clId="{F9CAB288-D0DD-4CF2-9DCC-8008FF50C6F2}" dt="2021-01-22T04:23:44.893" v="18"/>
          <ac:spMkLst>
            <pc:docMk/>
            <pc:sldMk cId="2017506817" sldId="317"/>
            <ac:spMk id="21" creationId="{8BE3B485-4451-4EFE-B3FF-7A7150CC588E}"/>
          </ac:spMkLst>
        </pc:spChg>
        <pc:spChg chg="mod">
          <ac:chgData name="KNS SUB" userId="a49e7185d84df695" providerId="LiveId" clId="{F9CAB288-D0DD-4CF2-9DCC-8008FF50C6F2}" dt="2021-01-22T04:23:44.893" v="18"/>
          <ac:spMkLst>
            <pc:docMk/>
            <pc:sldMk cId="2017506817" sldId="317"/>
            <ac:spMk id="22" creationId="{90F26F19-AA3E-480C-AD34-216E28A085D5}"/>
          </ac:spMkLst>
        </pc:spChg>
        <pc:spChg chg="mod">
          <ac:chgData name="KNS SUB" userId="a49e7185d84df695" providerId="LiveId" clId="{F9CAB288-D0DD-4CF2-9DCC-8008FF50C6F2}" dt="2021-01-22T04:23:44.893" v="18"/>
          <ac:spMkLst>
            <pc:docMk/>
            <pc:sldMk cId="2017506817" sldId="317"/>
            <ac:spMk id="23" creationId="{86E466DD-03FB-4023-BF7C-9220AB822483}"/>
          </ac:spMkLst>
        </pc:spChg>
        <pc:spChg chg="mod">
          <ac:chgData name="KNS SUB" userId="a49e7185d84df695" providerId="LiveId" clId="{F9CAB288-D0DD-4CF2-9DCC-8008FF50C6F2}" dt="2021-01-22T04:23:44.893" v="18"/>
          <ac:spMkLst>
            <pc:docMk/>
            <pc:sldMk cId="2017506817" sldId="317"/>
            <ac:spMk id="24" creationId="{5EDB1828-EEDB-4380-82B8-5B304D3EEE83}"/>
          </ac:spMkLst>
        </pc:spChg>
        <pc:spChg chg="mod">
          <ac:chgData name="KNS SUB" userId="a49e7185d84df695" providerId="LiveId" clId="{F9CAB288-D0DD-4CF2-9DCC-8008FF50C6F2}" dt="2021-01-22T04:23:44.893" v="18"/>
          <ac:spMkLst>
            <pc:docMk/>
            <pc:sldMk cId="2017506817" sldId="317"/>
            <ac:spMk id="25" creationId="{23F4ABA6-CDA1-4F54-A5EB-2C92675FA6FF}"/>
          </ac:spMkLst>
        </pc:spChg>
        <pc:spChg chg="mod">
          <ac:chgData name="KNS SUB" userId="a49e7185d84df695" providerId="LiveId" clId="{F9CAB288-D0DD-4CF2-9DCC-8008FF50C6F2}" dt="2021-01-22T04:23:44.893" v="18"/>
          <ac:spMkLst>
            <pc:docMk/>
            <pc:sldMk cId="2017506817" sldId="317"/>
            <ac:spMk id="26" creationId="{E31311FB-26CB-41B3-B448-590CA057D6B4}"/>
          </ac:spMkLst>
        </pc:spChg>
        <pc:spChg chg="mod">
          <ac:chgData name="KNS SUB" userId="a49e7185d84df695" providerId="LiveId" clId="{F9CAB288-D0DD-4CF2-9DCC-8008FF50C6F2}" dt="2021-01-22T04:23:44.893" v="18"/>
          <ac:spMkLst>
            <pc:docMk/>
            <pc:sldMk cId="2017506817" sldId="317"/>
            <ac:spMk id="27" creationId="{4506EEB8-944A-4282-92A3-0183489CA269}"/>
          </ac:spMkLst>
        </pc:spChg>
        <pc:spChg chg="mod">
          <ac:chgData name="KNS SUB" userId="a49e7185d84df695" providerId="LiveId" clId="{F9CAB288-D0DD-4CF2-9DCC-8008FF50C6F2}" dt="2021-01-22T04:23:44.893" v="18"/>
          <ac:spMkLst>
            <pc:docMk/>
            <pc:sldMk cId="2017506817" sldId="317"/>
            <ac:spMk id="28" creationId="{2DCC2686-810A-49E9-9528-8867688A2C3F}"/>
          </ac:spMkLst>
        </pc:spChg>
        <pc:spChg chg="mod">
          <ac:chgData name="KNS SUB" userId="a49e7185d84df695" providerId="LiveId" clId="{F9CAB288-D0DD-4CF2-9DCC-8008FF50C6F2}" dt="2021-01-22T04:23:44.893" v="18"/>
          <ac:spMkLst>
            <pc:docMk/>
            <pc:sldMk cId="2017506817" sldId="317"/>
            <ac:spMk id="29" creationId="{548DE1B1-88F6-4319-8D6C-AF5C9276582A}"/>
          </ac:spMkLst>
        </pc:spChg>
        <pc:spChg chg="mod">
          <ac:chgData name="KNS SUB" userId="a49e7185d84df695" providerId="LiveId" clId="{F9CAB288-D0DD-4CF2-9DCC-8008FF50C6F2}" dt="2021-01-22T04:23:44.893" v="18"/>
          <ac:spMkLst>
            <pc:docMk/>
            <pc:sldMk cId="2017506817" sldId="317"/>
            <ac:spMk id="30" creationId="{04E4829E-CB32-4AE7-823C-27D9ABB0D866}"/>
          </ac:spMkLst>
        </pc:spChg>
        <pc:spChg chg="mod">
          <ac:chgData name="KNS SUB" userId="a49e7185d84df695" providerId="LiveId" clId="{F9CAB288-D0DD-4CF2-9DCC-8008FF50C6F2}" dt="2021-01-22T04:23:44.893" v="18"/>
          <ac:spMkLst>
            <pc:docMk/>
            <pc:sldMk cId="2017506817" sldId="317"/>
            <ac:spMk id="31" creationId="{9A4403C4-170B-48BE-9541-E82F736C8797}"/>
          </ac:spMkLst>
        </pc:spChg>
        <pc:spChg chg="mod">
          <ac:chgData name="KNS SUB" userId="a49e7185d84df695" providerId="LiveId" clId="{F9CAB288-D0DD-4CF2-9DCC-8008FF50C6F2}" dt="2021-01-22T04:23:44.893" v="18"/>
          <ac:spMkLst>
            <pc:docMk/>
            <pc:sldMk cId="2017506817" sldId="317"/>
            <ac:spMk id="32" creationId="{C6521F5D-6239-40F8-BDD7-DA3DC2F1A51E}"/>
          </ac:spMkLst>
        </pc:spChg>
        <pc:spChg chg="mod">
          <ac:chgData name="KNS SUB" userId="a49e7185d84df695" providerId="LiveId" clId="{F9CAB288-D0DD-4CF2-9DCC-8008FF50C6F2}" dt="2021-01-22T04:23:44.893" v="18"/>
          <ac:spMkLst>
            <pc:docMk/>
            <pc:sldMk cId="2017506817" sldId="317"/>
            <ac:spMk id="33" creationId="{C4971CEC-948F-4A78-A13D-1D87D88E9918}"/>
          </ac:spMkLst>
        </pc:spChg>
        <pc:spChg chg="mod">
          <ac:chgData name="KNS SUB" userId="a49e7185d84df695" providerId="LiveId" clId="{F9CAB288-D0DD-4CF2-9DCC-8008FF50C6F2}" dt="2021-01-22T04:23:44.893" v="18"/>
          <ac:spMkLst>
            <pc:docMk/>
            <pc:sldMk cId="2017506817" sldId="317"/>
            <ac:spMk id="34" creationId="{E0A8F436-C099-4586-9536-D15229F6CF2E}"/>
          </ac:spMkLst>
        </pc:spChg>
        <pc:spChg chg="mod">
          <ac:chgData name="KNS SUB" userId="a49e7185d84df695" providerId="LiveId" clId="{F9CAB288-D0DD-4CF2-9DCC-8008FF50C6F2}" dt="2021-01-22T04:23:44.893" v="18"/>
          <ac:spMkLst>
            <pc:docMk/>
            <pc:sldMk cId="2017506817" sldId="317"/>
            <ac:spMk id="35" creationId="{6A2C33A6-F144-4E58-A31A-0EDA811455C8}"/>
          </ac:spMkLst>
        </pc:spChg>
        <pc:grpChg chg="add del mod">
          <ac:chgData name="KNS SUB" userId="a49e7185d84df695" providerId="LiveId" clId="{F9CAB288-D0DD-4CF2-9DCC-8008FF50C6F2}" dt="2021-01-22T04:23:44.871" v="17"/>
          <ac:grpSpMkLst>
            <pc:docMk/>
            <pc:sldMk cId="2017506817" sldId="317"/>
            <ac:grpSpMk id="3" creationId="{1B54B7F7-095A-40AA-90C1-98569BEE086B}"/>
          </ac:grpSpMkLst>
        </pc:grpChg>
        <pc:grpChg chg="add mod">
          <ac:chgData name="KNS SUB" userId="a49e7185d84df695" providerId="LiveId" clId="{F9CAB288-D0DD-4CF2-9DCC-8008FF50C6F2}" dt="2021-01-22T04:23:44.893" v="18"/>
          <ac:grpSpMkLst>
            <pc:docMk/>
            <pc:sldMk cId="2017506817" sldId="317"/>
            <ac:grpSpMk id="20" creationId="{CC37CA24-837B-4AFE-91F4-2C4D0C2B6AF1}"/>
          </ac:grpSpMkLst>
        </pc:grpChg>
        <pc:graphicFrameChg chg="add del mod">
          <ac:chgData name="KNS SUB" userId="a49e7185d84df695" providerId="LiveId" clId="{F9CAB288-D0DD-4CF2-9DCC-8008FF50C6F2}" dt="2021-01-22T04:23:44.871" v="17"/>
          <ac:graphicFrameMkLst>
            <pc:docMk/>
            <pc:sldMk cId="2017506817" sldId="317"/>
            <ac:graphicFrameMk id="2" creationId="{8B007688-2F09-4A97-B176-F8918A680C36}"/>
          </ac:graphicFrameMkLst>
        </pc:graphicFrameChg>
        <pc:graphicFrameChg chg="add mod">
          <ac:chgData name="KNS SUB" userId="a49e7185d84df695" providerId="LiveId" clId="{F9CAB288-D0DD-4CF2-9DCC-8008FF50C6F2}" dt="2021-01-22T04:23:44.893" v="18"/>
          <ac:graphicFrameMkLst>
            <pc:docMk/>
            <pc:sldMk cId="2017506817" sldId="317"/>
            <ac:graphicFrameMk id="19" creationId="{2E1D575D-4825-4901-80CA-22DA292EBE36}"/>
          </ac:graphicFrameMkLst>
        </pc:graphicFrameChg>
      </pc:sldChg>
      <pc:sldChg chg="add del setBg">
        <pc:chgData name="KNS SUB" userId="a49e7185d84df695" providerId="LiveId" clId="{F9CAB288-D0DD-4CF2-9DCC-8008FF50C6F2}" dt="2021-01-22T04:37:18.741" v="122"/>
        <pc:sldMkLst>
          <pc:docMk/>
          <pc:sldMk cId="1056568337" sldId="318"/>
        </pc:sldMkLst>
      </pc:sldChg>
      <pc:sldChg chg="modSp add mod">
        <pc:chgData name="KNS SUB" userId="a49e7185d84df695" providerId="LiveId" clId="{F9CAB288-D0DD-4CF2-9DCC-8008FF50C6F2}" dt="2021-01-22T07:15:22.211" v="162" actId="20577"/>
        <pc:sldMkLst>
          <pc:docMk/>
          <pc:sldMk cId="2471779477" sldId="318"/>
        </pc:sldMkLst>
        <pc:spChg chg="mod">
          <ac:chgData name="KNS SUB" userId="a49e7185d84df695" providerId="LiveId" clId="{F9CAB288-D0DD-4CF2-9DCC-8008FF50C6F2}" dt="2021-01-22T07:15:22.211" v="162" actId="20577"/>
          <ac:spMkLst>
            <pc:docMk/>
            <pc:sldMk cId="2471779477" sldId="318"/>
            <ac:spMk id="3" creationId="{56157C0D-6ABB-4DF9-846C-FA273212656E}"/>
          </ac:spMkLst>
        </pc:spChg>
      </pc:sldChg>
      <pc:sldChg chg="addSp modSp new mod ord modNotesTx">
        <pc:chgData name="KNS SUB" userId="a49e7185d84df695" providerId="LiveId" clId="{F9CAB288-D0DD-4CF2-9DCC-8008FF50C6F2}" dt="2021-01-25T00:54:20.117" v="303"/>
        <pc:sldMkLst>
          <pc:docMk/>
          <pc:sldMk cId="3029620757" sldId="319"/>
        </pc:sldMkLst>
        <pc:spChg chg="mod">
          <ac:chgData name="KNS SUB" userId="a49e7185d84df695" providerId="LiveId" clId="{F9CAB288-D0DD-4CF2-9DCC-8008FF50C6F2}" dt="2021-01-25T00:52:35.084" v="213" actId="14100"/>
          <ac:spMkLst>
            <pc:docMk/>
            <pc:sldMk cId="3029620757" sldId="319"/>
            <ac:spMk id="2" creationId="{B0F846FA-0388-4A20-8BCF-E68761362FF3}"/>
          </ac:spMkLst>
        </pc:spChg>
        <pc:picChg chg="add mod">
          <ac:chgData name="KNS SUB" userId="a49e7185d84df695" providerId="LiveId" clId="{F9CAB288-D0DD-4CF2-9DCC-8008FF50C6F2}" dt="2021-01-25T00:52:51.763" v="218" actId="1076"/>
          <ac:picMkLst>
            <pc:docMk/>
            <pc:sldMk cId="3029620757" sldId="319"/>
            <ac:picMk id="1026" creationId="{53249911-DAC8-4B53-9789-431E9EE2E247}"/>
          </ac:picMkLst>
        </pc:picChg>
      </pc:sldChg>
      <pc:sldChg chg="addSp modSp new mod setBg">
        <pc:chgData name="KNS SUB" userId="a49e7185d84df695" providerId="LiveId" clId="{F9CAB288-D0DD-4CF2-9DCC-8008FF50C6F2}" dt="2021-01-25T01:19:41.345" v="466" actId="798"/>
        <pc:sldMkLst>
          <pc:docMk/>
          <pc:sldMk cId="2959581026" sldId="320"/>
        </pc:sldMkLst>
        <pc:spChg chg="mod">
          <ac:chgData name="KNS SUB" userId="a49e7185d84df695" providerId="LiveId" clId="{F9CAB288-D0DD-4CF2-9DCC-8008FF50C6F2}" dt="2021-01-25T01:11:46.553" v="403" actId="20577"/>
          <ac:spMkLst>
            <pc:docMk/>
            <pc:sldMk cId="2959581026" sldId="320"/>
            <ac:spMk id="2" creationId="{89BCA29A-A45E-4826-967C-9A74539CB53C}"/>
          </ac:spMkLst>
        </pc:spChg>
        <pc:graphicFrameChg chg="add mod modGraphic">
          <ac:chgData name="KNS SUB" userId="a49e7185d84df695" providerId="LiveId" clId="{F9CAB288-D0DD-4CF2-9DCC-8008FF50C6F2}" dt="2021-01-25T01:19:41.345" v="466" actId="798"/>
          <ac:graphicFrameMkLst>
            <pc:docMk/>
            <pc:sldMk cId="2959581026" sldId="320"/>
            <ac:graphicFrameMk id="3" creationId="{620BDF41-7BE5-4756-80AE-061A6CFA4C5C}"/>
          </ac:graphicFrameMkLst>
        </pc:graphicFrameChg>
        <pc:graphicFrameChg chg="add mod modGraphic">
          <ac:chgData name="KNS SUB" userId="a49e7185d84df695" providerId="LiveId" clId="{F9CAB288-D0DD-4CF2-9DCC-8008FF50C6F2}" dt="2021-01-25T01:19:07.696" v="465" actId="1038"/>
          <ac:graphicFrameMkLst>
            <pc:docMk/>
            <pc:sldMk cId="2959581026" sldId="320"/>
            <ac:graphicFrameMk id="4" creationId="{25D981D1-A6AD-4EB8-B915-BE08EA24779E}"/>
          </ac:graphicFrameMkLst>
        </pc:graphicFrameChg>
        <pc:graphicFrameChg chg="add mod">
          <ac:chgData name="KNS SUB" userId="a49e7185d84df695" providerId="LiveId" clId="{F9CAB288-D0DD-4CF2-9DCC-8008FF50C6F2}" dt="2021-01-25T01:19:07.696" v="465" actId="1038"/>
          <ac:graphicFrameMkLst>
            <pc:docMk/>
            <pc:sldMk cId="2959581026" sldId="320"/>
            <ac:graphicFrameMk id="5" creationId="{C0F72DFD-9093-4559-B533-DC1EF8129A75}"/>
          </ac:graphicFrameMkLst>
        </pc:graphicFrameChg>
        <pc:graphicFrameChg chg="add mod modGraphic">
          <ac:chgData name="KNS SUB" userId="a49e7185d84df695" providerId="LiveId" clId="{F9CAB288-D0DD-4CF2-9DCC-8008FF50C6F2}" dt="2021-01-25T01:19:07.696" v="465" actId="1038"/>
          <ac:graphicFrameMkLst>
            <pc:docMk/>
            <pc:sldMk cId="2959581026" sldId="320"/>
            <ac:graphicFrameMk id="6" creationId="{ED761FF9-5B6D-4A07-9360-569857C2556E}"/>
          </ac:graphicFrameMkLst>
        </pc:graphicFrameChg>
      </pc:sldChg>
    </pc:docChg>
  </pc:docChgLst>
  <pc:docChgLst>
    <pc:chgData name="KNS SUB" userId="a49e7185d84df695" providerId="LiveId" clId="{2CDDAD7D-4B1F-4432-B415-5D65F2E6E61A}"/>
    <pc:docChg chg="undo redo custSel addSld delSld modSld sldOrd">
      <pc:chgData name="KNS SUB" userId="a49e7185d84df695" providerId="LiveId" clId="{2CDDAD7D-4B1F-4432-B415-5D65F2E6E61A}" dt="2019-09-05T10:54:34.876" v="1183" actId="478"/>
      <pc:docMkLst>
        <pc:docMk/>
      </pc:docMkLst>
      <pc:sldChg chg="ord">
        <pc:chgData name="KNS SUB" userId="a49e7185d84df695" providerId="LiveId" clId="{2CDDAD7D-4B1F-4432-B415-5D65F2E6E61A}" dt="2019-09-01T04:30:52.375" v="524"/>
        <pc:sldMkLst>
          <pc:docMk/>
          <pc:sldMk cId="2597721863" sldId="259"/>
        </pc:sldMkLst>
      </pc:sldChg>
      <pc:sldChg chg="addSp delSp modSp">
        <pc:chgData name="KNS SUB" userId="a49e7185d84df695" providerId="LiveId" clId="{2CDDAD7D-4B1F-4432-B415-5D65F2E6E61A}" dt="2019-09-05T10:54:34.876" v="1183" actId="478"/>
        <pc:sldMkLst>
          <pc:docMk/>
          <pc:sldMk cId="3660282666" sldId="262"/>
        </pc:sldMkLst>
        <pc:spChg chg="add del">
          <ac:chgData name="KNS SUB" userId="a49e7185d84df695" providerId="LiveId" clId="{2CDDAD7D-4B1F-4432-B415-5D65F2E6E61A}" dt="2019-09-05T10:53:54.016" v="1160"/>
          <ac:spMkLst>
            <pc:docMk/>
            <pc:sldMk cId="3660282666" sldId="262"/>
            <ac:spMk id="5" creationId="{23FC8A19-F4B1-4320-9162-7D498F46781F}"/>
          </ac:spMkLst>
        </pc:spChg>
        <pc:spChg chg="add del">
          <ac:chgData name="KNS SUB" userId="a49e7185d84df695" providerId="LiveId" clId="{2CDDAD7D-4B1F-4432-B415-5D65F2E6E61A}" dt="2019-09-05T10:53:56.345" v="1162"/>
          <ac:spMkLst>
            <pc:docMk/>
            <pc:sldMk cId="3660282666" sldId="262"/>
            <ac:spMk id="6" creationId="{4C8EBBCE-DCA8-4542-8CBC-AC14043BA2F8}"/>
          </ac:spMkLst>
        </pc:spChg>
        <pc:spChg chg="add del">
          <ac:chgData name="KNS SUB" userId="a49e7185d84df695" providerId="LiveId" clId="{2CDDAD7D-4B1F-4432-B415-5D65F2E6E61A}" dt="2019-09-05T10:54:07.495" v="1164"/>
          <ac:spMkLst>
            <pc:docMk/>
            <pc:sldMk cId="3660282666" sldId="262"/>
            <ac:spMk id="8" creationId="{20A75E5B-DDCB-4B50-B539-55F5E0BD4FCC}"/>
          </ac:spMkLst>
        </pc:spChg>
        <pc:spChg chg="add del">
          <ac:chgData name="KNS SUB" userId="a49e7185d84df695" providerId="LiveId" clId="{2CDDAD7D-4B1F-4432-B415-5D65F2E6E61A}" dt="2019-09-05T10:54:11.423" v="1172"/>
          <ac:spMkLst>
            <pc:docMk/>
            <pc:sldMk cId="3660282666" sldId="262"/>
            <ac:spMk id="9" creationId="{D49A6EC6-8695-4636-A295-15FF6E750BF8}"/>
          </ac:spMkLst>
        </pc:spChg>
        <pc:picChg chg="add del">
          <ac:chgData name="KNS SUB" userId="a49e7185d84df695" providerId="LiveId" clId="{2CDDAD7D-4B1F-4432-B415-5D65F2E6E61A}" dt="2019-09-05T10:53:50.119" v="1158"/>
          <ac:picMkLst>
            <pc:docMk/>
            <pc:sldMk cId="3660282666" sldId="262"/>
            <ac:picMk id="4" creationId="{456514A3-DEFF-4C7B-B455-D76BDEEB39C4}"/>
          </ac:picMkLst>
        </pc:picChg>
        <pc:picChg chg="add del">
          <ac:chgData name="KNS SUB" userId="a49e7185d84df695" providerId="LiveId" clId="{2CDDAD7D-4B1F-4432-B415-5D65F2E6E61A}" dt="2019-09-05T10:54:34.876" v="1183" actId="478"/>
          <ac:picMkLst>
            <pc:docMk/>
            <pc:sldMk cId="3660282666" sldId="262"/>
            <ac:picMk id="7" creationId="{761725D0-CD1F-4BBC-963B-BD20173D4A01}"/>
          </ac:picMkLst>
        </pc:picChg>
        <pc:picChg chg="add del mod">
          <ac:chgData name="KNS SUB" userId="a49e7185d84df695" providerId="LiveId" clId="{2CDDAD7D-4B1F-4432-B415-5D65F2E6E61A}" dt="2019-09-05T10:54:28.682" v="1182"/>
          <ac:picMkLst>
            <pc:docMk/>
            <pc:sldMk cId="3660282666" sldId="262"/>
            <ac:picMk id="10" creationId="{08507ABB-EE81-4430-AE6D-5C10B02DE5CA}"/>
          </ac:picMkLst>
        </pc:picChg>
      </pc:sldChg>
      <pc:sldChg chg="add">
        <pc:chgData name="KNS SUB" userId="a49e7185d84df695" providerId="LiveId" clId="{2CDDAD7D-4B1F-4432-B415-5D65F2E6E61A}" dt="2019-08-20T07:02:41.756" v="272"/>
        <pc:sldMkLst>
          <pc:docMk/>
          <pc:sldMk cId="966395761" sldId="267"/>
        </pc:sldMkLst>
      </pc:sldChg>
      <pc:sldChg chg="del">
        <pc:chgData name="KNS SUB" userId="a49e7185d84df695" providerId="LiveId" clId="{2CDDAD7D-4B1F-4432-B415-5D65F2E6E61A}" dt="2019-08-20T07:02:37.351" v="271" actId="2696"/>
        <pc:sldMkLst>
          <pc:docMk/>
          <pc:sldMk cId="2369991352" sldId="267"/>
        </pc:sldMkLst>
      </pc:sldChg>
      <pc:sldChg chg="modSp">
        <pc:chgData name="KNS SUB" userId="a49e7185d84df695" providerId="LiveId" clId="{2CDDAD7D-4B1F-4432-B415-5D65F2E6E61A}" dt="2019-09-01T04:26:34.543" v="385" actId="20577"/>
        <pc:sldMkLst>
          <pc:docMk/>
          <pc:sldMk cId="1217731054" sldId="269"/>
        </pc:sldMkLst>
        <pc:spChg chg="mod">
          <ac:chgData name="KNS SUB" userId="a49e7185d84df695" providerId="LiveId" clId="{2CDDAD7D-4B1F-4432-B415-5D65F2E6E61A}" dt="2019-09-01T04:26:34.543" v="385" actId="20577"/>
          <ac:spMkLst>
            <pc:docMk/>
            <pc:sldMk cId="1217731054" sldId="269"/>
            <ac:spMk id="6" creationId="{0CAD2FD2-BD5F-45A4-802D-802953A25048}"/>
          </ac:spMkLst>
        </pc:spChg>
      </pc:sldChg>
      <pc:sldChg chg="modSp ord">
        <pc:chgData name="KNS SUB" userId="a49e7185d84df695" providerId="LiveId" clId="{2CDDAD7D-4B1F-4432-B415-5D65F2E6E61A}" dt="2019-08-20T06:58:56.679" v="270" actId="1076"/>
        <pc:sldMkLst>
          <pc:docMk/>
          <pc:sldMk cId="1717497534" sldId="270"/>
        </pc:sldMkLst>
        <pc:spChg chg="mod">
          <ac:chgData name="KNS SUB" userId="a49e7185d84df695" providerId="LiveId" clId="{2CDDAD7D-4B1F-4432-B415-5D65F2E6E61A}" dt="2019-08-20T03:23:18.033" v="192" actId="20577"/>
          <ac:spMkLst>
            <pc:docMk/>
            <pc:sldMk cId="1717497534" sldId="270"/>
            <ac:spMk id="2" creationId="{7085BDD6-DACE-4007-B26C-A668EE452420}"/>
          </ac:spMkLst>
        </pc:spChg>
        <pc:picChg chg="mod">
          <ac:chgData name="KNS SUB" userId="a49e7185d84df695" providerId="LiveId" clId="{2CDDAD7D-4B1F-4432-B415-5D65F2E6E61A}" dt="2019-08-20T06:58:56.679" v="270" actId="1076"/>
          <ac:picMkLst>
            <pc:docMk/>
            <pc:sldMk cId="1717497534" sldId="270"/>
            <ac:picMk id="4098" creationId="{7470AC21-9A83-490F-B938-7530AA7310EB}"/>
          </ac:picMkLst>
        </pc:picChg>
      </pc:sldChg>
      <pc:sldChg chg="modSp">
        <pc:chgData name="KNS SUB" userId="a49e7185d84df695" providerId="LiveId" clId="{2CDDAD7D-4B1F-4432-B415-5D65F2E6E61A}" dt="2019-09-01T06:59:24.166" v="738" actId="403"/>
        <pc:sldMkLst>
          <pc:docMk/>
          <pc:sldMk cId="3171425213" sldId="273"/>
        </pc:sldMkLst>
        <pc:graphicFrameChg chg="modGraphic">
          <ac:chgData name="KNS SUB" userId="a49e7185d84df695" providerId="LiveId" clId="{2CDDAD7D-4B1F-4432-B415-5D65F2E6E61A}" dt="2019-09-01T06:59:24.166" v="738" actId="403"/>
          <ac:graphicFrameMkLst>
            <pc:docMk/>
            <pc:sldMk cId="3171425213" sldId="273"/>
            <ac:graphicFrameMk id="4" creationId="{6401E102-C9D0-49FF-8294-41F663EE47C4}"/>
          </ac:graphicFrameMkLst>
        </pc:graphicFrameChg>
      </pc:sldChg>
      <pc:sldChg chg="add">
        <pc:chgData name="KNS SUB" userId="a49e7185d84df695" providerId="LiveId" clId="{2CDDAD7D-4B1F-4432-B415-5D65F2E6E61A}" dt="2019-09-02T09:38:17.783" v="1149"/>
        <pc:sldMkLst>
          <pc:docMk/>
          <pc:sldMk cId="1701676292" sldId="276"/>
        </pc:sldMkLst>
      </pc:sldChg>
      <pc:sldChg chg="modSp del">
        <pc:chgData name="KNS SUB" userId="a49e7185d84df695" providerId="LiveId" clId="{2CDDAD7D-4B1F-4432-B415-5D65F2E6E61A}" dt="2019-09-02T09:38:11.730" v="1148" actId="2696"/>
        <pc:sldMkLst>
          <pc:docMk/>
          <pc:sldMk cId="1904910358" sldId="276"/>
        </pc:sldMkLst>
        <pc:graphicFrameChg chg="modGraphic">
          <ac:chgData name="KNS SUB" userId="a49e7185d84df695" providerId="LiveId" clId="{2CDDAD7D-4B1F-4432-B415-5D65F2E6E61A}" dt="2019-08-20T06:37:57.757" v="269" actId="403"/>
          <ac:graphicFrameMkLst>
            <pc:docMk/>
            <pc:sldMk cId="1904910358" sldId="276"/>
            <ac:graphicFrameMk id="6" creationId="{95D03E66-DC4D-426A-BC85-19C3903504AA}"/>
          </ac:graphicFrameMkLst>
        </pc:graphicFrameChg>
      </pc:sldChg>
      <pc:sldChg chg="modSp">
        <pc:chgData name="KNS SUB" userId="a49e7185d84df695" providerId="LiveId" clId="{2CDDAD7D-4B1F-4432-B415-5D65F2E6E61A}" dt="2019-09-01T04:50:24.551" v="685"/>
        <pc:sldMkLst>
          <pc:docMk/>
          <pc:sldMk cId="4162655786" sldId="277"/>
        </pc:sldMkLst>
        <pc:graphicFrameChg chg="mod">
          <ac:chgData name="KNS SUB" userId="a49e7185d84df695" providerId="LiveId" clId="{2CDDAD7D-4B1F-4432-B415-5D65F2E6E61A}" dt="2019-09-01T04:50:24.551" v="685"/>
          <ac:graphicFrameMkLst>
            <pc:docMk/>
            <pc:sldMk cId="4162655786" sldId="277"/>
            <ac:graphicFrameMk id="7" creationId="{4A56E8A7-90B7-414E-802F-82958C2E4D85}"/>
          </ac:graphicFrameMkLst>
        </pc:graphicFrameChg>
      </pc:sldChg>
      <pc:sldChg chg="modSp">
        <pc:chgData name="KNS SUB" userId="a49e7185d84df695" providerId="LiveId" clId="{2CDDAD7D-4B1F-4432-B415-5D65F2E6E61A}" dt="2019-09-01T04:46:02.285" v="670" actId="255"/>
        <pc:sldMkLst>
          <pc:docMk/>
          <pc:sldMk cId="4242197850" sldId="278"/>
        </pc:sldMkLst>
        <pc:graphicFrameChg chg="mod modGraphic">
          <ac:chgData name="KNS SUB" userId="a49e7185d84df695" providerId="LiveId" clId="{2CDDAD7D-4B1F-4432-B415-5D65F2E6E61A}" dt="2019-09-01T04:46:02.285" v="670" actId="255"/>
          <ac:graphicFrameMkLst>
            <pc:docMk/>
            <pc:sldMk cId="4242197850" sldId="278"/>
            <ac:graphicFrameMk id="4" creationId="{28EEADCF-3CED-4271-84EA-9B9D1F3AA41F}"/>
          </ac:graphicFrameMkLst>
        </pc:graphicFrameChg>
      </pc:sldChg>
      <pc:sldChg chg="modSp">
        <pc:chgData name="KNS SUB" userId="a49e7185d84df695" providerId="LiveId" clId="{2CDDAD7D-4B1F-4432-B415-5D65F2E6E61A}" dt="2019-09-01T07:03:16.171" v="740" actId="1076"/>
        <pc:sldMkLst>
          <pc:docMk/>
          <pc:sldMk cId="3021616751" sldId="279"/>
        </pc:sldMkLst>
        <pc:spChg chg="mod">
          <ac:chgData name="KNS SUB" userId="a49e7185d84df695" providerId="LiveId" clId="{2CDDAD7D-4B1F-4432-B415-5D65F2E6E61A}" dt="2019-09-01T04:44:21.348" v="551" actId="1076"/>
          <ac:spMkLst>
            <pc:docMk/>
            <pc:sldMk cId="3021616751" sldId="279"/>
            <ac:spMk id="3" creationId="{2B8AB7C4-FD7A-4C9C-8070-B9CA74A0EFC7}"/>
          </ac:spMkLst>
        </pc:spChg>
        <pc:graphicFrameChg chg="mod modGraphic">
          <ac:chgData name="KNS SUB" userId="a49e7185d84df695" providerId="LiveId" clId="{2CDDAD7D-4B1F-4432-B415-5D65F2E6E61A}" dt="2019-09-01T07:03:16.171" v="740" actId="1076"/>
          <ac:graphicFrameMkLst>
            <pc:docMk/>
            <pc:sldMk cId="3021616751" sldId="279"/>
            <ac:graphicFrameMk id="4" creationId="{9CF83AA9-EC67-4362-B549-FFAE4C07EDB4}"/>
          </ac:graphicFrameMkLst>
        </pc:graphicFrameChg>
      </pc:sldChg>
      <pc:sldChg chg="modSp">
        <pc:chgData name="KNS SUB" userId="a49e7185d84df695" providerId="LiveId" clId="{2CDDAD7D-4B1F-4432-B415-5D65F2E6E61A}" dt="2019-09-01T04:54:06.120" v="720" actId="404"/>
        <pc:sldMkLst>
          <pc:docMk/>
          <pc:sldMk cId="1856617578" sldId="280"/>
        </pc:sldMkLst>
        <pc:graphicFrameChg chg="mod modGraphic">
          <ac:chgData name="KNS SUB" userId="a49e7185d84df695" providerId="LiveId" clId="{2CDDAD7D-4B1F-4432-B415-5D65F2E6E61A}" dt="2019-09-01T04:53:47.002" v="718" actId="1035"/>
          <ac:graphicFrameMkLst>
            <pc:docMk/>
            <pc:sldMk cId="1856617578" sldId="280"/>
            <ac:graphicFrameMk id="4" creationId="{C6FCB319-8FCB-4D82-8BCA-E77F9E345AD5}"/>
          </ac:graphicFrameMkLst>
        </pc:graphicFrameChg>
        <pc:graphicFrameChg chg="mod modGraphic">
          <ac:chgData name="KNS SUB" userId="a49e7185d84df695" providerId="LiveId" clId="{2CDDAD7D-4B1F-4432-B415-5D65F2E6E61A}" dt="2019-09-01T04:54:06.120" v="720" actId="404"/>
          <ac:graphicFrameMkLst>
            <pc:docMk/>
            <pc:sldMk cId="1856617578" sldId="280"/>
            <ac:graphicFrameMk id="6" creationId="{E5589D2D-9D70-436F-9461-FBF11428AD6A}"/>
          </ac:graphicFrameMkLst>
        </pc:graphicFrameChg>
      </pc:sldChg>
      <pc:sldChg chg="modSp">
        <pc:chgData name="KNS SUB" userId="a49e7185d84df695" providerId="LiveId" clId="{2CDDAD7D-4B1F-4432-B415-5D65F2E6E61A}" dt="2019-09-02T09:19:04.449" v="782" actId="20577"/>
        <pc:sldMkLst>
          <pc:docMk/>
          <pc:sldMk cId="2746644120" sldId="288"/>
        </pc:sldMkLst>
        <pc:spChg chg="mod">
          <ac:chgData name="KNS SUB" userId="a49e7185d84df695" providerId="LiveId" clId="{2CDDAD7D-4B1F-4432-B415-5D65F2E6E61A}" dt="2019-09-01T04:33:08.621" v="545" actId="403"/>
          <ac:spMkLst>
            <pc:docMk/>
            <pc:sldMk cId="2746644120" sldId="288"/>
            <ac:spMk id="3" creationId="{3345F5A3-0274-4428-B042-B97990E93A6E}"/>
          </ac:spMkLst>
        </pc:spChg>
        <pc:spChg chg="mod">
          <ac:chgData name="KNS SUB" userId="a49e7185d84df695" providerId="LiveId" clId="{2CDDAD7D-4B1F-4432-B415-5D65F2E6E61A}" dt="2019-09-02T09:19:04.449" v="782" actId="20577"/>
          <ac:spMkLst>
            <pc:docMk/>
            <pc:sldMk cId="2746644120" sldId="288"/>
            <ac:spMk id="5" creationId="{E0D86A23-8C1D-4CB7-8DD9-B2A50B48E4C2}"/>
          </ac:spMkLst>
        </pc:spChg>
      </pc:sldChg>
      <pc:sldChg chg="modSp">
        <pc:chgData name="KNS SUB" userId="a49e7185d84df695" providerId="LiveId" clId="{2CDDAD7D-4B1F-4432-B415-5D65F2E6E61A}" dt="2019-09-01T04:48:47.182" v="684" actId="120"/>
        <pc:sldMkLst>
          <pc:docMk/>
          <pc:sldMk cId="1147677826" sldId="290"/>
        </pc:sldMkLst>
        <pc:graphicFrameChg chg="mod modGraphic">
          <ac:chgData name="KNS SUB" userId="a49e7185d84df695" providerId="LiveId" clId="{2CDDAD7D-4B1F-4432-B415-5D65F2E6E61A}" dt="2019-09-01T04:48:47.182" v="684" actId="120"/>
          <ac:graphicFrameMkLst>
            <pc:docMk/>
            <pc:sldMk cId="1147677826" sldId="290"/>
            <ac:graphicFrameMk id="3" creationId="{0909DDBE-78CB-4663-A069-53DEE9FE2851}"/>
          </ac:graphicFrameMkLst>
        </pc:graphicFrameChg>
      </pc:sldChg>
      <pc:sldChg chg="addSp delSp modSp add modNotesTx">
        <pc:chgData name="KNS SUB" userId="a49e7185d84df695" providerId="LiveId" clId="{2CDDAD7D-4B1F-4432-B415-5D65F2E6E61A}" dt="2019-09-01T04:31:33.558" v="525" actId="403"/>
        <pc:sldMkLst>
          <pc:docMk/>
          <pc:sldMk cId="2367373474" sldId="291"/>
        </pc:sldMkLst>
        <pc:spChg chg="mod">
          <ac:chgData name="KNS SUB" userId="a49e7185d84df695" providerId="LiveId" clId="{2CDDAD7D-4B1F-4432-B415-5D65F2E6E61A}" dt="2019-08-19T08:11:37.322" v="163" actId="20577"/>
          <ac:spMkLst>
            <pc:docMk/>
            <pc:sldMk cId="2367373474" sldId="291"/>
            <ac:spMk id="2" creationId="{5CC811C1-AB8B-4232-8175-A80246D029E6}"/>
          </ac:spMkLst>
        </pc:spChg>
        <pc:graphicFrameChg chg="add del">
          <ac:chgData name="KNS SUB" userId="a49e7185d84df695" providerId="LiveId" clId="{2CDDAD7D-4B1F-4432-B415-5D65F2E6E61A}" dt="2019-08-19T07:51:05.540" v="4"/>
          <ac:graphicFrameMkLst>
            <pc:docMk/>
            <pc:sldMk cId="2367373474" sldId="291"/>
            <ac:graphicFrameMk id="3" creationId="{C9BB0C6A-E79C-4D72-9FD1-E7795604593F}"/>
          </ac:graphicFrameMkLst>
        </pc:graphicFrameChg>
        <pc:graphicFrameChg chg="add mod modGraphic">
          <ac:chgData name="KNS SUB" userId="a49e7185d84df695" providerId="LiveId" clId="{2CDDAD7D-4B1F-4432-B415-5D65F2E6E61A}" dt="2019-09-01T04:31:33.558" v="525" actId="403"/>
          <ac:graphicFrameMkLst>
            <pc:docMk/>
            <pc:sldMk cId="2367373474" sldId="291"/>
            <ac:graphicFrameMk id="4" creationId="{B1CC39FD-B659-4027-8AA4-3943B686FE4F}"/>
          </ac:graphicFrameMkLst>
        </pc:graphicFrameChg>
      </pc:sldChg>
      <pc:sldChg chg="addSp delSp modSp add modTransition">
        <pc:chgData name="KNS SUB" userId="a49e7185d84df695" providerId="LiveId" clId="{2CDDAD7D-4B1F-4432-B415-5D65F2E6E61A}" dt="2019-09-02T09:37:33.880" v="1147" actId="20577"/>
        <pc:sldMkLst>
          <pc:docMk/>
          <pc:sldMk cId="17973005" sldId="292"/>
        </pc:sldMkLst>
        <pc:spChg chg="del">
          <ac:chgData name="KNS SUB" userId="a49e7185d84df695" providerId="LiveId" clId="{2CDDAD7D-4B1F-4432-B415-5D65F2E6E61A}" dt="2019-08-19T07:54:45.518" v="24"/>
          <ac:spMkLst>
            <pc:docMk/>
            <pc:sldMk cId="17973005" sldId="292"/>
            <ac:spMk id="2" creationId="{058A719A-BD7C-4379-9916-CADF754B5AD2}"/>
          </ac:spMkLst>
        </pc:spChg>
        <pc:spChg chg="del">
          <ac:chgData name="KNS SUB" userId="a49e7185d84df695" providerId="LiveId" clId="{2CDDAD7D-4B1F-4432-B415-5D65F2E6E61A}" dt="2019-08-19T07:54:45.518" v="24"/>
          <ac:spMkLst>
            <pc:docMk/>
            <pc:sldMk cId="17973005" sldId="292"/>
            <ac:spMk id="3" creationId="{823F6834-84A5-40B0-826D-EAB223A54BCA}"/>
          </ac:spMkLst>
        </pc:spChg>
        <pc:spChg chg="add mod">
          <ac:chgData name="KNS SUB" userId="a49e7185d84df695" providerId="LiveId" clId="{2CDDAD7D-4B1F-4432-B415-5D65F2E6E61A}" dt="2019-08-19T07:54:48.354" v="34" actId="20577"/>
          <ac:spMkLst>
            <pc:docMk/>
            <pc:sldMk cId="17973005" sldId="292"/>
            <ac:spMk id="4" creationId="{AEC73C66-23EF-4BAE-8438-33E4398C9E55}"/>
          </ac:spMkLst>
        </pc:spChg>
        <pc:spChg chg="add mod">
          <ac:chgData name="KNS SUB" userId="a49e7185d84df695" providerId="LiveId" clId="{2CDDAD7D-4B1F-4432-B415-5D65F2E6E61A}" dt="2019-09-02T09:37:33.880" v="1147" actId="20577"/>
          <ac:spMkLst>
            <pc:docMk/>
            <pc:sldMk cId="17973005" sldId="292"/>
            <ac:spMk id="5" creationId="{CB501598-ACEC-4B29-B1F5-1D147D7FBA71}"/>
          </ac:spMkLst>
        </pc:spChg>
      </pc:sldChg>
      <pc:sldChg chg="addSp modSp add">
        <pc:chgData name="KNS SUB" userId="a49e7185d84df695" providerId="LiveId" clId="{2CDDAD7D-4B1F-4432-B415-5D65F2E6E61A}" dt="2019-08-19T07:58:07.715" v="85" actId="14100"/>
        <pc:sldMkLst>
          <pc:docMk/>
          <pc:sldMk cId="2330565348" sldId="293"/>
        </pc:sldMkLst>
        <pc:spChg chg="mod">
          <ac:chgData name="KNS SUB" userId="a49e7185d84df695" providerId="LiveId" clId="{2CDDAD7D-4B1F-4432-B415-5D65F2E6E61A}" dt="2019-08-19T07:57:52.194" v="84" actId="20577"/>
          <ac:spMkLst>
            <pc:docMk/>
            <pc:sldMk cId="2330565348" sldId="293"/>
            <ac:spMk id="2" creationId="{5CA1627C-E0B8-4F92-BC55-89E53262ED29}"/>
          </ac:spMkLst>
        </pc:spChg>
        <pc:picChg chg="add mod">
          <ac:chgData name="KNS SUB" userId="a49e7185d84df695" providerId="LiveId" clId="{2CDDAD7D-4B1F-4432-B415-5D65F2E6E61A}" dt="2019-08-19T07:58:07.715" v="85" actId="14100"/>
          <ac:picMkLst>
            <pc:docMk/>
            <pc:sldMk cId="2330565348" sldId="293"/>
            <ac:picMk id="2050" creationId="{270647DD-6111-42D5-9D44-062237A0FB21}"/>
          </ac:picMkLst>
        </pc:picChg>
      </pc:sldChg>
      <pc:sldChg chg="addSp delSp modSp add ord">
        <pc:chgData name="KNS SUB" userId="a49e7185d84df695" providerId="LiveId" clId="{2CDDAD7D-4B1F-4432-B415-5D65F2E6E61A}" dt="2019-09-01T04:51:11.008" v="697" actId="14100"/>
        <pc:sldMkLst>
          <pc:docMk/>
          <pc:sldMk cId="4071335333" sldId="294"/>
        </pc:sldMkLst>
        <pc:spChg chg="mod">
          <ac:chgData name="KNS SUB" userId="a49e7185d84df695" providerId="LiveId" clId="{2CDDAD7D-4B1F-4432-B415-5D65F2E6E61A}" dt="2019-09-01T04:51:11.008" v="697" actId="14100"/>
          <ac:spMkLst>
            <pc:docMk/>
            <pc:sldMk cId="4071335333" sldId="294"/>
            <ac:spMk id="2" creationId="{7B072DF8-11BC-4C6D-88AE-AFF6AB17B9D2}"/>
          </ac:spMkLst>
        </pc:spChg>
        <pc:spChg chg="add mod">
          <ac:chgData name="KNS SUB" userId="a49e7185d84df695" providerId="LiveId" clId="{2CDDAD7D-4B1F-4432-B415-5D65F2E6E61A}" dt="2019-09-01T04:24:55.483" v="379" actId="1076"/>
          <ac:spMkLst>
            <pc:docMk/>
            <pc:sldMk cId="4071335333" sldId="294"/>
            <ac:spMk id="3" creationId="{870F9711-5DA5-4A96-9474-1A317E307F81}"/>
          </ac:spMkLst>
        </pc:spChg>
        <pc:spChg chg="add del">
          <ac:chgData name="KNS SUB" userId="a49e7185d84df695" providerId="LiveId" clId="{2CDDAD7D-4B1F-4432-B415-5D65F2E6E61A}" dt="2019-08-19T07:59:48.584" v="122"/>
          <ac:spMkLst>
            <pc:docMk/>
            <pc:sldMk cId="4071335333" sldId="294"/>
            <ac:spMk id="3" creationId="{FB0948FF-B096-46CA-A289-D3B2B56AA803}"/>
          </ac:spMkLst>
        </pc:spChg>
        <pc:picChg chg="add mod">
          <ac:chgData name="KNS SUB" userId="a49e7185d84df695" providerId="LiveId" clId="{2CDDAD7D-4B1F-4432-B415-5D65F2E6E61A}" dt="2019-08-19T08:00:23.732" v="128" actId="14100"/>
          <ac:picMkLst>
            <pc:docMk/>
            <pc:sldMk cId="4071335333" sldId="294"/>
            <ac:picMk id="3074" creationId="{6F22E84C-DD1F-4427-B2EF-E08C5A1C65D4}"/>
          </ac:picMkLst>
        </pc:picChg>
      </pc:sldChg>
      <pc:sldChg chg="add">
        <pc:chgData name="KNS SUB" userId="a49e7185d84df695" providerId="LiveId" clId="{2CDDAD7D-4B1F-4432-B415-5D65F2E6E61A}" dt="2019-09-01T04:25:15.219" v="381"/>
        <pc:sldMkLst>
          <pc:docMk/>
          <pc:sldMk cId="223359175" sldId="295"/>
        </pc:sldMkLst>
      </pc:sldChg>
      <pc:sldChg chg="addSp modSp add del modNotesTx">
        <pc:chgData name="KNS SUB" userId="a49e7185d84df695" providerId="LiveId" clId="{2CDDAD7D-4B1F-4432-B415-5D65F2E6E61A}" dt="2019-09-01T04:25:09.948" v="380" actId="2696"/>
        <pc:sldMkLst>
          <pc:docMk/>
          <pc:sldMk cId="3309002963" sldId="295"/>
        </pc:sldMkLst>
        <pc:spChg chg="mod">
          <ac:chgData name="KNS SUB" userId="a49e7185d84df695" providerId="LiveId" clId="{2CDDAD7D-4B1F-4432-B415-5D65F2E6E61A}" dt="2019-08-19T08:02:11.587" v="130"/>
          <ac:spMkLst>
            <pc:docMk/>
            <pc:sldMk cId="3309002963" sldId="295"/>
            <ac:spMk id="2" creationId="{F13EA6BB-840B-4CC9-ADA0-D861BBA81935}"/>
          </ac:spMkLst>
        </pc:spChg>
        <pc:picChg chg="add">
          <ac:chgData name="KNS SUB" userId="a49e7185d84df695" providerId="LiveId" clId="{2CDDAD7D-4B1F-4432-B415-5D65F2E6E61A}" dt="2019-08-19T08:02:17.881" v="131"/>
          <ac:picMkLst>
            <pc:docMk/>
            <pc:sldMk cId="3309002963" sldId="295"/>
            <ac:picMk id="4098" creationId="{942D6616-3C67-43B5-80A7-9BB32C8749D4}"/>
          </ac:picMkLst>
        </pc:picChg>
      </pc:sldChg>
      <pc:sldChg chg="addSp delSp modSp add ord modNotesTx">
        <pc:chgData name="KNS SUB" userId="a49e7185d84df695" providerId="LiveId" clId="{2CDDAD7D-4B1F-4432-B415-5D65F2E6E61A}" dt="2019-09-01T07:03:34.424" v="746" actId="20577"/>
        <pc:sldMkLst>
          <pc:docMk/>
          <pc:sldMk cId="2869990736" sldId="296"/>
        </pc:sldMkLst>
        <pc:spChg chg="mod">
          <ac:chgData name="KNS SUB" userId="a49e7185d84df695" providerId="LiveId" clId="{2CDDAD7D-4B1F-4432-B415-5D65F2E6E61A}" dt="2019-09-01T07:03:34.424" v="746" actId="20577"/>
          <ac:spMkLst>
            <pc:docMk/>
            <pc:sldMk cId="2869990736" sldId="296"/>
            <ac:spMk id="2" creationId="{F24CE138-2A9E-4A54-920D-03DA07AE3F40}"/>
          </ac:spMkLst>
        </pc:spChg>
        <pc:graphicFrameChg chg="add del mod modGraphic">
          <ac:chgData name="KNS SUB" userId="a49e7185d84df695" providerId="LiveId" clId="{2CDDAD7D-4B1F-4432-B415-5D65F2E6E61A}" dt="2019-08-20T03:33:36.609" v="239" actId="14734"/>
          <ac:graphicFrameMkLst>
            <pc:docMk/>
            <pc:sldMk cId="2869990736" sldId="296"/>
            <ac:graphicFrameMk id="3" creationId="{499C2C15-C47C-4D06-B01C-FDFEDF2CE369}"/>
          </ac:graphicFrameMkLst>
        </pc:graphicFrameChg>
      </pc:sldChg>
      <pc:sldChg chg="addSp modSp add">
        <pc:chgData name="KNS SUB" userId="a49e7185d84df695" providerId="LiveId" clId="{2CDDAD7D-4B1F-4432-B415-5D65F2E6E61A}" dt="2019-08-20T07:13:55.224" v="282" actId="20577"/>
        <pc:sldMkLst>
          <pc:docMk/>
          <pc:sldMk cId="3735186674" sldId="297"/>
        </pc:sldMkLst>
        <pc:spChg chg="mod">
          <ac:chgData name="KNS SUB" userId="a49e7185d84df695" providerId="LiveId" clId="{2CDDAD7D-4B1F-4432-B415-5D65F2E6E61A}" dt="2019-08-20T07:13:55.224" v="282" actId="20577"/>
          <ac:spMkLst>
            <pc:docMk/>
            <pc:sldMk cId="3735186674" sldId="297"/>
            <ac:spMk id="2" creationId="{B3BD88A7-FE13-42A9-BA90-D380059A12C7}"/>
          </ac:spMkLst>
        </pc:spChg>
        <pc:picChg chg="add mod">
          <ac:chgData name="KNS SUB" userId="a49e7185d84df695" providerId="LiveId" clId="{2CDDAD7D-4B1F-4432-B415-5D65F2E6E61A}" dt="2019-08-20T07:11:40.225" v="279" actId="1076"/>
          <ac:picMkLst>
            <pc:docMk/>
            <pc:sldMk cId="3735186674" sldId="297"/>
            <ac:picMk id="2050" creationId="{38C01952-BF29-407A-AECC-81B7A0EC4686}"/>
          </ac:picMkLst>
        </pc:picChg>
      </pc:sldChg>
      <pc:sldChg chg="addSp delSp modSp add">
        <pc:chgData name="KNS SUB" userId="a49e7185d84df695" providerId="LiveId" clId="{2CDDAD7D-4B1F-4432-B415-5D65F2E6E61A}" dt="2019-08-20T07:14:09.962" v="300" actId="20577"/>
        <pc:sldMkLst>
          <pc:docMk/>
          <pc:sldMk cId="2441214416" sldId="298"/>
        </pc:sldMkLst>
        <pc:spChg chg="del">
          <ac:chgData name="KNS SUB" userId="a49e7185d84df695" providerId="LiveId" clId="{2CDDAD7D-4B1F-4432-B415-5D65F2E6E61A}" dt="2019-08-20T07:14:05.162" v="284"/>
          <ac:spMkLst>
            <pc:docMk/>
            <pc:sldMk cId="2441214416" sldId="298"/>
            <ac:spMk id="2" creationId="{55E2995D-CD7A-488C-8964-9E83C6AD0003}"/>
          </ac:spMkLst>
        </pc:spChg>
        <pc:spChg chg="add mod">
          <ac:chgData name="KNS SUB" userId="a49e7185d84df695" providerId="LiveId" clId="{2CDDAD7D-4B1F-4432-B415-5D65F2E6E61A}" dt="2019-08-20T07:14:09.962" v="300" actId="20577"/>
          <ac:spMkLst>
            <pc:docMk/>
            <pc:sldMk cId="2441214416" sldId="298"/>
            <ac:spMk id="3" creationId="{91B6A317-A065-4BF2-A658-096066DB82FF}"/>
          </ac:spMkLst>
        </pc:spChg>
      </pc:sldChg>
      <pc:sldChg chg="add del">
        <pc:chgData name="KNS SUB" userId="a49e7185d84df695" providerId="LiveId" clId="{2CDDAD7D-4B1F-4432-B415-5D65F2E6E61A}" dt="2019-09-01T04:26:54.374" v="387" actId="2696"/>
        <pc:sldMkLst>
          <pc:docMk/>
          <pc:sldMk cId="1889234969" sldId="299"/>
        </pc:sldMkLst>
      </pc:sldChg>
      <pc:sldChg chg="addSp delSp modSp add del">
        <pc:chgData name="KNS SUB" userId="a49e7185d84df695" providerId="LiveId" clId="{2CDDAD7D-4B1F-4432-B415-5D65F2E6E61A}" dt="2019-09-01T04:24:07.524" v="367" actId="2696"/>
        <pc:sldMkLst>
          <pc:docMk/>
          <pc:sldMk cId="3284651597" sldId="299"/>
        </pc:sldMkLst>
        <pc:graphicFrameChg chg="add del">
          <ac:chgData name="KNS SUB" userId="a49e7185d84df695" providerId="LiveId" clId="{2CDDAD7D-4B1F-4432-B415-5D65F2E6E61A}" dt="2019-09-01T04:19:45.792" v="343"/>
          <ac:graphicFrameMkLst>
            <pc:docMk/>
            <pc:sldMk cId="3284651597" sldId="299"/>
            <ac:graphicFrameMk id="3" creationId="{83489CC4-8C0F-4AD1-9981-D3333704A2B8}"/>
          </ac:graphicFrameMkLst>
        </pc:graphicFrameChg>
        <pc:graphicFrameChg chg="add mod modGraphic">
          <ac:chgData name="KNS SUB" userId="a49e7185d84df695" providerId="LiveId" clId="{2CDDAD7D-4B1F-4432-B415-5D65F2E6E61A}" dt="2019-09-01T04:21:35.117" v="366" actId="404"/>
          <ac:graphicFrameMkLst>
            <pc:docMk/>
            <pc:sldMk cId="3284651597" sldId="299"/>
            <ac:graphicFrameMk id="4" creationId="{A4C4DBD1-CE4B-4E53-8DE7-FD29A81BF67D}"/>
          </ac:graphicFrameMkLst>
        </pc:graphicFrameChg>
      </pc:sldChg>
      <pc:sldChg chg="addSp delSp modSp add">
        <pc:chgData name="KNS SUB" userId="a49e7185d84df695" providerId="LiveId" clId="{2CDDAD7D-4B1F-4432-B415-5D65F2E6E61A}" dt="2019-09-01T06:42:14.912" v="735" actId="403"/>
        <pc:sldMkLst>
          <pc:docMk/>
          <pc:sldMk cId="4159707908" sldId="299"/>
        </pc:sldMkLst>
        <pc:spChg chg="del">
          <ac:chgData name="KNS SUB" userId="a49e7185d84df695" providerId="LiveId" clId="{2CDDAD7D-4B1F-4432-B415-5D65F2E6E61A}" dt="2019-09-01T04:27:15.694" v="389"/>
          <ac:spMkLst>
            <pc:docMk/>
            <pc:sldMk cId="4159707908" sldId="299"/>
            <ac:spMk id="2" creationId="{85BFEE29-A589-4D68-BCAF-DF234BA87104}"/>
          </ac:spMkLst>
        </pc:spChg>
        <pc:spChg chg="del">
          <ac:chgData name="KNS SUB" userId="a49e7185d84df695" providerId="LiveId" clId="{2CDDAD7D-4B1F-4432-B415-5D65F2E6E61A}" dt="2019-09-01T04:27:15.694" v="389"/>
          <ac:spMkLst>
            <pc:docMk/>
            <pc:sldMk cId="4159707908" sldId="299"/>
            <ac:spMk id="3" creationId="{A9296BEC-44E6-4C7E-A380-2F911CF062CA}"/>
          </ac:spMkLst>
        </pc:spChg>
        <pc:spChg chg="add mod">
          <ac:chgData name="KNS SUB" userId="a49e7185d84df695" providerId="LiveId" clId="{2CDDAD7D-4B1F-4432-B415-5D65F2E6E61A}" dt="2019-09-01T06:42:14.912" v="735" actId="403"/>
          <ac:spMkLst>
            <pc:docMk/>
            <pc:sldMk cId="4159707908" sldId="299"/>
            <ac:spMk id="4" creationId="{4075BB4B-8EB3-456C-8B20-F4EE55635467}"/>
          </ac:spMkLst>
        </pc:spChg>
      </pc:sldChg>
      <pc:sldChg chg="addSp delSp modSp add">
        <pc:chgData name="KNS SUB" userId="a49e7185d84df695" providerId="LiveId" clId="{2CDDAD7D-4B1F-4432-B415-5D65F2E6E61A}" dt="2019-09-01T04:28:26.223" v="480" actId="404"/>
        <pc:sldMkLst>
          <pc:docMk/>
          <pc:sldMk cId="559439359" sldId="300"/>
        </pc:sldMkLst>
        <pc:spChg chg="del">
          <ac:chgData name="KNS SUB" userId="a49e7185d84df695" providerId="LiveId" clId="{2CDDAD7D-4B1F-4432-B415-5D65F2E6E61A}" dt="2019-09-01T04:27:51.304" v="418"/>
          <ac:spMkLst>
            <pc:docMk/>
            <pc:sldMk cId="559439359" sldId="300"/>
            <ac:spMk id="2" creationId="{AEC8D274-35A4-4C42-98C3-37260AB2CCF5}"/>
          </ac:spMkLst>
        </pc:spChg>
        <pc:spChg chg="add mod">
          <ac:chgData name="KNS SUB" userId="a49e7185d84df695" providerId="LiveId" clId="{2CDDAD7D-4B1F-4432-B415-5D65F2E6E61A}" dt="2019-09-01T04:28:26.223" v="480" actId="404"/>
          <ac:spMkLst>
            <pc:docMk/>
            <pc:sldMk cId="559439359" sldId="300"/>
            <ac:spMk id="3" creationId="{56157C0D-6ABB-4DF9-846C-FA273212656E}"/>
          </ac:spMkLst>
        </pc:spChg>
      </pc:sldChg>
      <pc:sldChg chg="addSp delSp modSp add ord">
        <pc:chgData name="KNS SUB" userId="a49e7185d84df695" providerId="LiveId" clId="{2CDDAD7D-4B1F-4432-B415-5D65F2E6E61A}" dt="2019-09-02T09:31:10.253" v="1082" actId="2711"/>
        <pc:sldMkLst>
          <pc:docMk/>
          <pc:sldMk cId="521931701" sldId="301"/>
        </pc:sldMkLst>
        <pc:spChg chg="mod">
          <ac:chgData name="KNS SUB" userId="a49e7185d84df695" providerId="LiveId" clId="{2CDDAD7D-4B1F-4432-B415-5D65F2E6E61A}" dt="2019-09-02T09:28:56.088" v="1029" actId="20577"/>
          <ac:spMkLst>
            <pc:docMk/>
            <pc:sldMk cId="521931701" sldId="301"/>
            <ac:spMk id="2" creationId="{2AB9D516-5DF1-40B5-B397-D10FF10E766A}"/>
          </ac:spMkLst>
        </pc:spChg>
        <pc:spChg chg="add mod">
          <ac:chgData name="KNS SUB" userId="a49e7185d84df695" providerId="LiveId" clId="{2CDDAD7D-4B1F-4432-B415-5D65F2E6E61A}" dt="2019-09-02T09:30:40.291" v="1060" actId="1076"/>
          <ac:spMkLst>
            <pc:docMk/>
            <pc:sldMk cId="521931701" sldId="301"/>
            <ac:spMk id="6" creationId="{536021EF-4DF0-42A0-886F-7C81D26A9971}"/>
          </ac:spMkLst>
        </pc:spChg>
        <pc:graphicFrameChg chg="add del">
          <ac:chgData name="KNS SUB" userId="a49e7185d84df695" providerId="LiveId" clId="{2CDDAD7D-4B1F-4432-B415-5D65F2E6E61A}" dt="2019-09-02T09:19:25.436" v="785"/>
          <ac:graphicFrameMkLst>
            <pc:docMk/>
            <pc:sldMk cId="521931701" sldId="301"/>
            <ac:graphicFrameMk id="3" creationId="{4F46E0EF-D10F-468C-81EE-4EB83410ABCD}"/>
          </ac:graphicFrameMkLst>
        </pc:graphicFrameChg>
        <pc:graphicFrameChg chg="add del mod modGraphic">
          <ac:chgData name="KNS SUB" userId="a49e7185d84df695" providerId="LiveId" clId="{2CDDAD7D-4B1F-4432-B415-5D65F2E6E61A}" dt="2019-09-02T09:23:21.931" v="844" actId="478"/>
          <ac:graphicFrameMkLst>
            <pc:docMk/>
            <pc:sldMk cId="521931701" sldId="301"/>
            <ac:graphicFrameMk id="4" creationId="{1D915BCF-CD65-495B-8B3A-23AB025C110B}"/>
          </ac:graphicFrameMkLst>
        </pc:graphicFrameChg>
        <pc:graphicFrameChg chg="add mod modGraphic">
          <ac:chgData name="KNS SUB" userId="a49e7185d84df695" providerId="LiveId" clId="{2CDDAD7D-4B1F-4432-B415-5D65F2E6E61A}" dt="2019-09-02T09:31:10.253" v="1082" actId="2711"/>
          <ac:graphicFrameMkLst>
            <pc:docMk/>
            <pc:sldMk cId="521931701" sldId="301"/>
            <ac:graphicFrameMk id="5" creationId="{2D31B872-3B28-4F09-B050-1B2006835273}"/>
          </ac:graphicFrameMkLst>
        </pc:graphicFrameChg>
      </pc:sldChg>
      <pc:sldChg chg="addSp modSp add">
        <pc:chgData name="KNS SUB" userId="a49e7185d84df695" providerId="LiveId" clId="{2CDDAD7D-4B1F-4432-B415-5D65F2E6E61A}" dt="2019-09-02T09:31:26.245" v="1085" actId="2711"/>
        <pc:sldMkLst>
          <pc:docMk/>
          <pc:sldMk cId="3892543948" sldId="302"/>
        </pc:sldMkLst>
        <pc:spChg chg="mod">
          <ac:chgData name="KNS SUB" userId="a49e7185d84df695" providerId="LiveId" clId="{2CDDAD7D-4B1F-4432-B415-5D65F2E6E61A}" dt="2019-09-02T09:29:03.365" v="1049" actId="20577"/>
          <ac:spMkLst>
            <pc:docMk/>
            <pc:sldMk cId="3892543948" sldId="302"/>
            <ac:spMk id="2" creationId="{F161EAAB-8571-4DE9-81B1-C473C1E00977}"/>
          </ac:spMkLst>
        </pc:spChg>
        <pc:spChg chg="add mod">
          <ac:chgData name="KNS SUB" userId="a49e7185d84df695" providerId="LiveId" clId="{2CDDAD7D-4B1F-4432-B415-5D65F2E6E61A}" dt="2019-09-02T09:28:23.262" v="972" actId="14100"/>
          <ac:spMkLst>
            <pc:docMk/>
            <pc:sldMk cId="3892543948" sldId="302"/>
            <ac:spMk id="4" creationId="{293476AA-A4EC-405D-85EA-57D279AA18F9}"/>
          </ac:spMkLst>
        </pc:spChg>
        <pc:graphicFrameChg chg="add mod modGraphic">
          <ac:chgData name="KNS SUB" userId="a49e7185d84df695" providerId="LiveId" clId="{2CDDAD7D-4B1F-4432-B415-5D65F2E6E61A}" dt="2019-09-02T09:31:26.245" v="1085" actId="2711"/>
          <ac:graphicFrameMkLst>
            <pc:docMk/>
            <pc:sldMk cId="3892543948" sldId="302"/>
            <ac:graphicFrameMk id="3" creationId="{4A3FE163-F35D-43BE-88B4-F8F43BD1F4DC}"/>
          </ac:graphicFrameMkLst>
        </pc:graphicFrameChg>
      </pc:sldChg>
      <pc:sldChg chg="addSp modSp add">
        <pc:chgData name="KNS SUB" userId="a49e7185d84df695" providerId="LiveId" clId="{2CDDAD7D-4B1F-4432-B415-5D65F2E6E61A}" dt="2019-09-05T09:27:08.915" v="1155"/>
        <pc:sldMkLst>
          <pc:docMk/>
          <pc:sldMk cId="2705272108" sldId="304"/>
        </pc:sldMkLst>
        <pc:spChg chg="mod">
          <ac:chgData name="KNS SUB" userId="a49e7185d84df695" providerId="LiveId" clId="{2CDDAD7D-4B1F-4432-B415-5D65F2E6E61A}" dt="2019-09-05T09:27:08.915" v="1155"/>
          <ac:spMkLst>
            <pc:docMk/>
            <pc:sldMk cId="2705272108" sldId="304"/>
            <ac:spMk id="2" creationId="{478540AD-758C-4708-ADAD-A79FC0208AF8}"/>
          </ac:spMkLst>
        </pc:spChg>
        <pc:picChg chg="add mod">
          <ac:chgData name="KNS SUB" userId="a49e7185d84df695" providerId="LiveId" clId="{2CDDAD7D-4B1F-4432-B415-5D65F2E6E61A}" dt="2019-09-05T09:26:44.023" v="1152" actId="1076"/>
          <ac:picMkLst>
            <pc:docMk/>
            <pc:sldMk cId="2705272108" sldId="304"/>
            <ac:picMk id="1026" creationId="{65A8C4A3-FEDF-44A1-A1C0-194EE1E97C36}"/>
          </ac:picMkLst>
        </pc:picChg>
      </pc:sldChg>
    </pc:docChg>
  </pc:docChgLst>
  <pc:docChgLst>
    <pc:chgData name="KNS SUB" userId="a49e7185d84df695" providerId="LiveId" clId="{170EA81D-A767-4499-8FE0-FEC37B61738F}"/>
    <pc:docChg chg="undo custSel addSld delSld modSld">
      <pc:chgData name="KNS SUB" userId="a49e7185d84df695" providerId="LiveId" clId="{170EA81D-A767-4499-8FE0-FEC37B61738F}" dt="2019-06-26T04:35:32.879" v="222"/>
      <pc:docMkLst>
        <pc:docMk/>
      </pc:docMkLst>
      <pc:sldChg chg="modSp">
        <pc:chgData name="KNS SUB" userId="a49e7185d84df695" providerId="LiveId" clId="{170EA81D-A767-4499-8FE0-FEC37B61738F}" dt="2019-06-26T04:28:03.574" v="216" actId="255"/>
        <pc:sldMkLst>
          <pc:docMk/>
          <pc:sldMk cId="1217731054" sldId="269"/>
        </pc:sldMkLst>
        <pc:graphicFrameChg chg="mod modGraphic">
          <ac:chgData name="KNS SUB" userId="a49e7185d84df695" providerId="LiveId" clId="{170EA81D-A767-4499-8FE0-FEC37B61738F}" dt="2019-06-26T04:28:03.574" v="216" actId="255"/>
          <ac:graphicFrameMkLst>
            <pc:docMk/>
            <pc:sldMk cId="1217731054" sldId="269"/>
            <ac:graphicFrameMk id="4" creationId="{263DBBE5-5839-4705-B0D3-E385E77E2F75}"/>
          </ac:graphicFrameMkLst>
        </pc:graphicFrameChg>
      </pc:sldChg>
      <pc:sldChg chg="add">
        <pc:chgData name="KNS SUB" userId="a49e7185d84df695" providerId="LiveId" clId="{170EA81D-A767-4499-8FE0-FEC37B61738F}" dt="2019-06-26T04:35:32.879" v="222"/>
        <pc:sldMkLst>
          <pc:docMk/>
          <pc:sldMk cId="1717497534" sldId="270"/>
        </pc:sldMkLst>
      </pc:sldChg>
      <pc:sldChg chg="add">
        <pc:chgData name="KNS SUB" userId="a49e7185d84df695" providerId="LiveId" clId="{170EA81D-A767-4499-8FE0-FEC37B61738F}" dt="2019-06-26T04:35:32.879" v="222"/>
        <pc:sldMkLst>
          <pc:docMk/>
          <pc:sldMk cId="4162655786" sldId="277"/>
        </pc:sldMkLst>
      </pc:sldChg>
      <pc:sldChg chg="modSp">
        <pc:chgData name="KNS SUB" userId="a49e7185d84df695" providerId="LiveId" clId="{170EA81D-A767-4499-8FE0-FEC37B61738F}" dt="2019-06-26T04:34:41.722" v="219" actId="403"/>
        <pc:sldMkLst>
          <pc:docMk/>
          <pc:sldMk cId="336711801" sldId="281"/>
        </pc:sldMkLst>
        <pc:graphicFrameChg chg="mod modGraphic">
          <ac:chgData name="KNS SUB" userId="a49e7185d84df695" providerId="LiveId" clId="{170EA81D-A767-4499-8FE0-FEC37B61738F}" dt="2019-06-26T04:34:41.722" v="219" actId="403"/>
          <ac:graphicFrameMkLst>
            <pc:docMk/>
            <pc:sldMk cId="336711801" sldId="281"/>
            <ac:graphicFrameMk id="4" creationId="{02D9C480-0E19-4BC4-8E7A-EB36EBF9944C}"/>
          </ac:graphicFrameMkLst>
        </pc:graphicFrameChg>
        <pc:graphicFrameChg chg="mod modGraphic">
          <ac:chgData name="KNS SUB" userId="a49e7185d84df695" providerId="LiveId" clId="{170EA81D-A767-4499-8FE0-FEC37B61738F}" dt="2019-06-26T04:34:37.472" v="218" actId="403"/>
          <ac:graphicFrameMkLst>
            <pc:docMk/>
            <pc:sldMk cId="336711801" sldId="281"/>
            <ac:graphicFrameMk id="6" creationId="{50FED2AB-C1B8-403A-B916-EEABE0DE0F23}"/>
          </ac:graphicFrameMkLst>
        </pc:graphicFrameChg>
      </pc:sldChg>
      <pc:sldChg chg="modSp">
        <pc:chgData name="KNS SUB" userId="a49e7185d84df695" providerId="LiveId" clId="{170EA81D-A767-4499-8FE0-FEC37B61738F}" dt="2019-06-26T04:34:55.839" v="220" actId="403"/>
        <pc:sldMkLst>
          <pc:docMk/>
          <pc:sldMk cId="4018965246" sldId="284"/>
        </pc:sldMkLst>
        <pc:graphicFrameChg chg="modGraphic">
          <ac:chgData name="KNS SUB" userId="a49e7185d84df695" providerId="LiveId" clId="{170EA81D-A767-4499-8FE0-FEC37B61738F}" dt="2019-06-26T04:34:55.839" v="220" actId="403"/>
          <ac:graphicFrameMkLst>
            <pc:docMk/>
            <pc:sldMk cId="4018965246" sldId="284"/>
            <ac:graphicFrameMk id="4" creationId="{B9DE6F88-2617-4977-9A96-1D3929161823}"/>
          </ac:graphicFrameMkLst>
        </pc:graphicFrameChg>
      </pc:sldChg>
      <pc:sldChg chg="addSp delSp modSp add">
        <pc:chgData name="KNS SUB" userId="a49e7185d84df695" providerId="LiveId" clId="{170EA81D-A767-4499-8FE0-FEC37B61738F}" dt="2019-06-26T04:27:11.895" v="214" actId="33524"/>
        <pc:sldMkLst>
          <pc:docMk/>
          <pc:sldMk cId="1147677826" sldId="290"/>
        </pc:sldMkLst>
        <pc:spChg chg="mod">
          <ac:chgData name="KNS SUB" userId="a49e7185d84df695" providerId="LiveId" clId="{170EA81D-A767-4499-8FE0-FEC37B61738F}" dt="2019-06-26T04:17:06.464" v="191" actId="20577"/>
          <ac:spMkLst>
            <pc:docMk/>
            <pc:sldMk cId="1147677826" sldId="290"/>
            <ac:spMk id="2" creationId="{9EB780E1-1D67-4E25-B857-30072A204222}"/>
          </ac:spMkLst>
        </pc:spChg>
        <pc:spChg chg="add mod">
          <ac:chgData name="KNS SUB" userId="a49e7185d84df695" providerId="LiveId" clId="{170EA81D-A767-4499-8FE0-FEC37B61738F}" dt="2019-06-26T04:18:31.312" v="211" actId="20577"/>
          <ac:spMkLst>
            <pc:docMk/>
            <pc:sldMk cId="1147677826" sldId="290"/>
            <ac:spMk id="4" creationId="{F1F500F6-9C9C-4445-9513-E9C262008457}"/>
          </ac:spMkLst>
        </pc:spChg>
        <pc:graphicFrameChg chg="add del mod modGraphic">
          <ac:chgData name="KNS SUB" userId="a49e7185d84df695" providerId="LiveId" clId="{170EA81D-A767-4499-8FE0-FEC37B61738F}" dt="2019-06-26T04:27:11.895" v="214" actId="33524"/>
          <ac:graphicFrameMkLst>
            <pc:docMk/>
            <pc:sldMk cId="1147677826" sldId="290"/>
            <ac:graphicFrameMk id="3" creationId="{0909DDBE-78CB-4663-A069-53DEE9FE2851}"/>
          </ac:graphicFrameMkLst>
        </pc:graphicFrameChg>
      </pc:sldChg>
    </pc:docChg>
  </pc:docChgLst>
  <pc:docChgLst>
    <pc:chgData name="KNS SUB" userId="a49e7185d84df695" providerId="LiveId" clId="{628F6987-BC63-4C42-92F1-D1F2FE8C5DA8}"/>
    <pc:docChg chg="undo custSel mod addSld delSld modSld">
      <pc:chgData name="KNS SUB" userId="a49e7185d84df695" providerId="LiveId" clId="{628F6987-BC63-4C42-92F1-D1F2FE8C5DA8}" dt="2019-06-27T02:00:04.545" v="361" actId="1076"/>
      <pc:docMkLst>
        <pc:docMk/>
      </pc:docMkLst>
      <pc:sldChg chg="addSp modSp">
        <pc:chgData name="KNS SUB" userId="a49e7185d84df695" providerId="LiveId" clId="{628F6987-BC63-4C42-92F1-D1F2FE8C5DA8}" dt="2019-06-22T08:21:06.324" v="113" actId="1036"/>
        <pc:sldMkLst>
          <pc:docMk/>
          <pc:sldMk cId="3660282666" sldId="262"/>
        </pc:sldMkLst>
        <pc:spChg chg="add mod">
          <ac:chgData name="KNS SUB" userId="a49e7185d84df695" providerId="LiveId" clId="{628F6987-BC63-4C42-92F1-D1F2FE8C5DA8}" dt="2019-06-22T08:21:06.324" v="113" actId="1036"/>
          <ac:spMkLst>
            <pc:docMk/>
            <pc:sldMk cId="3660282666" sldId="262"/>
            <ac:spMk id="3" creationId="{F5C90DBD-5605-4A0C-B0A5-9331B5FE4F92}"/>
          </ac:spMkLst>
        </pc:spChg>
        <pc:picChg chg="mod">
          <ac:chgData name="KNS SUB" userId="a49e7185d84df695" providerId="LiveId" clId="{628F6987-BC63-4C42-92F1-D1F2FE8C5DA8}" dt="2019-06-22T08:20:34.082" v="95" actId="1076"/>
          <ac:picMkLst>
            <pc:docMk/>
            <pc:sldMk cId="3660282666" sldId="262"/>
            <ac:picMk id="7" creationId="{761725D0-CD1F-4BBC-963B-BD20173D4A01}"/>
          </ac:picMkLst>
        </pc:picChg>
      </pc:sldChg>
      <pc:sldChg chg="modSp">
        <pc:chgData name="KNS SUB" userId="a49e7185d84df695" providerId="LiveId" clId="{628F6987-BC63-4C42-92F1-D1F2FE8C5DA8}" dt="2019-06-25T08:16:38.139" v="283" actId="12"/>
        <pc:sldMkLst>
          <pc:docMk/>
          <pc:sldMk cId="1217731054" sldId="269"/>
        </pc:sldMkLst>
        <pc:graphicFrameChg chg="modGraphic">
          <ac:chgData name="KNS SUB" userId="a49e7185d84df695" providerId="LiveId" clId="{628F6987-BC63-4C42-92F1-D1F2FE8C5DA8}" dt="2019-06-25T08:16:38.139" v="283" actId="12"/>
          <ac:graphicFrameMkLst>
            <pc:docMk/>
            <pc:sldMk cId="1217731054" sldId="269"/>
            <ac:graphicFrameMk id="4" creationId="{263DBBE5-5839-4705-B0D3-E385E77E2F75}"/>
          </ac:graphicFrameMkLst>
        </pc:graphicFrameChg>
      </pc:sldChg>
      <pc:sldChg chg="addSp modSp">
        <pc:chgData name="KNS SUB" userId="a49e7185d84df695" providerId="LiveId" clId="{628F6987-BC63-4C42-92F1-D1F2FE8C5DA8}" dt="2019-06-22T08:32:06.264" v="227" actId="14100"/>
        <pc:sldMkLst>
          <pc:docMk/>
          <pc:sldMk cId="3810525791" sldId="272"/>
        </pc:sldMkLst>
        <pc:spChg chg="add mod">
          <ac:chgData name="KNS SUB" userId="a49e7185d84df695" providerId="LiveId" clId="{628F6987-BC63-4C42-92F1-D1F2FE8C5DA8}" dt="2019-06-22T08:32:06.264" v="227" actId="14100"/>
          <ac:spMkLst>
            <pc:docMk/>
            <pc:sldMk cId="3810525791" sldId="272"/>
            <ac:spMk id="2" creationId="{574DEBCE-CFF5-46C6-B8F6-1A65EA5CBFD8}"/>
          </ac:spMkLst>
        </pc:spChg>
      </pc:sldChg>
      <pc:sldChg chg="addSp modSp">
        <pc:chgData name="KNS SUB" userId="a49e7185d84df695" providerId="LiveId" clId="{628F6987-BC63-4C42-92F1-D1F2FE8C5DA8}" dt="2019-06-22T08:36:32.357" v="249" actId="14100"/>
        <pc:sldMkLst>
          <pc:docMk/>
          <pc:sldMk cId="3171425213" sldId="273"/>
        </pc:sldMkLst>
        <pc:spChg chg="add mod">
          <ac:chgData name="KNS SUB" userId="a49e7185d84df695" providerId="LiveId" clId="{628F6987-BC63-4C42-92F1-D1F2FE8C5DA8}" dt="2019-06-22T08:22:13.911" v="120" actId="1076"/>
          <ac:spMkLst>
            <pc:docMk/>
            <pc:sldMk cId="3171425213" sldId="273"/>
            <ac:spMk id="3" creationId="{4202A37F-C343-464A-8852-A5ABA14FF40D}"/>
          </ac:spMkLst>
        </pc:spChg>
        <pc:graphicFrameChg chg="mod modGraphic">
          <ac:chgData name="KNS SUB" userId="a49e7185d84df695" providerId="LiveId" clId="{628F6987-BC63-4C42-92F1-D1F2FE8C5DA8}" dt="2019-06-22T08:36:32.357" v="249" actId="14100"/>
          <ac:graphicFrameMkLst>
            <pc:docMk/>
            <pc:sldMk cId="3171425213" sldId="273"/>
            <ac:graphicFrameMk id="4" creationId="{6401E102-C9D0-49FF-8294-41F663EE47C4}"/>
          </ac:graphicFrameMkLst>
        </pc:graphicFrameChg>
      </pc:sldChg>
      <pc:sldChg chg="modSp">
        <pc:chgData name="KNS SUB" userId="a49e7185d84df695" providerId="LiveId" clId="{628F6987-BC63-4C42-92F1-D1F2FE8C5DA8}" dt="2019-06-22T08:02:45.907" v="37" actId="2711"/>
        <pc:sldMkLst>
          <pc:docMk/>
          <pc:sldMk cId="2476656881" sldId="275"/>
        </pc:sldMkLst>
        <pc:graphicFrameChg chg="modGraphic">
          <ac:chgData name="KNS SUB" userId="a49e7185d84df695" providerId="LiveId" clId="{628F6987-BC63-4C42-92F1-D1F2FE8C5DA8}" dt="2019-06-22T08:02:45.907" v="37" actId="2711"/>
          <ac:graphicFrameMkLst>
            <pc:docMk/>
            <pc:sldMk cId="2476656881" sldId="275"/>
            <ac:graphicFrameMk id="5" creationId="{F776C8AA-FCC9-4065-AF84-E98935A71156}"/>
          </ac:graphicFrameMkLst>
        </pc:graphicFrameChg>
      </pc:sldChg>
      <pc:sldChg chg="modSp">
        <pc:chgData name="KNS SUB" userId="a49e7185d84df695" providerId="LiveId" clId="{628F6987-BC63-4C42-92F1-D1F2FE8C5DA8}" dt="2019-06-22T08:03:06.795" v="39" actId="2062"/>
        <pc:sldMkLst>
          <pc:docMk/>
          <pc:sldMk cId="1904910358" sldId="276"/>
        </pc:sldMkLst>
        <pc:graphicFrameChg chg="modGraphic">
          <ac:chgData name="KNS SUB" userId="a49e7185d84df695" providerId="LiveId" clId="{628F6987-BC63-4C42-92F1-D1F2FE8C5DA8}" dt="2019-06-22T08:02:58.518" v="38" actId="2062"/>
          <ac:graphicFrameMkLst>
            <pc:docMk/>
            <pc:sldMk cId="1904910358" sldId="276"/>
            <ac:graphicFrameMk id="4" creationId="{2C4E84F1-DB54-49DF-98CF-00CF0DBE1E4F}"/>
          </ac:graphicFrameMkLst>
        </pc:graphicFrameChg>
        <pc:graphicFrameChg chg="modGraphic">
          <ac:chgData name="KNS SUB" userId="a49e7185d84df695" providerId="LiveId" clId="{628F6987-BC63-4C42-92F1-D1F2FE8C5DA8}" dt="2019-06-22T08:03:06.795" v="39" actId="2062"/>
          <ac:graphicFrameMkLst>
            <pc:docMk/>
            <pc:sldMk cId="1904910358" sldId="276"/>
            <ac:graphicFrameMk id="6" creationId="{95D03E66-DC4D-426A-BC85-19C3903504AA}"/>
          </ac:graphicFrameMkLst>
        </pc:graphicFrameChg>
      </pc:sldChg>
      <pc:sldChg chg="addSp delSp modSp">
        <pc:chgData name="KNS SUB" userId="a49e7185d84df695" providerId="LiveId" clId="{628F6987-BC63-4C42-92F1-D1F2FE8C5DA8}" dt="2019-06-22T08:29:35.077" v="212" actId="404"/>
        <pc:sldMkLst>
          <pc:docMk/>
          <pc:sldMk cId="4242197850" sldId="278"/>
        </pc:sldMkLst>
        <pc:spChg chg="add del mod">
          <ac:chgData name="KNS SUB" userId="a49e7185d84df695" providerId="LiveId" clId="{628F6987-BC63-4C42-92F1-D1F2FE8C5DA8}" dt="2019-06-22T08:29:35.077" v="212" actId="404"/>
          <ac:spMkLst>
            <pc:docMk/>
            <pc:sldMk cId="4242197850" sldId="278"/>
            <ac:spMk id="6" creationId="{295547B9-AEB9-4148-8545-FCD55A7BD919}"/>
          </ac:spMkLst>
        </pc:spChg>
        <pc:graphicFrameChg chg="add del">
          <ac:chgData name="KNS SUB" userId="a49e7185d84df695" providerId="LiveId" clId="{628F6987-BC63-4C42-92F1-D1F2FE8C5DA8}" dt="2019-06-22T08:26:48.016" v="166"/>
          <ac:graphicFrameMkLst>
            <pc:docMk/>
            <pc:sldMk cId="4242197850" sldId="278"/>
            <ac:graphicFrameMk id="3" creationId="{AD79ED22-0857-4360-BF98-E6A193303AFB}"/>
          </ac:graphicFrameMkLst>
        </pc:graphicFrameChg>
        <pc:graphicFrameChg chg="add mod modGraphic">
          <ac:chgData name="KNS SUB" userId="a49e7185d84df695" providerId="LiveId" clId="{628F6987-BC63-4C42-92F1-D1F2FE8C5DA8}" dt="2019-06-22T08:29:01.690" v="204"/>
          <ac:graphicFrameMkLst>
            <pc:docMk/>
            <pc:sldMk cId="4242197850" sldId="278"/>
            <ac:graphicFrameMk id="4" creationId="{28EEADCF-3CED-4271-84EA-9B9D1F3AA41F}"/>
          </ac:graphicFrameMkLst>
        </pc:graphicFrameChg>
        <pc:graphicFrameChg chg="del">
          <ac:chgData name="KNS SUB" userId="a49e7185d84df695" providerId="LiveId" clId="{628F6987-BC63-4C42-92F1-D1F2FE8C5DA8}" dt="2019-06-22T08:26:33.396" v="164" actId="478"/>
          <ac:graphicFrameMkLst>
            <pc:docMk/>
            <pc:sldMk cId="4242197850" sldId="278"/>
            <ac:graphicFrameMk id="5" creationId="{83E8C08B-6470-493E-907C-0E20ED8676E6}"/>
          </ac:graphicFrameMkLst>
        </pc:graphicFrameChg>
      </pc:sldChg>
      <pc:sldChg chg="addSp modSp">
        <pc:chgData name="KNS SUB" userId="a49e7185d84df695" providerId="LiveId" clId="{628F6987-BC63-4C42-92F1-D1F2FE8C5DA8}" dt="2019-06-22T08:19:46.855" v="74" actId="114"/>
        <pc:sldMkLst>
          <pc:docMk/>
          <pc:sldMk cId="3021616751" sldId="279"/>
        </pc:sldMkLst>
        <pc:spChg chg="add mod">
          <ac:chgData name="KNS SUB" userId="a49e7185d84df695" providerId="LiveId" clId="{628F6987-BC63-4C42-92F1-D1F2FE8C5DA8}" dt="2019-06-22T08:19:46.855" v="74" actId="114"/>
          <ac:spMkLst>
            <pc:docMk/>
            <pc:sldMk cId="3021616751" sldId="279"/>
            <ac:spMk id="3" creationId="{2B8AB7C4-FD7A-4C9C-8070-B9CA74A0EFC7}"/>
          </ac:spMkLst>
        </pc:spChg>
      </pc:sldChg>
      <pc:sldChg chg="addSp modSp">
        <pc:chgData name="KNS SUB" userId="a49e7185d84df695" providerId="LiveId" clId="{628F6987-BC63-4C42-92F1-D1F2FE8C5DA8}" dt="2019-06-22T08:32:59.914" v="234" actId="404"/>
        <pc:sldMkLst>
          <pc:docMk/>
          <pc:sldMk cId="986387446" sldId="282"/>
        </pc:sldMkLst>
        <pc:spChg chg="add mod">
          <ac:chgData name="KNS SUB" userId="a49e7185d84df695" providerId="LiveId" clId="{628F6987-BC63-4C42-92F1-D1F2FE8C5DA8}" dt="2019-06-22T08:32:59.914" v="234" actId="404"/>
          <ac:spMkLst>
            <pc:docMk/>
            <pc:sldMk cId="986387446" sldId="282"/>
            <ac:spMk id="3" creationId="{AD15EF67-E913-4743-9299-B92C63EE2117}"/>
          </ac:spMkLst>
        </pc:spChg>
      </pc:sldChg>
      <pc:sldChg chg="addSp modSp">
        <pc:chgData name="KNS SUB" userId="a49e7185d84df695" providerId="LiveId" clId="{628F6987-BC63-4C42-92F1-D1F2FE8C5DA8}" dt="2019-06-22T08:31:00.277" v="218" actId="404"/>
        <pc:sldMkLst>
          <pc:docMk/>
          <pc:sldMk cId="4018965246" sldId="284"/>
        </pc:sldMkLst>
        <pc:spChg chg="add mod">
          <ac:chgData name="KNS SUB" userId="a49e7185d84df695" providerId="LiveId" clId="{628F6987-BC63-4C42-92F1-D1F2FE8C5DA8}" dt="2019-06-22T08:31:00.277" v="218" actId="404"/>
          <ac:spMkLst>
            <pc:docMk/>
            <pc:sldMk cId="4018965246" sldId="284"/>
            <ac:spMk id="3" creationId="{791118D2-28D1-4D4A-9B38-576BDE5619D9}"/>
          </ac:spMkLst>
        </pc:spChg>
      </pc:sldChg>
      <pc:sldChg chg="modSp">
        <pc:chgData name="KNS SUB" userId="a49e7185d84df695" providerId="LiveId" clId="{628F6987-BC63-4C42-92F1-D1F2FE8C5DA8}" dt="2019-06-22T08:34:08.578" v="238" actId="2711"/>
        <pc:sldMkLst>
          <pc:docMk/>
          <pc:sldMk cId="1434673906" sldId="285"/>
        </pc:sldMkLst>
        <pc:graphicFrameChg chg="mod modGraphic">
          <ac:chgData name="KNS SUB" userId="a49e7185d84df695" providerId="LiveId" clId="{628F6987-BC63-4C42-92F1-D1F2FE8C5DA8}" dt="2019-06-22T08:34:08.578" v="238" actId="2711"/>
          <ac:graphicFrameMkLst>
            <pc:docMk/>
            <pc:sldMk cId="1434673906" sldId="285"/>
            <ac:graphicFrameMk id="4" creationId="{B02685CB-07C1-4398-94C0-CCE15CB55156}"/>
          </ac:graphicFrameMkLst>
        </pc:graphicFrameChg>
      </pc:sldChg>
      <pc:sldChg chg="modSp add">
        <pc:chgData name="KNS SUB" userId="a49e7185d84df695" providerId="LiveId" clId="{628F6987-BC63-4C42-92F1-D1F2FE8C5DA8}" dt="2019-06-27T02:00:04.545" v="361" actId="1076"/>
        <pc:sldMkLst>
          <pc:docMk/>
          <pc:sldMk cId="1836091200" sldId="287"/>
        </pc:sldMkLst>
        <pc:picChg chg="mod">
          <ac:chgData name="KNS SUB" userId="a49e7185d84df695" providerId="LiveId" clId="{628F6987-BC63-4C42-92F1-D1F2FE8C5DA8}" dt="2019-06-27T02:00:04.545" v="361" actId="1076"/>
          <ac:picMkLst>
            <pc:docMk/>
            <pc:sldMk cId="1836091200" sldId="287"/>
            <ac:picMk id="9" creationId="{C6A14D47-6D2A-46D7-A698-EE0FA6743C32}"/>
          </ac:picMkLst>
        </pc:picChg>
      </pc:sldChg>
      <pc:sldChg chg="addSp delSp modSp mod setBg setFolMasterObjs chgLayout">
        <pc:chgData name="KNS SUB" userId="a49e7185d84df695" providerId="LiveId" clId="{628F6987-BC63-4C42-92F1-D1F2FE8C5DA8}" dt="2019-06-27T01:47:40.970" v="359" actId="404"/>
        <pc:sldMkLst>
          <pc:docMk/>
          <pc:sldMk cId="2746644120" sldId="288"/>
        </pc:sldMkLst>
        <pc:spChg chg="mod">
          <ac:chgData name="KNS SUB" userId="a49e7185d84df695" providerId="LiveId" clId="{628F6987-BC63-4C42-92F1-D1F2FE8C5DA8}" dt="2019-06-27T01:41:47.006" v="303" actId="6549"/>
          <ac:spMkLst>
            <pc:docMk/>
            <pc:sldMk cId="2746644120" sldId="288"/>
            <ac:spMk id="3" creationId="{3345F5A3-0274-4428-B042-B97990E93A6E}"/>
          </ac:spMkLst>
        </pc:spChg>
        <pc:spChg chg="del mod">
          <ac:chgData name="KNS SUB" userId="a49e7185d84df695" providerId="LiveId" clId="{628F6987-BC63-4C42-92F1-D1F2FE8C5DA8}" dt="2019-06-27T01:41:56.317" v="304" actId="478"/>
          <ac:spMkLst>
            <pc:docMk/>
            <pc:sldMk cId="2746644120" sldId="288"/>
            <ac:spMk id="4" creationId="{FDD0A9BA-FD3D-4515-899C-BBD95E7C137B}"/>
          </ac:spMkLst>
        </pc:spChg>
        <pc:spChg chg="add mod">
          <ac:chgData name="KNS SUB" userId="a49e7185d84df695" providerId="LiveId" clId="{628F6987-BC63-4C42-92F1-D1F2FE8C5DA8}" dt="2019-06-27T01:47:40.970" v="359" actId="404"/>
          <ac:spMkLst>
            <pc:docMk/>
            <pc:sldMk cId="2746644120" sldId="288"/>
            <ac:spMk id="5" creationId="{E0D86A23-8C1D-4CB7-8DD9-B2A50B48E4C2}"/>
          </ac:spMkLst>
        </pc:spChg>
        <pc:grpChg chg="add del">
          <ac:chgData name="KNS SUB" userId="a49e7185d84df695" providerId="LiveId" clId="{628F6987-BC63-4C42-92F1-D1F2FE8C5DA8}" dt="2019-06-22T08:14:08.201" v="46"/>
          <ac:grpSpMkLst>
            <pc:docMk/>
            <pc:sldMk cId="2746644120" sldId="288"/>
            <ac:grpSpMk id="5" creationId="{932664F0-2789-4867-A78B-C556AB886E64}"/>
          </ac:grpSpMkLst>
        </pc:grpChg>
        <pc:grpChg chg="add mod">
          <ac:chgData name="KNS SUB" userId="a49e7185d84df695" providerId="LiveId" clId="{628F6987-BC63-4C42-92F1-D1F2FE8C5DA8}" dt="2019-06-22T08:14:12.764" v="48" actId="1076"/>
          <ac:grpSpMkLst>
            <pc:docMk/>
            <pc:sldMk cId="2746644120" sldId="288"/>
            <ac:grpSpMk id="28" creationId="{D71D90F4-0164-4580-B938-A4B42BDF855B}"/>
          </ac:grpSpMkLst>
        </pc:grpChg>
        <pc:grpChg chg="mod">
          <ac:chgData name="KNS SUB" userId="a49e7185d84df695" providerId="LiveId" clId="{628F6987-BC63-4C42-92F1-D1F2FE8C5DA8}" dt="2019-06-22T08:14:12.764" v="48" actId="1076"/>
          <ac:grpSpMkLst>
            <pc:docMk/>
            <pc:sldMk cId="2746644120" sldId="288"/>
            <ac:grpSpMk id="33" creationId="{22896189-849F-4889-AF63-79E83C54E312}"/>
          </ac:grpSpMkLst>
        </pc:grpChg>
        <pc:grpChg chg="mod">
          <ac:chgData name="KNS SUB" userId="a49e7185d84df695" providerId="LiveId" clId="{628F6987-BC63-4C42-92F1-D1F2FE8C5DA8}" dt="2019-06-22T08:14:12.764" v="48" actId="1076"/>
          <ac:grpSpMkLst>
            <pc:docMk/>
            <pc:sldMk cId="2746644120" sldId="288"/>
            <ac:grpSpMk id="34" creationId="{F89FE057-B6D3-4A86-9FAF-B76E98DAEB33}"/>
          </ac:grpSpMkLst>
        </pc:grpChg>
        <pc:grpChg chg="mod">
          <ac:chgData name="KNS SUB" userId="a49e7185d84df695" providerId="LiveId" clId="{628F6987-BC63-4C42-92F1-D1F2FE8C5DA8}" dt="2019-06-22T08:14:12.764" v="48" actId="1076"/>
          <ac:grpSpMkLst>
            <pc:docMk/>
            <pc:sldMk cId="2746644120" sldId="288"/>
            <ac:grpSpMk id="35" creationId="{226EF840-4F02-4488-9E41-D30BA7ADD33E}"/>
          </ac:grpSpMkLst>
        </pc:grpChg>
      </pc:sldChg>
      <pc:sldChg chg="addSp delSp modSp add">
        <pc:chgData name="KNS SUB" userId="a49e7185d84df695" providerId="LiveId" clId="{628F6987-BC63-4C42-92F1-D1F2FE8C5DA8}" dt="2019-06-25T08:17:36.766" v="302" actId="20577"/>
        <pc:sldMkLst>
          <pc:docMk/>
          <pc:sldMk cId="2396128092" sldId="289"/>
        </pc:sldMkLst>
        <pc:spChg chg="del">
          <ac:chgData name="KNS SUB" userId="a49e7185d84df695" providerId="LiveId" clId="{628F6987-BC63-4C42-92F1-D1F2FE8C5DA8}" dt="2019-06-25T08:17:32.560" v="285"/>
          <ac:spMkLst>
            <pc:docMk/>
            <pc:sldMk cId="2396128092" sldId="289"/>
            <ac:spMk id="2" creationId="{A8EE47AF-0DFD-42E8-9A4C-DFDAE2158307}"/>
          </ac:spMkLst>
        </pc:spChg>
        <pc:spChg chg="add mod">
          <ac:chgData name="KNS SUB" userId="a49e7185d84df695" providerId="LiveId" clId="{628F6987-BC63-4C42-92F1-D1F2FE8C5DA8}" dt="2019-06-25T08:17:36.766" v="302" actId="20577"/>
          <ac:spMkLst>
            <pc:docMk/>
            <pc:sldMk cId="2396128092" sldId="289"/>
            <ac:spMk id="3" creationId="{4A735E46-153C-4A75-9AA7-63E95ABF7F28}"/>
          </ac:spMkLst>
        </pc:spChg>
      </pc:sldChg>
    </pc:docChg>
  </pc:docChgLst>
  <pc:docChgLst>
    <pc:chgData name="KNS SUB" userId="a49e7185d84df695" providerId="LiveId" clId="{018C3C3B-1230-404E-AEAD-99DE67E9C5BC}"/>
    <pc:docChg chg="modSld">
      <pc:chgData name="KNS SUB" userId="a49e7185d84df695" providerId="LiveId" clId="{018C3C3B-1230-404E-AEAD-99DE67E9C5BC}" dt="2020-06-15T04:33:54.324" v="0" actId="20577"/>
      <pc:docMkLst>
        <pc:docMk/>
      </pc:docMkLst>
      <pc:sldChg chg="modNotesTx">
        <pc:chgData name="KNS SUB" userId="a49e7185d84df695" providerId="LiveId" clId="{018C3C3B-1230-404E-AEAD-99DE67E9C5BC}" dt="2020-06-15T04:33:54.324" v="0" actId="20577"/>
        <pc:sldMkLst>
          <pc:docMk/>
          <pc:sldMk cId="3810525791" sldId="272"/>
        </pc:sldMkLst>
      </pc:sldChg>
    </pc:docChg>
  </pc:docChgLst>
  <pc:docChgLst>
    <pc:chgData name="KNS SUB" userId="a49e7185d84df695" providerId="LiveId" clId="{4FCC0867-F198-4D64-AA8F-9F731537660E}"/>
    <pc:docChg chg="undo custSel mod addSld delSld modSld sldOrd modSection">
      <pc:chgData name="KNS SUB" userId="a49e7185d84df695" providerId="LiveId" clId="{4FCC0867-F198-4D64-AA8F-9F731537660E}" dt="2020-09-14T08:32:07.297" v="908" actId="207"/>
      <pc:docMkLst>
        <pc:docMk/>
      </pc:docMkLst>
      <pc:sldChg chg="addSp delSp modSp mod">
        <pc:chgData name="KNS SUB" userId="a49e7185d84df695" providerId="LiveId" clId="{4FCC0867-F198-4D64-AA8F-9F731537660E}" dt="2020-09-14T06:37:51.700" v="313" actId="1076"/>
        <pc:sldMkLst>
          <pc:docMk/>
          <pc:sldMk cId="3660282666" sldId="262"/>
        </pc:sldMkLst>
        <pc:spChg chg="add del">
          <ac:chgData name="KNS SUB" userId="a49e7185d84df695" providerId="LiveId" clId="{4FCC0867-F198-4D64-AA8F-9F731537660E}" dt="2020-09-14T06:37:23.684" v="305"/>
          <ac:spMkLst>
            <pc:docMk/>
            <pc:sldMk cId="3660282666" sldId="262"/>
            <ac:spMk id="4" creationId="{7D1576AB-B321-4584-B133-5E57180D9CF0}"/>
          </ac:spMkLst>
        </pc:spChg>
        <pc:picChg chg="add del mod">
          <ac:chgData name="KNS SUB" userId="a49e7185d84df695" providerId="LiveId" clId="{4FCC0867-F198-4D64-AA8F-9F731537660E}" dt="2020-09-14T06:37:27.514" v="308" actId="478"/>
          <ac:picMkLst>
            <pc:docMk/>
            <pc:sldMk cId="3660282666" sldId="262"/>
            <ac:picMk id="5" creationId="{4CD368F5-E44B-41DC-8ADA-D9C7E114339C}"/>
          </ac:picMkLst>
        </pc:picChg>
        <pc:picChg chg="del">
          <ac:chgData name="KNS SUB" userId="a49e7185d84df695" providerId="LiveId" clId="{4FCC0867-F198-4D64-AA8F-9F731537660E}" dt="2020-09-14T06:37:19.211" v="303" actId="478"/>
          <ac:picMkLst>
            <pc:docMk/>
            <pc:sldMk cId="3660282666" sldId="262"/>
            <ac:picMk id="7" creationId="{761725D0-CD1F-4BBC-963B-BD20173D4A01}"/>
          </ac:picMkLst>
        </pc:picChg>
        <pc:picChg chg="add mod">
          <ac:chgData name="KNS SUB" userId="a49e7185d84df695" providerId="LiveId" clId="{4FCC0867-F198-4D64-AA8F-9F731537660E}" dt="2020-09-14T06:37:51.700" v="313" actId="1076"/>
          <ac:picMkLst>
            <pc:docMk/>
            <pc:sldMk cId="3660282666" sldId="262"/>
            <ac:picMk id="8" creationId="{31A3F3EE-DAC1-47B6-BFF4-89D15EBCE6AE}"/>
          </ac:picMkLst>
        </pc:picChg>
      </pc:sldChg>
      <pc:sldChg chg="modSp">
        <pc:chgData name="KNS SUB" userId="a49e7185d84df695" providerId="LiveId" clId="{4FCC0867-F198-4D64-AA8F-9F731537660E}" dt="2020-09-14T06:59:43.029" v="552"/>
        <pc:sldMkLst>
          <pc:docMk/>
          <pc:sldMk cId="1217731054" sldId="269"/>
        </pc:sldMkLst>
        <pc:graphicFrameChg chg="mod">
          <ac:chgData name="KNS SUB" userId="a49e7185d84df695" providerId="LiveId" clId="{4FCC0867-F198-4D64-AA8F-9F731537660E}" dt="2020-09-14T06:59:43.029" v="552"/>
          <ac:graphicFrameMkLst>
            <pc:docMk/>
            <pc:sldMk cId="1217731054" sldId="269"/>
            <ac:graphicFrameMk id="4" creationId="{263DBBE5-5839-4705-B0D3-E385E77E2F75}"/>
          </ac:graphicFrameMkLst>
        </pc:graphicFrameChg>
      </pc:sldChg>
      <pc:sldChg chg="addSp delSp modSp mod">
        <pc:chgData name="KNS SUB" userId="a49e7185d84df695" providerId="LiveId" clId="{4FCC0867-F198-4D64-AA8F-9F731537660E}" dt="2020-09-14T06:28:47.950" v="79" actId="1036"/>
        <pc:sldMkLst>
          <pc:docMk/>
          <pc:sldMk cId="1717497534" sldId="270"/>
        </pc:sldMkLst>
        <pc:spChg chg="mod">
          <ac:chgData name="KNS SUB" userId="a49e7185d84df695" providerId="LiveId" clId="{4FCC0867-F198-4D64-AA8F-9F731537660E}" dt="2020-09-14T06:28:47.950" v="79" actId="1036"/>
          <ac:spMkLst>
            <pc:docMk/>
            <pc:sldMk cId="1717497534" sldId="270"/>
            <ac:spMk id="4" creationId="{1FE84A28-126C-4713-AA5D-311E87A2AAEA}"/>
          </ac:spMkLst>
        </pc:spChg>
        <pc:picChg chg="add del mod">
          <ac:chgData name="KNS SUB" userId="a49e7185d84df695" providerId="LiveId" clId="{4FCC0867-F198-4D64-AA8F-9F731537660E}" dt="2020-09-14T06:28:13.177" v="63"/>
          <ac:picMkLst>
            <pc:docMk/>
            <pc:sldMk cId="1717497534" sldId="270"/>
            <ac:picMk id="2050" creationId="{62E12A18-CE93-4F9D-BFD0-9BB8704FECF2}"/>
          </ac:picMkLst>
        </pc:picChg>
        <pc:picChg chg="add mod">
          <ac:chgData name="KNS SUB" userId="a49e7185d84df695" providerId="LiveId" clId="{4FCC0867-F198-4D64-AA8F-9F731537660E}" dt="2020-09-14T06:28:44.189" v="71" actId="14100"/>
          <ac:picMkLst>
            <pc:docMk/>
            <pc:sldMk cId="1717497534" sldId="270"/>
            <ac:picMk id="2052" creationId="{81689333-72C5-498E-ABB1-24449B637EBA}"/>
          </ac:picMkLst>
        </pc:picChg>
        <pc:picChg chg="add del">
          <ac:chgData name="KNS SUB" userId="a49e7185d84df695" providerId="LiveId" clId="{4FCC0867-F198-4D64-AA8F-9F731537660E}" dt="2020-09-14T06:28:29.790" v="68" actId="478"/>
          <ac:picMkLst>
            <pc:docMk/>
            <pc:sldMk cId="1717497534" sldId="270"/>
            <ac:picMk id="4098" creationId="{7470AC21-9A83-490F-B938-7530AA7310EB}"/>
          </ac:picMkLst>
        </pc:picChg>
      </pc:sldChg>
      <pc:sldChg chg="addSp delSp modSp mod">
        <pc:chgData name="KNS SUB" userId="a49e7185d84df695" providerId="LiveId" clId="{4FCC0867-F198-4D64-AA8F-9F731537660E}" dt="2020-09-14T06:43:36.461" v="318" actId="478"/>
        <pc:sldMkLst>
          <pc:docMk/>
          <pc:sldMk cId="3810525791" sldId="272"/>
        </pc:sldMkLst>
        <pc:spChg chg="del mod">
          <ac:chgData name="KNS SUB" userId="a49e7185d84df695" providerId="LiveId" clId="{4FCC0867-F198-4D64-AA8F-9F731537660E}" dt="2020-09-14T06:43:36.461" v="318" actId="478"/>
          <ac:spMkLst>
            <pc:docMk/>
            <pc:sldMk cId="3810525791" sldId="272"/>
            <ac:spMk id="2" creationId="{574DEBCE-CFF5-46C6-B8F6-1A65EA5CBFD8}"/>
          </ac:spMkLst>
        </pc:spChg>
        <pc:picChg chg="add mod">
          <ac:chgData name="KNS SUB" userId="a49e7185d84df695" providerId="LiveId" clId="{4FCC0867-F198-4D64-AA8F-9F731537660E}" dt="2020-09-14T06:43:31.190" v="316" actId="1076"/>
          <ac:picMkLst>
            <pc:docMk/>
            <pc:sldMk cId="3810525791" sldId="272"/>
            <ac:picMk id="4" creationId="{5BC229A2-47BD-4A57-B361-9B4F600784B9}"/>
          </ac:picMkLst>
        </pc:picChg>
        <pc:picChg chg="del">
          <ac:chgData name="KNS SUB" userId="a49e7185d84df695" providerId="LiveId" clId="{4FCC0867-F198-4D64-AA8F-9F731537660E}" dt="2020-09-14T06:43:20.611" v="314" actId="478"/>
          <ac:picMkLst>
            <pc:docMk/>
            <pc:sldMk cId="3810525791" sldId="272"/>
            <ac:picMk id="6146" creationId="{1CC55B86-9D52-4F01-A0E9-421B6B26385C}"/>
          </ac:picMkLst>
        </pc:picChg>
      </pc:sldChg>
      <pc:sldChg chg="modSp mod">
        <pc:chgData name="KNS SUB" userId="a49e7185d84df695" providerId="LiveId" clId="{4FCC0867-F198-4D64-AA8F-9F731537660E}" dt="2020-09-14T08:09:03.746" v="866" actId="12385"/>
        <pc:sldMkLst>
          <pc:docMk/>
          <pc:sldMk cId="3171425213" sldId="273"/>
        </pc:sldMkLst>
        <pc:graphicFrameChg chg="mod modGraphic">
          <ac:chgData name="KNS SUB" userId="a49e7185d84df695" providerId="LiveId" clId="{4FCC0867-F198-4D64-AA8F-9F731537660E}" dt="2020-09-14T08:09:03.746" v="866" actId="12385"/>
          <ac:graphicFrameMkLst>
            <pc:docMk/>
            <pc:sldMk cId="3171425213" sldId="273"/>
            <ac:graphicFrameMk id="4" creationId="{6401E102-C9D0-49FF-8294-41F663EE47C4}"/>
          </ac:graphicFrameMkLst>
        </pc:graphicFrameChg>
      </pc:sldChg>
      <pc:sldChg chg="modSp mod">
        <pc:chgData name="KNS SUB" userId="a49e7185d84df695" providerId="LiveId" clId="{4FCC0867-F198-4D64-AA8F-9F731537660E}" dt="2020-09-14T08:08:58.758" v="865" actId="14734"/>
        <pc:sldMkLst>
          <pc:docMk/>
          <pc:sldMk cId="2476656881" sldId="275"/>
        </pc:sldMkLst>
        <pc:graphicFrameChg chg="modGraphic">
          <ac:chgData name="KNS SUB" userId="a49e7185d84df695" providerId="LiveId" clId="{4FCC0867-F198-4D64-AA8F-9F731537660E}" dt="2020-09-14T08:08:58.758" v="865" actId="14734"/>
          <ac:graphicFrameMkLst>
            <pc:docMk/>
            <pc:sldMk cId="2476656881" sldId="275"/>
            <ac:graphicFrameMk id="5" creationId="{F776C8AA-FCC9-4065-AF84-E98935A71156}"/>
          </ac:graphicFrameMkLst>
        </pc:graphicFrameChg>
      </pc:sldChg>
      <pc:sldChg chg="modSp mod">
        <pc:chgData name="KNS SUB" userId="a49e7185d84df695" providerId="LiveId" clId="{4FCC0867-F198-4D64-AA8F-9F731537660E}" dt="2020-09-14T08:19:08.765" v="880" actId="2711"/>
        <pc:sldMkLst>
          <pc:docMk/>
          <pc:sldMk cId="4162655786" sldId="277"/>
        </pc:sldMkLst>
        <pc:graphicFrameChg chg="mod modGraphic">
          <ac:chgData name="KNS SUB" userId="a49e7185d84df695" providerId="LiveId" clId="{4FCC0867-F198-4D64-AA8F-9F731537660E}" dt="2020-09-14T08:19:08.765" v="880" actId="2711"/>
          <ac:graphicFrameMkLst>
            <pc:docMk/>
            <pc:sldMk cId="4162655786" sldId="277"/>
            <ac:graphicFrameMk id="3" creationId="{A185ACA2-1D98-4D2A-AEF9-28FAC8B41BDA}"/>
          </ac:graphicFrameMkLst>
        </pc:graphicFrameChg>
      </pc:sldChg>
      <pc:sldChg chg="delSp modSp mod">
        <pc:chgData name="KNS SUB" userId="a49e7185d84df695" providerId="LiveId" clId="{4FCC0867-F198-4D64-AA8F-9F731537660E}" dt="2020-09-14T08:26:55.030" v="891" actId="2062"/>
        <pc:sldMkLst>
          <pc:docMk/>
          <pc:sldMk cId="986387446" sldId="282"/>
        </pc:sldMkLst>
        <pc:spChg chg="del">
          <ac:chgData name="KNS SUB" userId="a49e7185d84df695" providerId="LiveId" clId="{4FCC0867-F198-4D64-AA8F-9F731537660E}" dt="2020-09-14T06:47:50.530" v="337" actId="478"/>
          <ac:spMkLst>
            <pc:docMk/>
            <pc:sldMk cId="986387446" sldId="282"/>
            <ac:spMk id="3" creationId="{AD15EF67-E913-4743-9299-B92C63EE2117}"/>
          </ac:spMkLst>
        </pc:spChg>
        <pc:graphicFrameChg chg="mod modGraphic">
          <ac:chgData name="KNS SUB" userId="a49e7185d84df695" providerId="LiveId" clId="{4FCC0867-F198-4D64-AA8F-9F731537660E}" dt="2020-09-14T08:26:55.030" v="891" actId="2062"/>
          <ac:graphicFrameMkLst>
            <pc:docMk/>
            <pc:sldMk cId="986387446" sldId="282"/>
            <ac:graphicFrameMk id="5" creationId="{8391EDB7-F4ED-4FA6-8037-CBC48D3DC197}"/>
          </ac:graphicFrameMkLst>
        </pc:graphicFrameChg>
      </pc:sldChg>
      <pc:sldChg chg="addSp delSp modSp mod">
        <pc:chgData name="KNS SUB" userId="a49e7185d84df695" providerId="LiveId" clId="{4FCC0867-F198-4D64-AA8F-9F731537660E}" dt="2020-09-14T06:46:25.746" v="332" actId="1076"/>
        <pc:sldMkLst>
          <pc:docMk/>
          <pc:sldMk cId="1836091200" sldId="287"/>
        </pc:sldMkLst>
        <pc:spChg chg="add del">
          <ac:chgData name="KNS SUB" userId="a49e7185d84df695" providerId="LiveId" clId="{4FCC0867-F198-4D64-AA8F-9F731537660E}" dt="2020-09-14T06:45:23.532" v="321"/>
          <ac:spMkLst>
            <pc:docMk/>
            <pc:sldMk cId="1836091200" sldId="287"/>
            <ac:spMk id="2" creationId="{AE1D4604-F516-4023-85DE-CF3732A1C573}"/>
          </ac:spMkLst>
        </pc:spChg>
        <pc:picChg chg="add del">
          <ac:chgData name="KNS SUB" userId="a49e7185d84df695" providerId="LiveId" clId="{4FCC0867-F198-4D64-AA8F-9F731537660E}" dt="2020-09-14T06:45:24.859" v="323"/>
          <ac:picMkLst>
            <pc:docMk/>
            <pc:sldMk cId="1836091200" sldId="287"/>
            <ac:picMk id="3" creationId="{3E5FC18C-EF6F-4563-9EAE-4428EE3771D2}"/>
          </ac:picMkLst>
        </pc:picChg>
        <pc:picChg chg="add del mod">
          <ac:chgData name="KNS SUB" userId="a49e7185d84df695" providerId="LiveId" clId="{4FCC0867-F198-4D64-AA8F-9F731537660E}" dt="2020-09-14T06:45:44.427" v="327" actId="931"/>
          <ac:picMkLst>
            <pc:docMk/>
            <pc:sldMk cId="1836091200" sldId="287"/>
            <ac:picMk id="5" creationId="{E4F58766-8898-4439-A762-46DEB2EE4136}"/>
          </ac:picMkLst>
        </pc:picChg>
        <pc:picChg chg="add mod">
          <ac:chgData name="KNS SUB" userId="a49e7185d84df695" providerId="LiveId" clId="{4FCC0867-F198-4D64-AA8F-9F731537660E}" dt="2020-09-14T06:46:25.746" v="332" actId="1076"/>
          <ac:picMkLst>
            <pc:docMk/>
            <pc:sldMk cId="1836091200" sldId="287"/>
            <ac:picMk id="7" creationId="{17809FE7-F672-40EE-B702-9BD48F744B11}"/>
          </ac:picMkLst>
        </pc:picChg>
        <pc:picChg chg="add del">
          <ac:chgData name="KNS SUB" userId="a49e7185d84df695" providerId="LiveId" clId="{4FCC0867-F198-4D64-AA8F-9F731537660E}" dt="2020-09-14T06:46:14.254" v="329" actId="478"/>
          <ac:picMkLst>
            <pc:docMk/>
            <pc:sldMk cId="1836091200" sldId="287"/>
            <ac:picMk id="9" creationId="{C6A14D47-6D2A-46D7-A698-EE0FA6743C32}"/>
          </ac:picMkLst>
        </pc:picChg>
      </pc:sldChg>
      <pc:sldChg chg="modSp mod ord setBg">
        <pc:chgData name="KNS SUB" userId="a49e7185d84df695" providerId="LiveId" clId="{4FCC0867-F198-4D64-AA8F-9F731537660E}" dt="2020-09-14T07:03:50.753" v="843" actId="207"/>
        <pc:sldMkLst>
          <pc:docMk/>
          <pc:sldMk cId="17973005" sldId="292"/>
        </pc:sldMkLst>
        <pc:spChg chg="mod">
          <ac:chgData name="KNS SUB" userId="a49e7185d84df695" providerId="LiveId" clId="{4FCC0867-F198-4D64-AA8F-9F731537660E}" dt="2020-09-14T07:03:50.753" v="843" actId="207"/>
          <ac:spMkLst>
            <pc:docMk/>
            <pc:sldMk cId="17973005" sldId="292"/>
            <ac:spMk id="5" creationId="{CB501598-ACEC-4B29-B1F5-1D147D7FBA71}"/>
          </ac:spMkLst>
        </pc:spChg>
      </pc:sldChg>
      <pc:sldChg chg="modSp mod">
        <pc:chgData name="KNS SUB" userId="a49e7185d84df695" providerId="LiveId" clId="{4FCC0867-F198-4D64-AA8F-9F731537660E}" dt="2020-09-14T06:33:59.249" v="222" actId="1076"/>
        <pc:sldMkLst>
          <pc:docMk/>
          <pc:sldMk cId="2330565348" sldId="293"/>
        </pc:sldMkLst>
        <pc:spChg chg="mod">
          <ac:chgData name="KNS SUB" userId="a49e7185d84df695" providerId="LiveId" clId="{4FCC0867-F198-4D64-AA8F-9F731537660E}" dt="2020-09-14T06:33:59.249" v="222" actId="1076"/>
          <ac:spMkLst>
            <pc:docMk/>
            <pc:sldMk cId="2330565348" sldId="293"/>
            <ac:spMk id="2" creationId="{5CA1627C-E0B8-4F92-BC55-89E53262ED29}"/>
          </ac:spMkLst>
        </pc:spChg>
      </pc:sldChg>
      <pc:sldChg chg="del">
        <pc:chgData name="KNS SUB" userId="a49e7185d84df695" providerId="LiveId" clId="{4FCC0867-F198-4D64-AA8F-9F731537660E}" dt="2020-09-14T06:31:32.317" v="204" actId="47"/>
        <pc:sldMkLst>
          <pc:docMk/>
          <pc:sldMk cId="4071335333" sldId="294"/>
        </pc:sldMkLst>
      </pc:sldChg>
      <pc:sldChg chg="modSp mod">
        <pc:chgData name="KNS SUB" userId="a49e7185d84df695" providerId="LiveId" clId="{4FCC0867-F198-4D64-AA8F-9F731537660E}" dt="2020-09-14T08:19:31.726" v="883" actId="113"/>
        <pc:sldMkLst>
          <pc:docMk/>
          <pc:sldMk cId="2869990736" sldId="296"/>
        </pc:sldMkLst>
        <pc:graphicFrameChg chg="modGraphic">
          <ac:chgData name="KNS SUB" userId="a49e7185d84df695" providerId="LiveId" clId="{4FCC0867-F198-4D64-AA8F-9F731537660E}" dt="2020-09-14T08:19:31.726" v="883" actId="113"/>
          <ac:graphicFrameMkLst>
            <pc:docMk/>
            <pc:sldMk cId="2869990736" sldId="296"/>
            <ac:graphicFrameMk id="3" creationId="{499C2C15-C47C-4D06-B01C-FDFEDF2CE369}"/>
          </ac:graphicFrameMkLst>
        </pc:graphicFrameChg>
      </pc:sldChg>
      <pc:sldChg chg="modSp mod">
        <pc:chgData name="KNS SUB" userId="a49e7185d84df695" providerId="LiveId" clId="{4FCC0867-F198-4D64-AA8F-9F731537660E}" dt="2020-09-14T08:29:54.934" v="896" actId="14100"/>
        <pc:sldMkLst>
          <pc:docMk/>
          <pc:sldMk cId="521931701" sldId="301"/>
        </pc:sldMkLst>
        <pc:graphicFrameChg chg="mod modGraphic">
          <ac:chgData name="KNS SUB" userId="a49e7185d84df695" providerId="LiveId" clId="{4FCC0867-F198-4D64-AA8F-9F731537660E}" dt="2020-09-14T08:29:54.934" v="896" actId="14100"/>
          <ac:graphicFrameMkLst>
            <pc:docMk/>
            <pc:sldMk cId="521931701" sldId="301"/>
            <ac:graphicFrameMk id="5" creationId="{2D31B872-3B28-4F09-B050-1B2006835273}"/>
          </ac:graphicFrameMkLst>
        </pc:graphicFrameChg>
      </pc:sldChg>
      <pc:sldChg chg="addSp delSp modSp mod">
        <pc:chgData name="KNS SUB" userId="a49e7185d84df695" providerId="LiveId" clId="{4FCC0867-F198-4D64-AA8F-9F731537660E}" dt="2020-09-14T06:26:46.634" v="31" actId="1076"/>
        <pc:sldMkLst>
          <pc:docMk/>
          <pc:sldMk cId="763505019" sldId="305"/>
        </pc:sldMkLst>
        <pc:picChg chg="del">
          <ac:chgData name="KNS SUB" userId="a49e7185d84df695" providerId="LiveId" clId="{4FCC0867-F198-4D64-AA8F-9F731537660E}" dt="2020-09-14T06:26:29.016" v="29" actId="478"/>
          <ac:picMkLst>
            <pc:docMk/>
            <pc:sldMk cId="763505019" sldId="305"/>
            <ac:picMk id="5" creationId="{847E3162-41A2-4B89-A547-13010EFF6D82}"/>
          </ac:picMkLst>
        </pc:picChg>
        <pc:picChg chg="add mod">
          <ac:chgData name="KNS SUB" userId="a49e7185d84df695" providerId="LiveId" clId="{4FCC0867-F198-4D64-AA8F-9F731537660E}" dt="2020-09-14T06:26:46.634" v="31" actId="1076"/>
          <ac:picMkLst>
            <pc:docMk/>
            <pc:sldMk cId="763505019" sldId="305"/>
            <ac:picMk id="1026" creationId="{052EFAB1-56ED-4DF5-94A6-0591F539F563}"/>
          </ac:picMkLst>
        </pc:picChg>
      </pc:sldChg>
      <pc:sldChg chg="setBg">
        <pc:chgData name="KNS SUB" userId="a49e7185d84df695" providerId="LiveId" clId="{4FCC0867-F198-4D64-AA8F-9F731537660E}" dt="2020-09-14T07:04:00.313" v="844"/>
        <pc:sldMkLst>
          <pc:docMk/>
          <pc:sldMk cId="3675355681" sldId="306"/>
        </pc:sldMkLst>
      </pc:sldChg>
      <pc:sldChg chg="modSp mod">
        <pc:chgData name="KNS SUB" userId="a49e7185d84df695" providerId="LiveId" clId="{4FCC0867-F198-4D64-AA8F-9F731537660E}" dt="2020-09-14T08:08:57.542" v="863" actId="12385"/>
        <pc:sldMkLst>
          <pc:docMk/>
          <pc:sldMk cId="4269168637" sldId="307"/>
        </pc:sldMkLst>
        <pc:graphicFrameChg chg="modGraphic">
          <ac:chgData name="KNS SUB" userId="a49e7185d84df695" providerId="LiveId" clId="{4FCC0867-F198-4D64-AA8F-9F731537660E}" dt="2020-09-14T08:08:57.542" v="863" actId="12385"/>
          <ac:graphicFrameMkLst>
            <pc:docMk/>
            <pc:sldMk cId="4269168637" sldId="307"/>
            <ac:graphicFrameMk id="4" creationId="{F2E9E181-5A77-4C91-9B46-43E7968205AC}"/>
          </ac:graphicFrameMkLst>
        </pc:graphicFrameChg>
      </pc:sldChg>
      <pc:sldChg chg="modSp mod">
        <pc:chgData name="KNS SUB" userId="a49e7185d84df695" providerId="LiveId" clId="{4FCC0867-F198-4D64-AA8F-9F731537660E}" dt="2020-09-14T08:32:07.297" v="908" actId="207"/>
        <pc:sldMkLst>
          <pc:docMk/>
          <pc:sldMk cId="3236856387" sldId="310"/>
        </pc:sldMkLst>
        <pc:graphicFrameChg chg="mod modGraphic">
          <ac:chgData name="KNS SUB" userId="a49e7185d84df695" providerId="LiveId" clId="{4FCC0867-F198-4D64-AA8F-9F731537660E}" dt="2020-09-14T08:32:07.297" v="908" actId="207"/>
          <ac:graphicFrameMkLst>
            <pc:docMk/>
            <pc:sldMk cId="3236856387" sldId="310"/>
            <ac:graphicFrameMk id="3" creationId="{C9731A26-59CD-47D8-8E3E-6042AC014C18}"/>
          </ac:graphicFrameMkLst>
        </pc:graphicFrameChg>
      </pc:sldChg>
      <pc:sldChg chg="modSp mod">
        <pc:chgData name="KNS SUB" userId="a49e7185d84df695" providerId="LiveId" clId="{4FCC0867-F198-4D64-AA8F-9F731537660E}" dt="2020-09-14T07:03:08.862" v="838" actId="6549"/>
        <pc:sldMkLst>
          <pc:docMk/>
          <pc:sldMk cId="2021052385" sldId="311"/>
        </pc:sldMkLst>
        <pc:spChg chg="mod">
          <ac:chgData name="KNS SUB" userId="a49e7185d84df695" providerId="LiveId" clId="{4FCC0867-F198-4D64-AA8F-9F731537660E}" dt="2020-09-14T07:03:08.862" v="838" actId="6549"/>
          <ac:spMkLst>
            <pc:docMk/>
            <pc:sldMk cId="2021052385" sldId="311"/>
            <ac:spMk id="5" creationId="{10C08D18-2881-44CE-B287-35D29DED0C9D}"/>
          </ac:spMkLst>
        </pc:spChg>
      </pc:sldChg>
      <pc:sldChg chg="modSp new mod ord setBg">
        <pc:chgData name="KNS SUB" userId="a49e7185d84df695" providerId="LiveId" clId="{4FCC0867-F198-4D64-AA8F-9F731537660E}" dt="2020-09-14T07:03:35.496" v="839"/>
        <pc:sldMkLst>
          <pc:docMk/>
          <pc:sldMk cId="2836274184" sldId="312"/>
        </pc:sldMkLst>
        <pc:spChg chg="mod">
          <ac:chgData name="KNS SUB" userId="a49e7185d84df695" providerId="LiveId" clId="{4FCC0867-F198-4D64-AA8F-9F731537660E}" dt="2020-09-14T06:25:30.743" v="12" actId="20577"/>
          <ac:spMkLst>
            <pc:docMk/>
            <pc:sldMk cId="2836274184" sldId="312"/>
            <ac:spMk id="2" creationId="{9680AA48-FBC9-49E4-8E5C-2737FAF7E51B}"/>
          </ac:spMkLst>
        </pc:spChg>
        <pc:spChg chg="mod">
          <ac:chgData name="KNS SUB" userId="a49e7185d84df695" providerId="LiveId" clId="{4FCC0867-F198-4D64-AA8F-9F731537660E}" dt="2020-09-14T07:00:44.013" v="581" actId="113"/>
          <ac:spMkLst>
            <pc:docMk/>
            <pc:sldMk cId="2836274184" sldId="312"/>
            <ac:spMk id="3" creationId="{319932BC-0CB5-43E1-BEB7-C6020FF5770B}"/>
          </ac:spMkLst>
        </pc:spChg>
      </pc:sldChg>
      <pc:sldChg chg="addSp delSp modSp new del mod modClrScheme chgLayout">
        <pc:chgData name="KNS SUB" userId="a49e7185d84df695" providerId="LiveId" clId="{4FCC0867-F198-4D64-AA8F-9F731537660E}" dt="2020-09-14T06:29:10.107" v="82" actId="47"/>
        <pc:sldMkLst>
          <pc:docMk/>
          <pc:sldMk cId="172178724" sldId="313"/>
        </pc:sldMkLst>
        <pc:spChg chg="del">
          <ac:chgData name="KNS SUB" userId="a49e7185d84df695" providerId="LiveId" clId="{4FCC0867-F198-4D64-AA8F-9F731537660E}" dt="2020-09-14T06:29:00.365" v="80" actId="700"/>
          <ac:spMkLst>
            <pc:docMk/>
            <pc:sldMk cId="172178724" sldId="313"/>
            <ac:spMk id="2" creationId="{4FB68C05-CFF1-46FE-8D20-74A685C39FCB}"/>
          </ac:spMkLst>
        </pc:spChg>
        <pc:spChg chg="add del">
          <ac:chgData name="KNS SUB" userId="a49e7185d84df695" providerId="LiveId" clId="{4FCC0867-F198-4D64-AA8F-9F731537660E}" dt="2020-09-14T06:28:18.916" v="67" actId="22"/>
          <ac:spMkLst>
            <pc:docMk/>
            <pc:sldMk cId="172178724" sldId="313"/>
            <ac:spMk id="4" creationId="{1EC5C6EA-3297-420F-AEFF-28ED7C8E7013}"/>
          </ac:spMkLst>
        </pc:spChg>
        <pc:spChg chg="add mod">
          <ac:chgData name="KNS SUB" userId="a49e7185d84df695" providerId="LiveId" clId="{4FCC0867-F198-4D64-AA8F-9F731537660E}" dt="2020-09-14T06:29:00.365" v="80" actId="700"/>
          <ac:spMkLst>
            <pc:docMk/>
            <pc:sldMk cId="172178724" sldId="313"/>
            <ac:spMk id="5" creationId="{73546119-9FB8-44B5-AFF5-B5612759F5A0}"/>
          </ac:spMkLst>
        </pc:spChg>
        <pc:spChg chg="add mod">
          <ac:chgData name="KNS SUB" userId="a49e7185d84df695" providerId="LiveId" clId="{4FCC0867-F198-4D64-AA8F-9F731537660E}" dt="2020-09-14T06:29:00.365" v="80" actId="700"/>
          <ac:spMkLst>
            <pc:docMk/>
            <pc:sldMk cId="172178724" sldId="313"/>
            <ac:spMk id="6" creationId="{0638B608-F708-4083-BC49-158CBA06F69B}"/>
          </ac:spMkLst>
        </pc:spChg>
        <pc:spChg chg="add mod">
          <ac:chgData name="KNS SUB" userId="a49e7185d84df695" providerId="LiveId" clId="{4FCC0867-F198-4D64-AA8F-9F731537660E}" dt="2020-09-14T06:29:00.365" v="80" actId="700"/>
          <ac:spMkLst>
            <pc:docMk/>
            <pc:sldMk cId="172178724" sldId="313"/>
            <ac:spMk id="7" creationId="{81C5C346-8AEF-485D-8C87-83EDDB20CF01}"/>
          </ac:spMkLst>
        </pc:spChg>
      </pc:sldChg>
      <pc:sldChg chg="addSp delSp modSp add mod modNotesTx">
        <pc:chgData name="KNS SUB" userId="a49e7185d84df695" providerId="LiveId" clId="{4FCC0867-F198-4D64-AA8F-9F731537660E}" dt="2020-09-14T06:30:21.737" v="186" actId="14100"/>
        <pc:sldMkLst>
          <pc:docMk/>
          <pc:sldMk cId="3744638413" sldId="314"/>
        </pc:sldMkLst>
        <pc:spChg chg="mod">
          <ac:chgData name="KNS SUB" userId="a49e7185d84df695" providerId="LiveId" clId="{4FCC0867-F198-4D64-AA8F-9F731537660E}" dt="2020-09-14T06:30:21.737" v="186" actId="14100"/>
          <ac:spMkLst>
            <pc:docMk/>
            <pc:sldMk cId="3744638413" sldId="314"/>
            <ac:spMk id="2" creationId="{7085BDD6-DACE-4007-B26C-A668EE452420}"/>
          </ac:spMkLst>
        </pc:spChg>
        <pc:spChg chg="del mod">
          <ac:chgData name="KNS SUB" userId="a49e7185d84df695" providerId="LiveId" clId="{4FCC0867-F198-4D64-AA8F-9F731537660E}" dt="2020-09-14T06:29:39.702" v="88"/>
          <ac:spMkLst>
            <pc:docMk/>
            <pc:sldMk cId="3744638413" sldId="314"/>
            <ac:spMk id="4" creationId="{1FE84A28-126C-4713-AA5D-311E87A2AAEA}"/>
          </ac:spMkLst>
        </pc:spChg>
        <pc:spChg chg="add mod">
          <ac:chgData name="KNS SUB" userId="a49e7185d84df695" providerId="LiveId" clId="{4FCC0867-F198-4D64-AA8F-9F731537660E}" dt="2020-09-14T06:29:53.747" v="96" actId="1076"/>
          <ac:spMkLst>
            <pc:docMk/>
            <pc:sldMk cId="3744638413" sldId="314"/>
            <ac:spMk id="7" creationId="{24D628B7-F121-46BF-B0EC-43D1067D6F2E}"/>
          </ac:spMkLst>
        </pc:spChg>
        <pc:picChg chg="del">
          <ac:chgData name="KNS SUB" userId="a49e7185d84df695" providerId="LiveId" clId="{4FCC0867-F198-4D64-AA8F-9F731537660E}" dt="2020-09-14T06:29:13.462" v="83" actId="478"/>
          <ac:picMkLst>
            <pc:docMk/>
            <pc:sldMk cId="3744638413" sldId="314"/>
            <ac:picMk id="2052" creationId="{81689333-72C5-498E-ABB1-24449B637EBA}"/>
          </ac:picMkLst>
        </pc:picChg>
        <pc:picChg chg="add mod">
          <ac:chgData name="KNS SUB" userId="a49e7185d84df695" providerId="LiveId" clId="{4FCC0867-F198-4D64-AA8F-9F731537660E}" dt="2020-09-14T06:29:32.592" v="85" actId="1076"/>
          <ac:picMkLst>
            <pc:docMk/>
            <pc:sldMk cId="3744638413" sldId="314"/>
            <ac:picMk id="3074" creationId="{07E964CC-355F-474C-B8C4-5AE76680D706}"/>
          </ac:picMkLst>
        </pc:picChg>
      </pc:sldChg>
      <pc:sldChg chg="addSp delSp modSp new mod modClrScheme chgLayout modNotesTx">
        <pc:chgData name="KNS SUB" userId="a49e7185d84df695" providerId="LiveId" clId="{4FCC0867-F198-4D64-AA8F-9F731537660E}" dt="2020-09-14T08:28:37.192" v="892" actId="14100"/>
        <pc:sldMkLst>
          <pc:docMk/>
          <pc:sldMk cId="3989712104" sldId="315"/>
        </pc:sldMkLst>
        <pc:spChg chg="add del">
          <ac:chgData name="KNS SUB" userId="a49e7185d84df695" providerId="LiveId" clId="{4FCC0867-F198-4D64-AA8F-9F731537660E}" dt="2020-09-14T06:34:55.299" v="232" actId="478"/>
          <ac:spMkLst>
            <pc:docMk/>
            <pc:sldMk cId="3989712104" sldId="315"/>
            <ac:spMk id="2" creationId="{CCDA4E9B-E0EE-4782-BEF4-4C538350EB9D}"/>
          </ac:spMkLst>
        </pc:spChg>
        <pc:spChg chg="add del">
          <ac:chgData name="KNS SUB" userId="a49e7185d84df695" providerId="LiveId" clId="{4FCC0867-F198-4D64-AA8F-9F731537660E}" dt="2020-09-14T06:32:49.536" v="207"/>
          <ac:spMkLst>
            <pc:docMk/>
            <pc:sldMk cId="3989712104" sldId="315"/>
            <ac:spMk id="3" creationId="{C5A9F061-FF8E-4D69-AF24-8FFAEABD6316}"/>
          </ac:spMkLst>
        </pc:spChg>
        <pc:spChg chg="add del">
          <ac:chgData name="KNS SUB" userId="a49e7185d84df695" providerId="LiveId" clId="{4FCC0867-F198-4D64-AA8F-9F731537660E}" dt="2020-09-14T06:33:00.430" v="213"/>
          <ac:spMkLst>
            <pc:docMk/>
            <pc:sldMk cId="3989712104" sldId="315"/>
            <ac:spMk id="5" creationId="{103F8E6F-73D6-4073-A052-25458481E407}"/>
          </ac:spMkLst>
        </pc:spChg>
        <pc:spChg chg="add del">
          <ac:chgData name="KNS SUB" userId="a49e7185d84df695" providerId="LiveId" clId="{4FCC0867-F198-4D64-AA8F-9F731537660E}" dt="2020-09-14T06:34:13.019" v="224"/>
          <ac:spMkLst>
            <pc:docMk/>
            <pc:sldMk cId="3989712104" sldId="315"/>
            <ac:spMk id="7" creationId="{7B4C3778-FFCA-40DB-8883-49B27736E005}"/>
          </ac:spMkLst>
        </pc:spChg>
        <pc:spChg chg="add del">
          <ac:chgData name="KNS SUB" userId="a49e7185d84df695" providerId="LiveId" clId="{4FCC0867-F198-4D64-AA8F-9F731537660E}" dt="2020-09-14T06:34:19.866" v="226"/>
          <ac:spMkLst>
            <pc:docMk/>
            <pc:sldMk cId="3989712104" sldId="315"/>
            <ac:spMk id="8" creationId="{3CD30587-E09C-4824-9DB4-6DE89FBB7B75}"/>
          </ac:spMkLst>
        </pc:spChg>
        <pc:spChg chg="add del mod">
          <ac:chgData name="KNS SUB" userId="a49e7185d84df695" providerId="LiveId" clId="{4FCC0867-F198-4D64-AA8F-9F731537660E}" dt="2020-09-14T06:32:54.659" v="210" actId="26606"/>
          <ac:spMkLst>
            <pc:docMk/>
            <pc:sldMk cId="3989712104" sldId="315"/>
            <ac:spMk id="9" creationId="{42EA8E61-8F10-4A1D-BC26-6B62672400FE}"/>
          </ac:spMkLst>
        </pc:spChg>
        <pc:spChg chg="add del mod">
          <ac:chgData name="KNS SUB" userId="a49e7185d84df695" providerId="LiveId" clId="{4FCC0867-F198-4D64-AA8F-9F731537660E}" dt="2020-09-14T06:32:54.659" v="210" actId="26606"/>
          <ac:spMkLst>
            <pc:docMk/>
            <pc:sldMk cId="3989712104" sldId="315"/>
            <ac:spMk id="11" creationId="{F7166B31-7E7F-4C6B-A364-ABFD0DB6630F}"/>
          </ac:spMkLst>
        </pc:spChg>
        <pc:spChg chg="add mod">
          <ac:chgData name="KNS SUB" userId="a49e7185d84df695" providerId="LiveId" clId="{4FCC0867-F198-4D64-AA8F-9F731537660E}" dt="2020-09-14T06:34:50.967" v="231"/>
          <ac:spMkLst>
            <pc:docMk/>
            <pc:sldMk cId="3989712104" sldId="315"/>
            <ac:spMk id="14" creationId="{43E18443-F420-42F6-AA46-17C44C9148D5}"/>
          </ac:spMkLst>
        </pc:spChg>
        <pc:picChg chg="add del mod">
          <ac:chgData name="KNS SUB" userId="a49e7185d84df695" providerId="LiveId" clId="{4FCC0867-F198-4D64-AA8F-9F731537660E}" dt="2020-09-14T06:32:55.509" v="211"/>
          <ac:picMkLst>
            <pc:docMk/>
            <pc:sldMk cId="3989712104" sldId="315"/>
            <ac:picMk id="4" creationId="{2A56C178-176B-4FBE-9291-434C4CA5E3FE}"/>
          </ac:picMkLst>
        </pc:picChg>
        <pc:picChg chg="add del mod">
          <ac:chgData name="KNS SUB" userId="a49e7185d84df695" providerId="LiveId" clId="{4FCC0867-F198-4D64-AA8F-9F731537660E}" dt="2020-09-14T06:33:10.612" v="216" actId="478"/>
          <ac:picMkLst>
            <pc:docMk/>
            <pc:sldMk cId="3989712104" sldId="315"/>
            <ac:picMk id="6" creationId="{F08EF7EE-9AD5-4CD1-9DD1-6E40624CD3E4}"/>
          </ac:picMkLst>
        </pc:picChg>
        <pc:picChg chg="add del">
          <ac:chgData name="KNS SUB" userId="a49e7185d84df695" providerId="LiveId" clId="{4FCC0867-F198-4D64-AA8F-9F731537660E}" dt="2020-09-14T06:34:20.849" v="228" actId="478"/>
          <ac:picMkLst>
            <pc:docMk/>
            <pc:sldMk cId="3989712104" sldId="315"/>
            <ac:picMk id="10" creationId="{675C1BFE-2787-4D3F-8F0F-82D24478BC02}"/>
          </ac:picMkLst>
        </pc:picChg>
        <pc:picChg chg="add mod">
          <ac:chgData name="KNS SUB" userId="a49e7185d84df695" providerId="LiveId" clId="{4FCC0867-F198-4D64-AA8F-9F731537660E}" dt="2020-09-14T08:28:37.192" v="892" actId="14100"/>
          <ac:picMkLst>
            <pc:docMk/>
            <pc:sldMk cId="3989712104" sldId="315"/>
            <ac:picMk id="13" creationId="{95F2BE09-FFB3-4978-990C-C0FECD8B0110}"/>
          </ac:picMkLst>
        </pc:picChg>
      </pc:sldChg>
      <pc:sldChg chg="addSp delSp modSp new mod">
        <pc:chgData name="KNS SUB" userId="a49e7185d84df695" providerId="LiveId" clId="{4FCC0867-F198-4D64-AA8F-9F731537660E}" dt="2020-09-14T08:25:43.912" v="888"/>
        <pc:sldMkLst>
          <pc:docMk/>
          <pc:sldMk cId="2084724469" sldId="316"/>
        </pc:sldMkLst>
        <pc:spChg chg="mod">
          <ac:chgData name="KNS SUB" userId="a49e7185d84df695" providerId="LiveId" clId="{4FCC0867-F198-4D64-AA8F-9F731537660E}" dt="2020-09-14T07:00:12.417" v="555" actId="404"/>
          <ac:spMkLst>
            <pc:docMk/>
            <pc:sldMk cId="2084724469" sldId="316"/>
            <ac:spMk id="2" creationId="{86081DD1-20A2-46B0-B5D5-5917ACBA176A}"/>
          </ac:spMkLst>
        </pc:spChg>
        <pc:spChg chg="add del mod">
          <ac:chgData name="KNS SUB" userId="a49e7185d84df695" providerId="LiveId" clId="{4FCC0867-F198-4D64-AA8F-9F731537660E}" dt="2020-09-14T06:54:02.547" v="462" actId="478"/>
          <ac:spMkLst>
            <pc:docMk/>
            <pc:sldMk cId="2084724469" sldId="316"/>
            <ac:spMk id="4" creationId="{32DD66BA-EB46-4755-87B1-220DFC56F5D6}"/>
          </ac:spMkLst>
        </pc:spChg>
        <pc:graphicFrameChg chg="add del mod modGraphic">
          <ac:chgData name="KNS SUB" userId="a49e7185d84df695" providerId="LiveId" clId="{4FCC0867-F198-4D64-AA8F-9F731537660E}" dt="2020-09-14T08:25:43.912" v="888"/>
          <ac:graphicFrameMkLst>
            <pc:docMk/>
            <pc:sldMk cId="2084724469" sldId="316"/>
            <ac:graphicFrameMk id="3" creationId="{E3749CE8-F9FA-44F2-A74F-67C163EA2F6F}"/>
          </ac:graphicFrameMkLst>
        </pc:graphicFrameChg>
      </pc:sldChg>
    </pc:docChg>
  </pc:docChgLst>
  <pc:docChgLst>
    <pc:chgData name="KNS SUB" userId="a49e7185d84df695" providerId="LiveId" clId="{C96A5742-B86E-4C5C-AC83-F13578AF62ED}"/>
    <pc:docChg chg="undo custSel addSld modSld sldOrd modSection">
      <pc:chgData name="KNS SUB" userId="a49e7185d84df695" providerId="LiveId" clId="{C96A5742-B86E-4C5C-AC83-F13578AF62ED}" dt="2021-07-03T06:02:51.816" v="55"/>
      <pc:docMkLst>
        <pc:docMk/>
      </pc:docMkLst>
      <pc:sldChg chg="ord">
        <pc:chgData name="KNS SUB" userId="a49e7185d84df695" providerId="LiveId" clId="{C96A5742-B86E-4C5C-AC83-F13578AF62ED}" dt="2021-07-03T05:20:24.358" v="1"/>
        <pc:sldMkLst>
          <pc:docMk/>
          <pc:sldMk cId="1836091200" sldId="287"/>
        </pc:sldMkLst>
      </pc:sldChg>
      <pc:sldChg chg="setBg">
        <pc:chgData name="KNS SUB" userId="a49e7185d84df695" providerId="LiveId" clId="{C96A5742-B86E-4C5C-AC83-F13578AF62ED}" dt="2021-07-03T06:02:51.816" v="55"/>
        <pc:sldMkLst>
          <pc:docMk/>
          <pc:sldMk cId="2746644120" sldId="288"/>
        </pc:sldMkLst>
      </pc:sldChg>
      <pc:sldChg chg="addSp modSp new mod modClrScheme chgLayout modNotesTx">
        <pc:chgData name="KNS SUB" userId="a49e7185d84df695" providerId="LiveId" clId="{C96A5742-B86E-4C5C-AC83-F13578AF62ED}" dt="2021-07-03T06:00:51.485" v="53"/>
        <pc:sldMkLst>
          <pc:docMk/>
          <pc:sldMk cId="2467089551" sldId="331"/>
        </pc:sldMkLst>
        <pc:spChg chg="add mod ord">
          <ac:chgData name="KNS SUB" userId="a49e7185d84df695" providerId="LiveId" clId="{C96A5742-B86E-4C5C-AC83-F13578AF62ED}" dt="2021-07-03T05:23:18.999" v="33" actId="1076"/>
          <ac:spMkLst>
            <pc:docMk/>
            <pc:sldMk cId="2467089551" sldId="331"/>
            <ac:spMk id="3" creationId="{1E6966C8-DAFB-4202-A4D0-55767721E901}"/>
          </ac:spMkLst>
        </pc:spChg>
        <pc:graphicFrameChg chg="add mod modGraphic">
          <ac:chgData name="KNS SUB" userId="a49e7185d84df695" providerId="LiveId" clId="{C96A5742-B86E-4C5C-AC83-F13578AF62ED}" dt="2021-07-03T05:21:55.841" v="22" actId="572"/>
          <ac:graphicFrameMkLst>
            <pc:docMk/>
            <pc:sldMk cId="2467089551" sldId="331"/>
            <ac:graphicFrameMk id="2" creationId="{49DA203E-5F14-40A0-8C73-7BC07A51652F}"/>
          </ac:graphicFrameMkLst>
        </pc:graphicFrameChg>
      </pc:sldChg>
      <pc:sldChg chg="addSp modSp new mod modNotesTx">
        <pc:chgData name="KNS SUB" userId="a49e7185d84df695" providerId="LiveId" clId="{C96A5742-B86E-4C5C-AC83-F13578AF62ED}" dt="2021-07-03T05:26:16.022" v="52"/>
        <pc:sldMkLst>
          <pc:docMk/>
          <pc:sldMk cId="412145413" sldId="332"/>
        </pc:sldMkLst>
        <pc:spChg chg="mod">
          <ac:chgData name="KNS SUB" userId="a49e7185d84df695" providerId="LiveId" clId="{C96A5742-B86E-4C5C-AC83-F13578AF62ED}" dt="2021-07-03T05:26:03.659" v="51"/>
          <ac:spMkLst>
            <pc:docMk/>
            <pc:sldMk cId="412145413" sldId="332"/>
            <ac:spMk id="2" creationId="{12E2886C-ED5D-4334-B97E-4E0AB0B09BE6}"/>
          </ac:spMkLst>
        </pc:spChg>
        <pc:graphicFrameChg chg="add mod modGraphic">
          <ac:chgData name="KNS SUB" userId="a49e7185d84df695" providerId="LiveId" clId="{C96A5742-B86E-4C5C-AC83-F13578AF62ED}" dt="2021-07-03T05:25:39.207" v="49" actId="572"/>
          <ac:graphicFrameMkLst>
            <pc:docMk/>
            <pc:sldMk cId="412145413" sldId="332"/>
            <ac:graphicFrameMk id="3" creationId="{20380DBE-5A99-4B68-B238-78E31A2EDFB7}"/>
          </ac:graphicFrameMkLst>
        </pc:graphicFrameChg>
      </pc:sldChg>
    </pc:docChg>
  </pc:docChgLst>
  <pc:docChgLst>
    <pc:chgData name="KNS SUB" userId="a49e7185d84df695" providerId="LiveId" clId="{DE603DE8-B0ED-4A33-BF16-06F8CA6DE48D}"/>
    <pc:docChg chg="undo redo custSel addSld delSld modSld sldOrd modMainMaster modSection">
      <pc:chgData name="KNS SUB" userId="a49e7185d84df695" providerId="LiveId" clId="{DE603DE8-B0ED-4A33-BF16-06F8CA6DE48D}" dt="2021-08-09T08:27:38.826" v="4972" actId="122"/>
      <pc:docMkLst>
        <pc:docMk/>
      </pc:docMkLst>
      <pc:sldChg chg="addSp delSp modSp mod setBg">
        <pc:chgData name="KNS SUB" userId="a49e7185d84df695" providerId="LiveId" clId="{DE603DE8-B0ED-4A33-BF16-06F8CA6DE48D}" dt="2021-08-09T05:54:33.283" v="3556" actId="1076"/>
        <pc:sldMkLst>
          <pc:docMk/>
          <pc:sldMk cId="4142315404" sldId="260"/>
        </pc:sldMkLst>
        <pc:spChg chg="mod">
          <ac:chgData name="KNS SUB" userId="a49e7185d84df695" providerId="LiveId" clId="{DE603DE8-B0ED-4A33-BF16-06F8CA6DE48D}" dt="2021-08-09T05:48:49.806" v="3451" actId="20577"/>
          <ac:spMkLst>
            <pc:docMk/>
            <pc:sldMk cId="4142315404" sldId="260"/>
            <ac:spMk id="3" creationId="{9105AF7E-2874-4934-9812-D8EE6C00340E}"/>
          </ac:spMkLst>
        </pc:spChg>
        <pc:spChg chg="del">
          <ac:chgData name="KNS SUB" userId="a49e7185d84df695" providerId="LiveId" clId="{DE603DE8-B0ED-4A33-BF16-06F8CA6DE48D}" dt="2021-08-09T05:50:28.926" v="3499" actId="478"/>
          <ac:spMkLst>
            <pc:docMk/>
            <pc:sldMk cId="4142315404" sldId="260"/>
            <ac:spMk id="55" creationId="{2E809C8B-C5A2-4034-94D9-73423E497ADA}"/>
          </ac:spMkLst>
        </pc:spChg>
        <pc:spChg chg="mod">
          <ac:chgData name="KNS SUB" userId="a49e7185d84df695" providerId="LiveId" clId="{DE603DE8-B0ED-4A33-BF16-06F8CA6DE48D}" dt="2021-08-09T04:36:35.177" v="2317" actId="164"/>
          <ac:spMkLst>
            <pc:docMk/>
            <pc:sldMk cId="4142315404" sldId="260"/>
            <ac:spMk id="164" creationId="{DC4E8956-08D9-4434-8523-BAB5D3015396}"/>
          </ac:spMkLst>
        </pc:spChg>
        <pc:spChg chg="mod">
          <ac:chgData name="KNS SUB" userId="a49e7185d84df695" providerId="LiveId" clId="{DE603DE8-B0ED-4A33-BF16-06F8CA6DE48D}" dt="2021-08-09T04:36:35.177" v="2317" actId="164"/>
          <ac:spMkLst>
            <pc:docMk/>
            <pc:sldMk cId="4142315404" sldId="260"/>
            <ac:spMk id="165" creationId="{DAD90C09-5A97-490F-925A-47C03AF63936}"/>
          </ac:spMkLst>
        </pc:spChg>
        <pc:spChg chg="del">
          <ac:chgData name="KNS SUB" userId="a49e7185d84df695" providerId="LiveId" clId="{DE603DE8-B0ED-4A33-BF16-06F8CA6DE48D}" dt="2021-08-09T05:50:31.670" v="3500" actId="478"/>
          <ac:spMkLst>
            <pc:docMk/>
            <pc:sldMk cId="4142315404" sldId="260"/>
            <ac:spMk id="166" creationId="{2BD4A911-0EEE-4801-8A84-3CABE0E29E20}"/>
          </ac:spMkLst>
        </pc:spChg>
        <pc:spChg chg="mod">
          <ac:chgData name="KNS SUB" userId="a49e7185d84df695" providerId="LiveId" clId="{DE603DE8-B0ED-4A33-BF16-06F8CA6DE48D}" dt="2021-08-09T04:36:35.177" v="2317" actId="164"/>
          <ac:spMkLst>
            <pc:docMk/>
            <pc:sldMk cId="4142315404" sldId="260"/>
            <ac:spMk id="167" creationId="{8C064420-0A6B-43D4-8485-1B0C9111008C}"/>
          </ac:spMkLst>
        </pc:spChg>
        <pc:spChg chg="mod">
          <ac:chgData name="KNS SUB" userId="a49e7185d84df695" providerId="LiveId" clId="{DE603DE8-B0ED-4A33-BF16-06F8CA6DE48D}" dt="2021-08-09T04:36:35.177" v="2317" actId="164"/>
          <ac:spMkLst>
            <pc:docMk/>
            <pc:sldMk cId="4142315404" sldId="260"/>
            <ac:spMk id="168" creationId="{393C3F61-F05B-439C-84D4-788899A4DEA7}"/>
          </ac:spMkLst>
        </pc:spChg>
        <pc:spChg chg="mod">
          <ac:chgData name="KNS SUB" userId="a49e7185d84df695" providerId="LiveId" clId="{DE603DE8-B0ED-4A33-BF16-06F8CA6DE48D}" dt="2021-08-09T04:36:35.177" v="2317" actId="164"/>
          <ac:spMkLst>
            <pc:docMk/>
            <pc:sldMk cId="4142315404" sldId="260"/>
            <ac:spMk id="170" creationId="{D682F5A2-11ED-48D8-92D6-E55B8D55F010}"/>
          </ac:spMkLst>
        </pc:spChg>
        <pc:spChg chg="mod">
          <ac:chgData name="KNS SUB" userId="a49e7185d84df695" providerId="LiveId" clId="{DE603DE8-B0ED-4A33-BF16-06F8CA6DE48D}" dt="2021-08-09T05:49:31.971" v="3496" actId="20577"/>
          <ac:spMkLst>
            <pc:docMk/>
            <pc:sldMk cId="4142315404" sldId="260"/>
            <ac:spMk id="171" creationId="{FED4E6E8-A1ED-4E82-8245-6C9A38084113}"/>
          </ac:spMkLst>
        </pc:spChg>
        <pc:spChg chg="mod">
          <ac:chgData name="KNS SUB" userId="a49e7185d84df695" providerId="LiveId" clId="{DE603DE8-B0ED-4A33-BF16-06F8CA6DE48D}" dt="2021-08-09T05:49:42.628" v="3497" actId="6549"/>
          <ac:spMkLst>
            <pc:docMk/>
            <pc:sldMk cId="4142315404" sldId="260"/>
            <ac:spMk id="172" creationId="{D4E887AA-E930-47A0-A7B5-C1E244CAAA7F}"/>
          </ac:spMkLst>
        </pc:spChg>
        <pc:spChg chg="mod">
          <ac:chgData name="KNS SUB" userId="a49e7185d84df695" providerId="LiveId" clId="{DE603DE8-B0ED-4A33-BF16-06F8CA6DE48D}" dt="2021-08-09T04:36:35.177" v="2317" actId="164"/>
          <ac:spMkLst>
            <pc:docMk/>
            <pc:sldMk cId="4142315404" sldId="260"/>
            <ac:spMk id="173" creationId="{F5B1C3BE-F9AF-433F-81E8-DE3EE67B829F}"/>
          </ac:spMkLst>
        </pc:spChg>
        <pc:spChg chg="mod">
          <ac:chgData name="KNS SUB" userId="a49e7185d84df695" providerId="LiveId" clId="{DE603DE8-B0ED-4A33-BF16-06F8CA6DE48D}" dt="2021-08-09T04:36:35.177" v="2317" actId="164"/>
          <ac:spMkLst>
            <pc:docMk/>
            <pc:sldMk cId="4142315404" sldId="260"/>
            <ac:spMk id="174" creationId="{84143235-4DD0-48F5-9F5C-A234E5C7A7C8}"/>
          </ac:spMkLst>
        </pc:spChg>
        <pc:spChg chg="mod">
          <ac:chgData name="KNS SUB" userId="a49e7185d84df695" providerId="LiveId" clId="{DE603DE8-B0ED-4A33-BF16-06F8CA6DE48D}" dt="2021-08-09T04:36:35.177" v="2317" actId="164"/>
          <ac:spMkLst>
            <pc:docMk/>
            <pc:sldMk cId="4142315404" sldId="260"/>
            <ac:spMk id="184" creationId="{7D1131E9-D076-4215-BD84-5090C242A8D0}"/>
          </ac:spMkLst>
        </pc:spChg>
        <pc:spChg chg="mod">
          <ac:chgData name="KNS SUB" userId="a49e7185d84df695" providerId="LiveId" clId="{DE603DE8-B0ED-4A33-BF16-06F8CA6DE48D}" dt="2021-08-09T04:36:35.177" v="2317" actId="164"/>
          <ac:spMkLst>
            <pc:docMk/>
            <pc:sldMk cId="4142315404" sldId="260"/>
            <ac:spMk id="185" creationId="{2ED75611-8509-4028-B2B9-299958E9BEDF}"/>
          </ac:spMkLst>
        </pc:spChg>
        <pc:spChg chg="mod">
          <ac:chgData name="KNS SUB" userId="a49e7185d84df695" providerId="LiveId" clId="{DE603DE8-B0ED-4A33-BF16-06F8CA6DE48D}" dt="2021-08-09T04:36:35.177" v="2317" actId="164"/>
          <ac:spMkLst>
            <pc:docMk/>
            <pc:sldMk cId="4142315404" sldId="260"/>
            <ac:spMk id="186" creationId="{6189FE93-DD99-4FAC-B494-225AF4261566}"/>
          </ac:spMkLst>
        </pc:spChg>
        <pc:spChg chg="mod">
          <ac:chgData name="KNS SUB" userId="a49e7185d84df695" providerId="LiveId" clId="{DE603DE8-B0ED-4A33-BF16-06F8CA6DE48D}" dt="2021-08-09T04:36:35.177" v="2317" actId="164"/>
          <ac:spMkLst>
            <pc:docMk/>
            <pc:sldMk cId="4142315404" sldId="260"/>
            <ac:spMk id="188" creationId="{89CCACD6-E78F-46D4-8571-E0500BB99CC7}"/>
          </ac:spMkLst>
        </pc:spChg>
        <pc:spChg chg="del">
          <ac:chgData name="KNS SUB" userId="a49e7185d84df695" providerId="LiveId" clId="{DE603DE8-B0ED-4A33-BF16-06F8CA6DE48D}" dt="2021-08-09T05:50:34.996" v="3501" actId="478"/>
          <ac:spMkLst>
            <pc:docMk/>
            <pc:sldMk cId="4142315404" sldId="260"/>
            <ac:spMk id="190" creationId="{A027850F-BE99-432A-80DD-2BA15610E335}"/>
          </ac:spMkLst>
        </pc:spChg>
        <pc:grpChg chg="add del mod">
          <ac:chgData name="KNS SUB" userId="a49e7185d84df695" providerId="LiveId" clId="{DE603DE8-B0ED-4A33-BF16-06F8CA6DE48D}" dt="2021-08-09T05:50:26.107" v="3498" actId="478"/>
          <ac:grpSpMkLst>
            <pc:docMk/>
            <pc:sldMk cId="4142315404" sldId="260"/>
            <ac:grpSpMk id="2" creationId="{BDF0A06F-08AD-4E92-86A2-7A47EFD122B5}"/>
          </ac:grpSpMkLst>
        </pc:grpChg>
        <pc:grpChg chg="mod">
          <ac:chgData name="KNS SUB" userId="a49e7185d84df695" providerId="LiveId" clId="{DE603DE8-B0ED-4A33-BF16-06F8CA6DE48D}" dt="2021-08-09T04:36:35.177" v="2317" actId="164"/>
          <ac:grpSpMkLst>
            <pc:docMk/>
            <pc:sldMk cId="4142315404" sldId="260"/>
            <ac:grpSpMk id="163" creationId="{326EF179-CD10-4530-87CC-E6713018ED2C}"/>
          </ac:grpSpMkLst>
        </pc:grpChg>
        <pc:grpChg chg="mod">
          <ac:chgData name="KNS SUB" userId="a49e7185d84df695" providerId="LiveId" clId="{DE603DE8-B0ED-4A33-BF16-06F8CA6DE48D}" dt="2021-08-09T04:36:35.177" v="2317" actId="164"/>
          <ac:grpSpMkLst>
            <pc:docMk/>
            <pc:sldMk cId="4142315404" sldId="260"/>
            <ac:grpSpMk id="175" creationId="{CBF4707C-D978-46A8-9384-64BC502A7B85}"/>
          </ac:grpSpMkLst>
        </pc:grpChg>
        <pc:grpChg chg="mod">
          <ac:chgData name="KNS SUB" userId="a49e7185d84df695" providerId="LiveId" clId="{DE603DE8-B0ED-4A33-BF16-06F8CA6DE48D}" dt="2021-08-09T04:36:35.177" v="2317" actId="164"/>
          <ac:grpSpMkLst>
            <pc:docMk/>
            <pc:sldMk cId="4142315404" sldId="260"/>
            <ac:grpSpMk id="176" creationId="{3B98E7D8-8987-4F56-ADFE-7F52CC67E6FC}"/>
          </ac:grpSpMkLst>
        </pc:grpChg>
        <pc:grpChg chg="mod">
          <ac:chgData name="KNS SUB" userId="a49e7185d84df695" providerId="LiveId" clId="{DE603DE8-B0ED-4A33-BF16-06F8CA6DE48D}" dt="2021-08-09T04:36:35.177" v="2317" actId="164"/>
          <ac:grpSpMkLst>
            <pc:docMk/>
            <pc:sldMk cId="4142315404" sldId="260"/>
            <ac:grpSpMk id="181" creationId="{9BD64EFC-81A6-4DDF-B422-BE758F8FBB7E}"/>
          </ac:grpSpMkLst>
        </pc:grpChg>
        <pc:grpChg chg="mod">
          <ac:chgData name="KNS SUB" userId="a49e7185d84df695" providerId="LiveId" clId="{DE603DE8-B0ED-4A33-BF16-06F8CA6DE48D}" dt="2021-08-09T04:36:35.177" v="2317" actId="164"/>
          <ac:grpSpMkLst>
            <pc:docMk/>
            <pc:sldMk cId="4142315404" sldId="260"/>
            <ac:grpSpMk id="182" creationId="{95FE535D-6FBE-4A38-92CB-35EA27337062}"/>
          </ac:grpSpMkLst>
        </pc:grpChg>
        <pc:grpChg chg="mod">
          <ac:chgData name="KNS SUB" userId="a49e7185d84df695" providerId="LiveId" clId="{DE603DE8-B0ED-4A33-BF16-06F8CA6DE48D}" dt="2021-08-09T04:36:35.177" v="2317" actId="164"/>
          <ac:grpSpMkLst>
            <pc:docMk/>
            <pc:sldMk cId="4142315404" sldId="260"/>
            <ac:grpSpMk id="183" creationId="{B09C2E05-B49C-4ED0-A9ED-872B40566800}"/>
          </ac:grpSpMkLst>
        </pc:grpChg>
        <pc:grpChg chg="mod">
          <ac:chgData name="KNS SUB" userId="a49e7185d84df695" providerId="LiveId" clId="{DE603DE8-B0ED-4A33-BF16-06F8CA6DE48D}" dt="2021-08-09T04:36:35.177" v="2317" actId="164"/>
          <ac:grpSpMkLst>
            <pc:docMk/>
            <pc:sldMk cId="4142315404" sldId="260"/>
            <ac:grpSpMk id="187" creationId="{B563064E-ABE2-43FE-829B-76BA19FF26C4}"/>
          </ac:grpSpMkLst>
        </pc:grpChg>
        <pc:picChg chg="add mod">
          <ac:chgData name="KNS SUB" userId="a49e7185d84df695" providerId="LiveId" clId="{DE603DE8-B0ED-4A33-BF16-06F8CA6DE48D}" dt="2021-08-09T05:54:33.283" v="3556" actId="1076"/>
          <ac:picMkLst>
            <pc:docMk/>
            <pc:sldMk cId="4142315404" sldId="260"/>
            <ac:picMk id="3074" creationId="{49938661-4CBA-414C-8997-3537486B94BE}"/>
          </ac:picMkLst>
        </pc:picChg>
        <pc:cxnChg chg="mod">
          <ac:chgData name="KNS SUB" userId="a49e7185d84df695" providerId="LiveId" clId="{DE603DE8-B0ED-4A33-BF16-06F8CA6DE48D}" dt="2021-08-09T04:36:35.177" v="2317" actId="164"/>
          <ac:cxnSpMkLst>
            <pc:docMk/>
            <pc:sldMk cId="4142315404" sldId="260"/>
            <ac:cxnSpMk id="162" creationId="{3F7197D6-9616-412F-AD82-7E4225C7838B}"/>
          </ac:cxnSpMkLst>
        </pc:cxnChg>
        <pc:cxnChg chg="mod">
          <ac:chgData name="KNS SUB" userId="a49e7185d84df695" providerId="LiveId" clId="{DE603DE8-B0ED-4A33-BF16-06F8CA6DE48D}" dt="2021-08-09T04:36:35.177" v="2317" actId="164"/>
          <ac:cxnSpMkLst>
            <pc:docMk/>
            <pc:sldMk cId="4142315404" sldId="260"/>
            <ac:cxnSpMk id="177" creationId="{8B959DF2-9DE7-4087-81AD-6186804239F9}"/>
          </ac:cxnSpMkLst>
        </pc:cxnChg>
        <pc:cxnChg chg="mod">
          <ac:chgData name="KNS SUB" userId="a49e7185d84df695" providerId="LiveId" clId="{DE603DE8-B0ED-4A33-BF16-06F8CA6DE48D}" dt="2021-08-09T04:36:35.177" v="2317" actId="164"/>
          <ac:cxnSpMkLst>
            <pc:docMk/>
            <pc:sldMk cId="4142315404" sldId="260"/>
            <ac:cxnSpMk id="178" creationId="{6986E01E-B0CB-42C8-8A40-B9B574249CCC}"/>
          </ac:cxnSpMkLst>
        </pc:cxnChg>
        <pc:cxnChg chg="mod">
          <ac:chgData name="KNS SUB" userId="a49e7185d84df695" providerId="LiveId" clId="{DE603DE8-B0ED-4A33-BF16-06F8CA6DE48D}" dt="2021-08-09T04:36:35.177" v="2317" actId="164"/>
          <ac:cxnSpMkLst>
            <pc:docMk/>
            <pc:sldMk cId="4142315404" sldId="260"/>
            <ac:cxnSpMk id="179" creationId="{42500034-4DEA-4C18-A7F3-FC23EE46FE23}"/>
          </ac:cxnSpMkLst>
        </pc:cxnChg>
        <pc:cxnChg chg="mod">
          <ac:chgData name="KNS SUB" userId="a49e7185d84df695" providerId="LiveId" clId="{DE603DE8-B0ED-4A33-BF16-06F8CA6DE48D}" dt="2021-08-09T04:36:35.177" v="2317" actId="164"/>
          <ac:cxnSpMkLst>
            <pc:docMk/>
            <pc:sldMk cId="4142315404" sldId="260"/>
            <ac:cxnSpMk id="180" creationId="{A3513CF1-80B1-42EC-928D-6EAB861AD35D}"/>
          </ac:cxnSpMkLst>
        </pc:cxnChg>
        <pc:cxnChg chg="mod">
          <ac:chgData name="KNS SUB" userId="a49e7185d84df695" providerId="LiveId" clId="{DE603DE8-B0ED-4A33-BF16-06F8CA6DE48D}" dt="2021-08-09T04:36:35.177" v="2317" actId="164"/>
          <ac:cxnSpMkLst>
            <pc:docMk/>
            <pc:sldMk cId="4142315404" sldId="260"/>
            <ac:cxnSpMk id="189" creationId="{AFBD3B6A-7DD6-439B-A8A4-9EB6BFF2B55B}"/>
          </ac:cxnSpMkLst>
        </pc:cxnChg>
      </pc:sldChg>
      <pc:sldChg chg="del">
        <pc:chgData name="KNS SUB" userId="a49e7185d84df695" providerId="LiveId" clId="{DE603DE8-B0ED-4A33-BF16-06F8CA6DE48D}" dt="2021-08-09T04:32:37.486" v="2153" actId="47"/>
        <pc:sldMkLst>
          <pc:docMk/>
          <pc:sldMk cId="3660282666" sldId="262"/>
        </pc:sldMkLst>
      </pc:sldChg>
      <pc:sldChg chg="addSp delSp modSp add del mod modNotesTx">
        <pc:chgData name="KNS SUB" userId="a49e7185d84df695" providerId="LiveId" clId="{DE603DE8-B0ED-4A33-BF16-06F8CA6DE48D}" dt="2021-08-09T05:13:08.055" v="2999" actId="113"/>
        <pc:sldMkLst>
          <pc:docMk/>
          <pc:sldMk cId="966395761" sldId="267"/>
        </pc:sldMkLst>
        <pc:spChg chg="del mod">
          <ac:chgData name="KNS SUB" userId="a49e7185d84df695" providerId="LiveId" clId="{DE603DE8-B0ED-4A33-BF16-06F8CA6DE48D}" dt="2021-08-09T04:51:27.556" v="2770" actId="478"/>
          <ac:spMkLst>
            <pc:docMk/>
            <pc:sldMk cId="966395761" sldId="267"/>
            <ac:spMk id="2" creationId="{DDF49FCE-553B-470C-BE0F-556D61D1234D}"/>
          </ac:spMkLst>
        </pc:spChg>
        <pc:spChg chg="add mod">
          <ac:chgData name="KNS SUB" userId="a49e7185d84df695" providerId="LiveId" clId="{DE603DE8-B0ED-4A33-BF16-06F8CA6DE48D}" dt="2021-08-09T05:13:08.055" v="2999" actId="113"/>
          <ac:spMkLst>
            <pc:docMk/>
            <pc:sldMk cId="966395761" sldId="267"/>
            <ac:spMk id="4" creationId="{446F9DC9-B1E2-4362-9992-FB67B3F58BC1}"/>
          </ac:spMkLst>
        </pc:spChg>
        <pc:spChg chg="add del mod">
          <ac:chgData name="KNS SUB" userId="a49e7185d84df695" providerId="LiveId" clId="{DE603DE8-B0ED-4A33-BF16-06F8CA6DE48D}" dt="2021-08-09T05:12:36.279" v="2989" actId="478"/>
          <ac:spMkLst>
            <pc:docMk/>
            <pc:sldMk cId="966395761" sldId="267"/>
            <ac:spMk id="5" creationId="{1A336FFF-F59D-4EC2-8B4C-AB18B612CA3A}"/>
          </ac:spMkLst>
        </pc:spChg>
        <pc:picChg chg="del mod">
          <ac:chgData name="KNS SUB" userId="a49e7185d84df695" providerId="LiveId" clId="{DE603DE8-B0ED-4A33-BF16-06F8CA6DE48D}" dt="2021-08-09T04:58:09.320" v="2833" actId="478"/>
          <ac:picMkLst>
            <pc:docMk/>
            <pc:sldMk cId="966395761" sldId="267"/>
            <ac:picMk id="6" creationId="{4A5F407C-771B-4F45-BBFC-785B74AB93AC}"/>
          </ac:picMkLst>
        </pc:picChg>
        <pc:picChg chg="add mod">
          <ac:chgData name="KNS SUB" userId="a49e7185d84df695" providerId="LiveId" clId="{DE603DE8-B0ED-4A33-BF16-06F8CA6DE48D}" dt="2021-08-09T04:58:20.651" v="2837" actId="14100"/>
          <ac:picMkLst>
            <pc:docMk/>
            <pc:sldMk cId="966395761" sldId="267"/>
            <ac:picMk id="2050" creationId="{E47F2B96-403F-4FA3-8D6F-7856204D0A11}"/>
          </ac:picMkLst>
        </pc:picChg>
      </pc:sldChg>
      <pc:sldChg chg="modSp mod ord">
        <pc:chgData name="KNS SUB" userId="a49e7185d84df695" providerId="LiveId" clId="{DE603DE8-B0ED-4A33-BF16-06F8CA6DE48D}" dt="2021-08-09T04:51:00.631" v="2765" actId="962"/>
        <pc:sldMkLst>
          <pc:docMk/>
          <pc:sldMk cId="2857411156" sldId="268"/>
        </pc:sldMkLst>
        <pc:picChg chg="mod">
          <ac:chgData name="KNS SUB" userId="a49e7185d84df695" providerId="LiveId" clId="{DE603DE8-B0ED-4A33-BF16-06F8CA6DE48D}" dt="2021-08-09T04:51:00.631" v="2765" actId="962"/>
          <ac:picMkLst>
            <pc:docMk/>
            <pc:sldMk cId="2857411156" sldId="268"/>
            <ac:picMk id="3" creationId="{DD28E01C-3864-4F49-906F-2B2EC7500B5F}"/>
          </ac:picMkLst>
        </pc:picChg>
      </pc:sldChg>
      <pc:sldChg chg="modSp mod">
        <pc:chgData name="KNS SUB" userId="a49e7185d84df695" providerId="LiveId" clId="{DE603DE8-B0ED-4A33-BF16-06F8CA6DE48D}" dt="2021-08-09T04:51:17.488" v="2768" actId="12"/>
        <pc:sldMkLst>
          <pc:docMk/>
          <pc:sldMk cId="1217731054" sldId="269"/>
        </pc:sldMkLst>
        <pc:graphicFrameChg chg="modGraphic">
          <ac:chgData name="KNS SUB" userId="a49e7185d84df695" providerId="LiveId" clId="{DE603DE8-B0ED-4A33-BF16-06F8CA6DE48D}" dt="2021-08-09T04:51:17.488" v="2768" actId="12"/>
          <ac:graphicFrameMkLst>
            <pc:docMk/>
            <pc:sldMk cId="1217731054" sldId="269"/>
            <ac:graphicFrameMk id="4" creationId="{263DBBE5-5839-4705-B0D3-E385E77E2F75}"/>
          </ac:graphicFrameMkLst>
        </pc:graphicFrameChg>
      </pc:sldChg>
      <pc:sldChg chg="addSp delSp modSp mod chgLayout modNotesTx">
        <pc:chgData name="KNS SUB" userId="a49e7185d84df695" providerId="LiveId" clId="{DE603DE8-B0ED-4A33-BF16-06F8CA6DE48D}" dt="2021-08-09T08:27:38.826" v="4972" actId="122"/>
        <pc:sldMkLst>
          <pc:docMk/>
          <pc:sldMk cId="1717497534" sldId="270"/>
        </pc:sldMkLst>
        <pc:spChg chg="del mod">
          <ac:chgData name="KNS SUB" userId="a49e7185d84df695" providerId="LiveId" clId="{DE603DE8-B0ED-4A33-BF16-06F8CA6DE48D}" dt="2021-08-09T08:26:35.600" v="4955" actId="478"/>
          <ac:spMkLst>
            <pc:docMk/>
            <pc:sldMk cId="1717497534" sldId="270"/>
            <ac:spMk id="2" creationId="{7085BDD6-DACE-4007-B26C-A668EE452420}"/>
          </ac:spMkLst>
        </pc:spChg>
        <pc:spChg chg="add mod ord">
          <ac:chgData name="KNS SUB" userId="a49e7185d84df695" providerId="LiveId" clId="{DE603DE8-B0ED-4A33-BF16-06F8CA6DE48D}" dt="2021-08-09T08:27:38.826" v="4972" actId="122"/>
          <ac:spMkLst>
            <pc:docMk/>
            <pc:sldMk cId="1717497534" sldId="270"/>
            <ac:spMk id="3" creationId="{E6C7DF31-7B16-44CC-843A-F665B18CE34C}"/>
          </ac:spMkLst>
        </pc:spChg>
        <pc:spChg chg="del mod">
          <ac:chgData name="KNS SUB" userId="a49e7185d84df695" providerId="LiveId" clId="{DE603DE8-B0ED-4A33-BF16-06F8CA6DE48D}" dt="2021-08-09T04:59:23.731" v="2876" actId="478"/>
          <ac:spMkLst>
            <pc:docMk/>
            <pc:sldMk cId="1717497534" sldId="270"/>
            <ac:spMk id="4" creationId="{1FE84A28-126C-4713-AA5D-311E87A2AAEA}"/>
          </ac:spMkLst>
        </pc:spChg>
        <pc:picChg chg="mod">
          <ac:chgData name="KNS SUB" userId="a49e7185d84df695" providerId="LiveId" clId="{DE603DE8-B0ED-4A33-BF16-06F8CA6DE48D}" dt="2021-08-09T04:59:26.893" v="2877" actId="14100"/>
          <ac:picMkLst>
            <pc:docMk/>
            <pc:sldMk cId="1717497534" sldId="270"/>
            <ac:picMk id="2052" creationId="{81689333-72C5-498E-ABB1-24449B637EBA}"/>
          </ac:picMkLst>
        </pc:picChg>
      </pc:sldChg>
      <pc:sldChg chg="addSp delSp modSp mod modClrScheme chgLayout">
        <pc:chgData name="KNS SUB" userId="a49e7185d84df695" providerId="LiveId" clId="{DE603DE8-B0ED-4A33-BF16-06F8CA6DE48D}" dt="2021-08-09T04:43:28.157" v="2610" actId="962"/>
        <pc:sldMkLst>
          <pc:docMk/>
          <pc:sldMk cId="3810525791" sldId="272"/>
        </pc:sldMkLst>
        <pc:spChg chg="add mod ord">
          <ac:chgData name="KNS SUB" userId="a49e7185d84df695" providerId="LiveId" clId="{DE603DE8-B0ED-4A33-BF16-06F8CA6DE48D}" dt="2021-08-09T04:43:28.157" v="2610" actId="962"/>
          <ac:spMkLst>
            <pc:docMk/>
            <pc:sldMk cId="3810525791" sldId="272"/>
            <ac:spMk id="2" creationId="{8260C99F-1764-43A4-A950-6B10AD9CB8FE}"/>
          </ac:spMkLst>
        </pc:spChg>
        <pc:spChg chg="del mod">
          <ac:chgData name="KNS SUB" userId="a49e7185d84df695" providerId="LiveId" clId="{DE603DE8-B0ED-4A33-BF16-06F8CA6DE48D}" dt="2021-08-09T04:42:23.650" v="2561" actId="478"/>
          <ac:spMkLst>
            <pc:docMk/>
            <pc:sldMk cId="3810525791" sldId="272"/>
            <ac:spMk id="3" creationId="{93055E0F-9798-4954-B726-11BB52EC78D4}"/>
          </ac:spMkLst>
        </pc:spChg>
        <pc:picChg chg="mod">
          <ac:chgData name="KNS SUB" userId="a49e7185d84df695" providerId="LiveId" clId="{DE603DE8-B0ED-4A33-BF16-06F8CA6DE48D}" dt="2021-08-09T04:42:30.887" v="2563" actId="14100"/>
          <ac:picMkLst>
            <pc:docMk/>
            <pc:sldMk cId="3810525791" sldId="272"/>
            <ac:picMk id="4" creationId="{5BC229A2-47BD-4A57-B361-9B4F600784B9}"/>
          </ac:picMkLst>
        </pc:picChg>
      </pc:sldChg>
      <pc:sldChg chg="modSp mod">
        <pc:chgData name="KNS SUB" userId="a49e7185d84df695" providerId="LiveId" clId="{DE603DE8-B0ED-4A33-BF16-06F8CA6DE48D}" dt="2021-08-09T08:24:33.089" v="4925" actId="313"/>
        <pc:sldMkLst>
          <pc:docMk/>
          <pc:sldMk cId="3171425213" sldId="273"/>
        </pc:sldMkLst>
        <pc:spChg chg="mod">
          <ac:chgData name="KNS SUB" userId="a49e7185d84df695" providerId="LiveId" clId="{DE603DE8-B0ED-4A33-BF16-06F8CA6DE48D}" dt="2021-08-09T08:24:33.089" v="4925" actId="313"/>
          <ac:spMkLst>
            <pc:docMk/>
            <pc:sldMk cId="3171425213" sldId="273"/>
            <ac:spMk id="2" creationId="{2E4B418A-F952-4AD0-823E-9A8D10CDC43E}"/>
          </ac:spMkLst>
        </pc:spChg>
        <pc:graphicFrameChg chg="modGraphic">
          <ac:chgData name="KNS SUB" userId="a49e7185d84df695" providerId="LiveId" clId="{DE603DE8-B0ED-4A33-BF16-06F8CA6DE48D}" dt="2021-08-09T07:11:27.874" v="4029" actId="207"/>
          <ac:graphicFrameMkLst>
            <pc:docMk/>
            <pc:sldMk cId="3171425213" sldId="273"/>
            <ac:graphicFrameMk id="4" creationId="{6401E102-C9D0-49FF-8294-41F663EE47C4}"/>
          </ac:graphicFrameMkLst>
        </pc:graphicFrameChg>
      </pc:sldChg>
      <pc:sldChg chg="modSp mod">
        <pc:chgData name="KNS SUB" userId="a49e7185d84df695" providerId="LiveId" clId="{DE603DE8-B0ED-4A33-BF16-06F8CA6DE48D}" dt="2021-08-09T08:25:01.290" v="4927"/>
        <pc:sldMkLst>
          <pc:docMk/>
          <pc:sldMk cId="2476656881" sldId="275"/>
        </pc:sldMkLst>
        <pc:spChg chg="mod">
          <ac:chgData name="KNS SUB" userId="a49e7185d84df695" providerId="LiveId" clId="{DE603DE8-B0ED-4A33-BF16-06F8CA6DE48D}" dt="2021-08-09T08:25:01.290" v="4927"/>
          <ac:spMkLst>
            <pc:docMk/>
            <pc:sldMk cId="2476656881" sldId="275"/>
            <ac:spMk id="2" creationId="{2E4B418A-F952-4AD0-823E-9A8D10CDC43E}"/>
          </ac:spMkLst>
        </pc:spChg>
        <pc:graphicFrameChg chg="modGraphic">
          <ac:chgData name="KNS SUB" userId="a49e7185d84df695" providerId="LiveId" clId="{DE603DE8-B0ED-4A33-BF16-06F8CA6DE48D}" dt="2021-08-09T07:10:26.351" v="4024" actId="20577"/>
          <ac:graphicFrameMkLst>
            <pc:docMk/>
            <pc:sldMk cId="2476656881" sldId="275"/>
            <ac:graphicFrameMk id="5" creationId="{F776C8AA-FCC9-4065-AF84-E98935A71156}"/>
          </ac:graphicFrameMkLst>
        </pc:graphicFrameChg>
      </pc:sldChg>
      <pc:sldChg chg="addSp delSp modSp mod modNotesTx">
        <pc:chgData name="KNS SUB" userId="a49e7185d84df695" providerId="LiveId" clId="{DE603DE8-B0ED-4A33-BF16-06F8CA6DE48D}" dt="2021-08-09T08:25:55.752" v="4947" actId="20577"/>
        <pc:sldMkLst>
          <pc:docMk/>
          <pc:sldMk cId="4162655786" sldId="277"/>
        </pc:sldMkLst>
        <pc:spChg chg="mod">
          <ac:chgData name="KNS SUB" userId="a49e7185d84df695" providerId="LiveId" clId="{DE603DE8-B0ED-4A33-BF16-06F8CA6DE48D}" dt="2021-08-09T08:25:55.752" v="4947" actId="20577"/>
          <ac:spMkLst>
            <pc:docMk/>
            <pc:sldMk cId="4162655786" sldId="277"/>
            <ac:spMk id="2" creationId="{22808680-94EF-4E25-8BE1-93C03FA3CD4D}"/>
          </ac:spMkLst>
        </pc:spChg>
        <pc:spChg chg="del mod">
          <ac:chgData name="KNS SUB" userId="a49e7185d84df695" providerId="LiveId" clId="{DE603DE8-B0ED-4A33-BF16-06F8CA6DE48D}" dt="2021-08-09T06:48:49.092" v="3771" actId="478"/>
          <ac:spMkLst>
            <pc:docMk/>
            <pc:sldMk cId="4162655786" sldId="277"/>
            <ac:spMk id="5" creationId="{A079527F-2277-4DB7-8856-C3FD9DEC72F3}"/>
          </ac:spMkLst>
        </pc:spChg>
        <pc:spChg chg="add del">
          <ac:chgData name="KNS SUB" userId="a49e7185d84df695" providerId="LiveId" clId="{DE603DE8-B0ED-4A33-BF16-06F8CA6DE48D}" dt="2021-08-09T06:50:35.418" v="3780" actId="22"/>
          <ac:spMkLst>
            <pc:docMk/>
            <pc:sldMk cId="4162655786" sldId="277"/>
            <ac:spMk id="6" creationId="{08A3156B-5765-400B-9012-5B213AE87D6E}"/>
          </ac:spMkLst>
        </pc:spChg>
        <pc:spChg chg="add mod">
          <ac:chgData name="KNS SUB" userId="a49e7185d84df695" providerId="LiveId" clId="{DE603DE8-B0ED-4A33-BF16-06F8CA6DE48D}" dt="2021-08-09T06:51:03.472" v="3787" actId="14100"/>
          <ac:spMkLst>
            <pc:docMk/>
            <pc:sldMk cId="4162655786" sldId="277"/>
            <ac:spMk id="8" creationId="{F71F72CB-3826-437D-A659-18921ED20EFA}"/>
          </ac:spMkLst>
        </pc:spChg>
        <pc:graphicFrameChg chg="mod modGraphic">
          <ac:chgData name="KNS SUB" userId="a49e7185d84df695" providerId="LiveId" clId="{DE603DE8-B0ED-4A33-BF16-06F8CA6DE48D}" dt="2021-08-09T07:59:52.839" v="4870" actId="14100"/>
          <ac:graphicFrameMkLst>
            <pc:docMk/>
            <pc:sldMk cId="4162655786" sldId="277"/>
            <ac:graphicFrameMk id="3" creationId="{A185ACA2-1D98-4D2A-AEF9-28FAC8B41BDA}"/>
          </ac:graphicFrameMkLst>
        </pc:graphicFrameChg>
        <pc:graphicFrameChg chg="add del mod">
          <ac:chgData name="KNS SUB" userId="a49e7185d84df695" providerId="LiveId" clId="{DE603DE8-B0ED-4A33-BF16-06F8CA6DE48D}" dt="2021-08-09T06:51:39.161" v="3791" actId="478"/>
          <ac:graphicFrameMkLst>
            <pc:docMk/>
            <pc:sldMk cId="4162655786" sldId="277"/>
            <ac:graphicFrameMk id="9" creationId="{B9F4E478-713A-4AA8-8BBE-F7BA68167284}"/>
          </ac:graphicFrameMkLst>
        </pc:graphicFrameChg>
        <pc:graphicFrameChg chg="add del mod">
          <ac:chgData name="KNS SUB" userId="a49e7185d84df695" providerId="LiveId" clId="{DE603DE8-B0ED-4A33-BF16-06F8CA6DE48D}" dt="2021-08-09T06:52:34.082" v="3797"/>
          <ac:graphicFrameMkLst>
            <pc:docMk/>
            <pc:sldMk cId="4162655786" sldId="277"/>
            <ac:graphicFrameMk id="10" creationId="{93CF67AB-9053-4566-81FF-6D467E200AFA}"/>
          </ac:graphicFrameMkLst>
        </pc:graphicFrameChg>
      </pc:sldChg>
      <pc:sldChg chg="delSp modSp mod">
        <pc:chgData name="KNS SUB" userId="a49e7185d84df695" providerId="LiveId" clId="{DE603DE8-B0ED-4A33-BF16-06F8CA6DE48D}" dt="2021-08-09T08:25:31.529" v="4935" actId="20577"/>
        <pc:sldMkLst>
          <pc:docMk/>
          <pc:sldMk cId="4242197850" sldId="278"/>
        </pc:sldMkLst>
        <pc:spChg chg="mod">
          <ac:chgData name="KNS SUB" userId="a49e7185d84df695" providerId="LiveId" clId="{DE603DE8-B0ED-4A33-BF16-06F8CA6DE48D}" dt="2021-08-09T08:25:31.529" v="4935" actId="20577"/>
          <ac:spMkLst>
            <pc:docMk/>
            <pc:sldMk cId="4242197850" sldId="278"/>
            <ac:spMk id="2" creationId="{341E6648-CCB8-4852-91B2-3555892F72EE}"/>
          </ac:spMkLst>
        </pc:spChg>
        <pc:spChg chg="del">
          <ac:chgData name="KNS SUB" userId="a49e7185d84df695" providerId="LiveId" clId="{DE603DE8-B0ED-4A33-BF16-06F8CA6DE48D}" dt="2021-08-09T07:01:08.031" v="3975" actId="478"/>
          <ac:spMkLst>
            <pc:docMk/>
            <pc:sldMk cId="4242197850" sldId="278"/>
            <ac:spMk id="6" creationId="{295547B9-AEB9-4148-8545-FCD55A7BD919}"/>
          </ac:spMkLst>
        </pc:spChg>
        <pc:graphicFrameChg chg="mod modGraphic">
          <ac:chgData name="KNS SUB" userId="a49e7185d84df695" providerId="LiveId" clId="{DE603DE8-B0ED-4A33-BF16-06F8CA6DE48D}" dt="2021-08-09T07:58:41.324" v="4868" actId="1076"/>
          <ac:graphicFrameMkLst>
            <pc:docMk/>
            <pc:sldMk cId="4242197850" sldId="278"/>
            <ac:graphicFrameMk id="4" creationId="{28EEADCF-3CED-4271-84EA-9B9D1F3AA41F}"/>
          </ac:graphicFrameMkLst>
        </pc:graphicFrameChg>
      </pc:sldChg>
      <pc:sldChg chg="addSp delSp modSp mod setBg modNotesTx">
        <pc:chgData name="KNS SUB" userId="a49e7185d84df695" providerId="LiveId" clId="{DE603DE8-B0ED-4A33-BF16-06F8CA6DE48D}" dt="2021-08-09T08:25:38.027" v="4941" actId="20577"/>
        <pc:sldMkLst>
          <pc:docMk/>
          <pc:sldMk cId="3021616751" sldId="279"/>
        </pc:sldMkLst>
        <pc:spChg chg="mod">
          <ac:chgData name="KNS SUB" userId="a49e7185d84df695" providerId="LiveId" clId="{DE603DE8-B0ED-4A33-BF16-06F8CA6DE48D}" dt="2021-08-09T08:25:38.027" v="4941" actId="20577"/>
          <ac:spMkLst>
            <pc:docMk/>
            <pc:sldMk cId="3021616751" sldId="279"/>
            <ac:spMk id="2" creationId="{77D04065-3ACD-4910-9A60-5AA7EEFD35BD}"/>
          </ac:spMkLst>
        </pc:spChg>
        <pc:spChg chg="del">
          <ac:chgData name="KNS SUB" userId="a49e7185d84df695" providerId="LiveId" clId="{DE603DE8-B0ED-4A33-BF16-06F8CA6DE48D}" dt="2021-08-09T07:08:07.342" v="4010" actId="478"/>
          <ac:spMkLst>
            <pc:docMk/>
            <pc:sldMk cId="3021616751" sldId="279"/>
            <ac:spMk id="3" creationId="{2B8AB7C4-FD7A-4C9C-8070-B9CA74A0EFC7}"/>
          </ac:spMkLst>
        </pc:spChg>
        <pc:graphicFrameChg chg="add del mod">
          <ac:chgData name="KNS SUB" userId="a49e7185d84df695" providerId="LiveId" clId="{DE603DE8-B0ED-4A33-BF16-06F8CA6DE48D}" dt="2021-08-09T08:19:49.702" v="4918" actId="478"/>
          <ac:graphicFrameMkLst>
            <pc:docMk/>
            <pc:sldMk cId="3021616751" sldId="279"/>
            <ac:graphicFrameMk id="3" creationId="{9F63DAC4-64C2-439B-BA21-8A185FCE7369}"/>
          </ac:graphicFrameMkLst>
        </pc:graphicFrameChg>
        <pc:graphicFrameChg chg="mod modGraphic">
          <ac:chgData name="KNS SUB" userId="a49e7185d84df695" providerId="LiveId" clId="{DE603DE8-B0ED-4A33-BF16-06F8CA6DE48D}" dt="2021-08-09T08:19:56.208" v="4919"/>
          <ac:graphicFrameMkLst>
            <pc:docMk/>
            <pc:sldMk cId="3021616751" sldId="279"/>
            <ac:graphicFrameMk id="4" creationId="{9CF83AA9-EC67-4362-B549-FFAE4C07EDB4}"/>
          </ac:graphicFrameMkLst>
        </pc:graphicFrameChg>
      </pc:sldChg>
      <pc:sldChg chg="delSp modSp mod">
        <pc:chgData name="KNS SUB" userId="a49e7185d84df695" providerId="LiveId" clId="{DE603DE8-B0ED-4A33-BF16-06F8CA6DE48D}" dt="2021-08-09T08:13:24.828" v="4905" actId="1076"/>
        <pc:sldMkLst>
          <pc:docMk/>
          <pc:sldMk cId="1856617578" sldId="280"/>
        </pc:sldMkLst>
        <pc:spChg chg="mod">
          <ac:chgData name="KNS SUB" userId="a49e7185d84df695" providerId="LiveId" clId="{DE603DE8-B0ED-4A33-BF16-06F8CA6DE48D}" dt="2021-08-09T07:21:37.481" v="4096" actId="20577"/>
          <ac:spMkLst>
            <pc:docMk/>
            <pc:sldMk cId="1856617578" sldId="280"/>
            <ac:spMk id="2" creationId="{0C80AA5B-FEBF-47D0-82D0-8A09238F6612}"/>
          </ac:spMkLst>
        </pc:spChg>
        <pc:graphicFrameChg chg="del modGraphic">
          <ac:chgData name="KNS SUB" userId="a49e7185d84df695" providerId="LiveId" clId="{DE603DE8-B0ED-4A33-BF16-06F8CA6DE48D}" dt="2021-08-09T07:21:12.248" v="4083" actId="478"/>
          <ac:graphicFrameMkLst>
            <pc:docMk/>
            <pc:sldMk cId="1856617578" sldId="280"/>
            <ac:graphicFrameMk id="4" creationId="{C6FCB319-8FCB-4D82-8BCA-E77F9E345AD5}"/>
          </ac:graphicFrameMkLst>
        </pc:graphicFrameChg>
        <pc:graphicFrameChg chg="mod modGraphic">
          <ac:chgData name="KNS SUB" userId="a49e7185d84df695" providerId="LiveId" clId="{DE603DE8-B0ED-4A33-BF16-06F8CA6DE48D}" dt="2021-08-09T08:13:24.828" v="4905" actId="1076"/>
          <ac:graphicFrameMkLst>
            <pc:docMk/>
            <pc:sldMk cId="1856617578" sldId="280"/>
            <ac:graphicFrameMk id="6" creationId="{E5589D2D-9D70-436F-9461-FBF11428AD6A}"/>
          </ac:graphicFrameMkLst>
        </pc:graphicFrameChg>
      </pc:sldChg>
      <pc:sldChg chg="addSp modSp mod ord">
        <pc:chgData name="KNS SUB" userId="a49e7185d84df695" providerId="LiveId" clId="{DE603DE8-B0ED-4A33-BF16-06F8CA6DE48D}" dt="2021-08-09T07:21:45.905" v="4097" actId="404"/>
        <pc:sldMkLst>
          <pc:docMk/>
          <pc:sldMk cId="336711801" sldId="281"/>
        </pc:sldMkLst>
        <pc:spChg chg="mod">
          <ac:chgData name="KNS SUB" userId="a49e7185d84df695" providerId="LiveId" clId="{DE603DE8-B0ED-4A33-BF16-06F8CA6DE48D}" dt="2021-08-09T06:43:17.049" v="3586" actId="20577"/>
          <ac:spMkLst>
            <pc:docMk/>
            <pc:sldMk cId="336711801" sldId="281"/>
            <ac:spMk id="2" creationId="{7D0F2638-BD5D-4D30-92F6-E7B5FA25742B}"/>
          </ac:spMkLst>
        </pc:spChg>
        <pc:graphicFrameChg chg="add mod modGraphic">
          <ac:chgData name="KNS SUB" userId="a49e7185d84df695" providerId="LiveId" clId="{DE603DE8-B0ED-4A33-BF16-06F8CA6DE48D}" dt="2021-08-09T06:43:26.467" v="3587" actId="113"/>
          <ac:graphicFrameMkLst>
            <pc:docMk/>
            <pc:sldMk cId="336711801" sldId="281"/>
            <ac:graphicFrameMk id="3" creationId="{33571B23-CC7D-4061-B673-F5A62848D161}"/>
          </ac:graphicFrameMkLst>
        </pc:graphicFrameChg>
        <pc:graphicFrameChg chg="mod modGraphic">
          <ac:chgData name="KNS SUB" userId="a49e7185d84df695" providerId="LiveId" clId="{DE603DE8-B0ED-4A33-BF16-06F8CA6DE48D}" dt="2021-08-09T06:44:05.212" v="3588" actId="404"/>
          <ac:graphicFrameMkLst>
            <pc:docMk/>
            <pc:sldMk cId="336711801" sldId="281"/>
            <ac:graphicFrameMk id="4" creationId="{02D9C480-0E19-4BC4-8E7A-EB36EBF9944C}"/>
          </ac:graphicFrameMkLst>
        </pc:graphicFrameChg>
        <pc:graphicFrameChg chg="mod modGraphic">
          <ac:chgData name="KNS SUB" userId="a49e7185d84df695" providerId="LiveId" clId="{DE603DE8-B0ED-4A33-BF16-06F8CA6DE48D}" dt="2021-08-09T07:21:45.905" v="4097" actId="404"/>
          <ac:graphicFrameMkLst>
            <pc:docMk/>
            <pc:sldMk cId="336711801" sldId="281"/>
            <ac:graphicFrameMk id="6" creationId="{50FED2AB-C1B8-403A-B916-EEABE0DE0F23}"/>
          </ac:graphicFrameMkLst>
        </pc:graphicFrameChg>
      </pc:sldChg>
      <pc:sldChg chg="modSp mod">
        <pc:chgData name="KNS SUB" userId="a49e7185d84df695" providerId="LiveId" clId="{DE603DE8-B0ED-4A33-BF16-06F8CA6DE48D}" dt="2021-08-09T04:44:44.670" v="2714" actId="403"/>
        <pc:sldMkLst>
          <pc:docMk/>
          <pc:sldMk cId="986387446" sldId="282"/>
        </pc:sldMkLst>
        <pc:graphicFrameChg chg="modGraphic">
          <ac:chgData name="KNS SUB" userId="a49e7185d84df695" providerId="LiveId" clId="{DE603DE8-B0ED-4A33-BF16-06F8CA6DE48D}" dt="2021-08-09T04:44:44.670" v="2714" actId="403"/>
          <ac:graphicFrameMkLst>
            <pc:docMk/>
            <pc:sldMk cId="986387446" sldId="282"/>
            <ac:graphicFrameMk id="5" creationId="{8391EDB7-F4ED-4FA6-8037-CBC48D3DC197}"/>
          </ac:graphicFrameMkLst>
        </pc:graphicFrameChg>
      </pc:sldChg>
      <pc:sldChg chg="modSp mod setBg">
        <pc:chgData name="KNS SUB" userId="a49e7185d84df695" providerId="LiveId" clId="{DE603DE8-B0ED-4A33-BF16-06F8CA6DE48D}" dt="2021-08-09T08:14:11.272" v="4913"/>
        <pc:sldMkLst>
          <pc:docMk/>
          <pc:sldMk cId="2169746788" sldId="283"/>
        </pc:sldMkLst>
        <pc:graphicFrameChg chg="mod modGraphic">
          <ac:chgData name="KNS SUB" userId="a49e7185d84df695" providerId="LiveId" clId="{DE603DE8-B0ED-4A33-BF16-06F8CA6DE48D}" dt="2021-08-09T08:14:11.272" v="4913"/>
          <ac:graphicFrameMkLst>
            <pc:docMk/>
            <pc:sldMk cId="2169746788" sldId="283"/>
            <ac:graphicFrameMk id="4" creationId="{F162EBA9-A52E-4FBD-A114-FBF84779CFB4}"/>
          </ac:graphicFrameMkLst>
        </pc:graphicFrameChg>
      </pc:sldChg>
      <pc:sldChg chg="addSp delSp modSp mod modNotesTx">
        <pc:chgData name="KNS SUB" userId="a49e7185d84df695" providerId="LiveId" clId="{DE603DE8-B0ED-4A33-BF16-06F8CA6DE48D}" dt="2021-08-09T08:01:20.544" v="4875" actId="572"/>
        <pc:sldMkLst>
          <pc:docMk/>
          <pc:sldMk cId="4018965246" sldId="284"/>
        </pc:sldMkLst>
        <pc:spChg chg="del mod">
          <ac:chgData name="KNS SUB" userId="a49e7185d84df695" providerId="LiveId" clId="{DE603DE8-B0ED-4A33-BF16-06F8CA6DE48D}" dt="2021-08-09T05:54:22.798" v="3555" actId="478"/>
          <ac:spMkLst>
            <pc:docMk/>
            <pc:sldMk cId="4018965246" sldId="284"/>
            <ac:spMk id="3" creationId="{791118D2-28D1-4D4A-9B38-576BDE5619D9}"/>
          </ac:spMkLst>
        </pc:spChg>
        <pc:graphicFrameChg chg="del mod modGraphic">
          <ac:chgData name="KNS SUB" userId="a49e7185d84df695" providerId="LiveId" clId="{DE603DE8-B0ED-4A33-BF16-06F8CA6DE48D}" dt="2021-08-09T05:52:47.699" v="3514" actId="478"/>
          <ac:graphicFrameMkLst>
            <pc:docMk/>
            <pc:sldMk cId="4018965246" sldId="284"/>
            <ac:graphicFrameMk id="4" creationId="{B9DE6F88-2617-4977-9A96-1D3929161823}"/>
          </ac:graphicFrameMkLst>
        </pc:graphicFrameChg>
        <pc:graphicFrameChg chg="add del mod modGraphic">
          <ac:chgData name="KNS SUB" userId="a49e7185d84df695" providerId="LiveId" clId="{DE603DE8-B0ED-4A33-BF16-06F8CA6DE48D}" dt="2021-08-09T08:01:20.544" v="4875" actId="572"/>
          <ac:graphicFrameMkLst>
            <pc:docMk/>
            <pc:sldMk cId="4018965246" sldId="284"/>
            <ac:graphicFrameMk id="5" creationId="{8E2AD40B-1E32-47C0-8168-C88DB18FE471}"/>
          </ac:graphicFrameMkLst>
        </pc:graphicFrameChg>
      </pc:sldChg>
      <pc:sldChg chg="addSp delSp modSp mod modClrScheme chgLayout">
        <pc:chgData name="KNS SUB" userId="a49e7185d84df695" providerId="LiveId" clId="{DE603DE8-B0ED-4A33-BF16-06F8CA6DE48D}" dt="2021-08-09T04:41:51.846" v="2552" actId="14100"/>
        <pc:sldMkLst>
          <pc:docMk/>
          <pc:sldMk cId="1836091200" sldId="287"/>
        </pc:sldMkLst>
        <pc:spChg chg="add del mod ord">
          <ac:chgData name="KNS SUB" userId="a49e7185d84df695" providerId="LiveId" clId="{DE603DE8-B0ED-4A33-BF16-06F8CA6DE48D}" dt="2021-08-09T04:41:13.062" v="2544" actId="962"/>
          <ac:spMkLst>
            <pc:docMk/>
            <pc:sldMk cId="1836091200" sldId="287"/>
            <ac:spMk id="2" creationId="{C291A47D-2D0B-452F-8FE0-45D98C7C11C6}"/>
          </ac:spMkLst>
        </pc:spChg>
        <pc:picChg chg="add mod">
          <ac:chgData name="KNS SUB" userId="a49e7185d84df695" providerId="LiveId" clId="{DE603DE8-B0ED-4A33-BF16-06F8CA6DE48D}" dt="2021-08-09T04:41:51.846" v="2552" actId="14100"/>
          <ac:picMkLst>
            <pc:docMk/>
            <pc:sldMk cId="1836091200" sldId="287"/>
            <ac:picMk id="4" creationId="{9E099B51-136A-4AE5-BADE-F5EB99B8E26C}"/>
          </ac:picMkLst>
        </pc:picChg>
        <pc:picChg chg="del mod">
          <ac:chgData name="KNS SUB" userId="a49e7185d84df695" providerId="LiveId" clId="{DE603DE8-B0ED-4A33-BF16-06F8CA6DE48D}" dt="2021-08-09T04:41:33.013" v="2545" actId="478"/>
          <ac:picMkLst>
            <pc:docMk/>
            <pc:sldMk cId="1836091200" sldId="287"/>
            <ac:picMk id="7" creationId="{17809FE7-F672-40EE-B702-9BD48F744B11}"/>
          </ac:picMkLst>
        </pc:picChg>
      </pc:sldChg>
      <pc:sldChg chg="addSp delSp modSp mod modMedia setBg delAnim chgLayout">
        <pc:chgData name="KNS SUB" userId="a49e7185d84df695" providerId="LiveId" clId="{DE603DE8-B0ED-4A33-BF16-06F8CA6DE48D}" dt="2021-08-09T05:26:32.587" v="3156"/>
        <pc:sldMkLst>
          <pc:docMk/>
          <pc:sldMk cId="2746644120" sldId="288"/>
        </pc:sldMkLst>
        <pc:spChg chg="mod">
          <ac:chgData name="KNS SUB" userId="a49e7185d84df695" providerId="LiveId" clId="{DE603DE8-B0ED-4A33-BF16-06F8CA6DE48D}" dt="2021-08-09T05:26:32.587" v="3156"/>
          <ac:spMkLst>
            <pc:docMk/>
            <pc:sldMk cId="2746644120" sldId="288"/>
            <ac:spMk id="3" creationId="{3345F5A3-0274-4428-B042-B97990E93A6E}"/>
          </ac:spMkLst>
        </pc:spChg>
        <pc:spChg chg="mod">
          <ac:chgData name="KNS SUB" userId="a49e7185d84df695" providerId="LiveId" clId="{DE603DE8-B0ED-4A33-BF16-06F8CA6DE48D}" dt="2021-08-09T05:17:25.001" v="3072" actId="207"/>
          <ac:spMkLst>
            <pc:docMk/>
            <pc:sldMk cId="2746644120" sldId="288"/>
            <ac:spMk id="5" creationId="{E0D86A23-8C1D-4CB7-8DD9-B2A50B48E4C2}"/>
          </ac:spMkLst>
        </pc:spChg>
        <pc:grpChg chg="del">
          <ac:chgData name="KNS SUB" userId="a49e7185d84df695" providerId="LiveId" clId="{DE603DE8-B0ED-4A33-BF16-06F8CA6DE48D}" dt="2021-08-07T14:21:34.118" v="1084" actId="478"/>
          <ac:grpSpMkLst>
            <pc:docMk/>
            <pc:sldMk cId="2746644120" sldId="288"/>
            <ac:grpSpMk id="28" creationId="{D71D90F4-0164-4580-B938-A4B42BDF855B}"/>
          </ac:grpSpMkLst>
        </pc:grpChg>
        <pc:picChg chg="add mod">
          <ac:chgData name="KNS SUB" userId="a49e7185d84df695" providerId="LiveId" clId="{DE603DE8-B0ED-4A33-BF16-06F8CA6DE48D}" dt="2021-08-07T15:01:36.730" v="1221" actId="1076"/>
          <ac:picMkLst>
            <pc:docMk/>
            <pc:sldMk cId="2746644120" sldId="288"/>
            <ac:picMk id="6" creationId="{0BFDDD65-929C-469A-BE00-A03172A06E4C}"/>
          </ac:picMkLst>
        </pc:picChg>
        <pc:picChg chg="add del mod">
          <ac:chgData name="KNS SUB" userId="a49e7185d84df695" providerId="LiveId" clId="{DE603DE8-B0ED-4A33-BF16-06F8CA6DE48D}" dt="2021-08-07T14:21:46.613" v="1088" actId="26606"/>
          <ac:picMkLst>
            <pc:docMk/>
            <pc:sldMk cId="2746644120" sldId="288"/>
            <ac:picMk id="7" creationId="{4901ACF9-8A66-4774-AD94-F4AE024D35EB}"/>
          </ac:picMkLst>
        </pc:picChg>
        <pc:picChg chg="add del mod ord">
          <ac:chgData name="KNS SUB" userId="a49e7185d84df695" providerId="LiveId" clId="{DE603DE8-B0ED-4A33-BF16-06F8CA6DE48D}" dt="2021-08-07T14:48:55.786" v="1153" actId="21"/>
          <ac:picMkLst>
            <pc:docMk/>
            <pc:sldMk cId="2746644120" sldId="288"/>
            <ac:picMk id="51" creationId="{7636D03E-D220-4B57-8387-6C3777D5A803}"/>
          </ac:picMkLst>
        </pc:picChg>
      </pc:sldChg>
      <pc:sldChg chg="modSp mod">
        <pc:chgData name="KNS SUB" userId="a49e7185d84df695" providerId="LiveId" clId="{DE603DE8-B0ED-4A33-BF16-06F8CA6DE48D}" dt="2021-08-09T07:07:08.693" v="4002" actId="14100"/>
        <pc:sldMkLst>
          <pc:docMk/>
          <pc:sldMk cId="1147677826" sldId="290"/>
        </pc:sldMkLst>
        <pc:spChg chg="mod">
          <ac:chgData name="KNS SUB" userId="a49e7185d84df695" providerId="LiveId" clId="{DE603DE8-B0ED-4A33-BF16-06F8CA6DE48D}" dt="2021-08-09T07:07:08.693" v="4002" actId="14100"/>
          <ac:spMkLst>
            <pc:docMk/>
            <pc:sldMk cId="1147677826" sldId="290"/>
            <ac:spMk id="2" creationId="{9EB780E1-1D67-4E25-B857-30072A204222}"/>
          </ac:spMkLst>
        </pc:spChg>
        <pc:graphicFrameChg chg="mod modGraphic">
          <ac:chgData name="KNS SUB" userId="a49e7185d84df695" providerId="LiveId" clId="{DE603DE8-B0ED-4A33-BF16-06F8CA6DE48D}" dt="2021-08-09T07:06:52.933" v="4000" actId="207"/>
          <ac:graphicFrameMkLst>
            <pc:docMk/>
            <pc:sldMk cId="1147677826" sldId="290"/>
            <ac:graphicFrameMk id="3" creationId="{0909DDBE-78CB-4663-A069-53DEE9FE2851}"/>
          </ac:graphicFrameMkLst>
        </pc:graphicFrameChg>
      </pc:sldChg>
      <pc:sldChg chg="modSp mod">
        <pc:chgData name="KNS SUB" userId="a49e7185d84df695" providerId="LiveId" clId="{DE603DE8-B0ED-4A33-BF16-06F8CA6DE48D}" dt="2021-08-09T07:07:44.250" v="4008"/>
        <pc:sldMkLst>
          <pc:docMk/>
          <pc:sldMk cId="2367373474" sldId="291"/>
        </pc:sldMkLst>
        <pc:graphicFrameChg chg="mod modGraphic">
          <ac:chgData name="KNS SUB" userId="a49e7185d84df695" providerId="LiveId" clId="{DE603DE8-B0ED-4A33-BF16-06F8CA6DE48D}" dt="2021-08-09T07:07:44.250" v="4008"/>
          <ac:graphicFrameMkLst>
            <pc:docMk/>
            <pc:sldMk cId="2367373474" sldId="291"/>
            <ac:graphicFrameMk id="4" creationId="{B1CC39FD-B659-4027-8AA4-3943B686FE4F}"/>
          </ac:graphicFrameMkLst>
        </pc:graphicFrameChg>
      </pc:sldChg>
      <pc:sldChg chg="addSp delSp modSp mod ord chgLayout modNotesTx">
        <pc:chgData name="KNS SUB" userId="a49e7185d84df695" providerId="LiveId" clId="{DE603DE8-B0ED-4A33-BF16-06F8CA6DE48D}" dt="2021-08-09T07:32:59.948" v="4170"/>
        <pc:sldMkLst>
          <pc:docMk/>
          <pc:sldMk cId="2330565348" sldId="293"/>
        </pc:sldMkLst>
        <pc:spChg chg="del mod">
          <ac:chgData name="KNS SUB" userId="a49e7185d84df695" providerId="LiveId" clId="{DE603DE8-B0ED-4A33-BF16-06F8CA6DE48D}" dt="2021-08-09T04:48:34.170" v="2730" actId="478"/>
          <ac:spMkLst>
            <pc:docMk/>
            <pc:sldMk cId="2330565348" sldId="293"/>
            <ac:spMk id="2" creationId="{5CA1627C-E0B8-4F92-BC55-89E53262ED29}"/>
          </ac:spMkLst>
        </pc:spChg>
        <pc:spChg chg="add mod ord">
          <ac:chgData name="KNS SUB" userId="a49e7185d84df695" providerId="LiveId" clId="{DE603DE8-B0ED-4A33-BF16-06F8CA6DE48D}" dt="2021-08-09T04:49:40.605" v="2747" actId="1076"/>
          <ac:spMkLst>
            <pc:docMk/>
            <pc:sldMk cId="2330565348" sldId="293"/>
            <ac:spMk id="3" creationId="{B4A9428D-4403-4550-9C20-B333FCCE88E8}"/>
          </ac:spMkLst>
        </pc:spChg>
        <pc:picChg chg="mod">
          <ac:chgData name="KNS SUB" userId="a49e7185d84df695" providerId="LiveId" clId="{DE603DE8-B0ED-4A33-BF16-06F8CA6DE48D}" dt="2021-08-09T04:48:42.655" v="2732" actId="1076"/>
          <ac:picMkLst>
            <pc:docMk/>
            <pc:sldMk cId="2330565348" sldId="293"/>
            <ac:picMk id="2050" creationId="{270647DD-6111-42D5-9D44-062237A0FB21}"/>
          </ac:picMkLst>
        </pc:picChg>
      </pc:sldChg>
      <pc:sldChg chg="modSp mod">
        <pc:chgData name="KNS SUB" userId="a49e7185d84df695" providerId="LiveId" clId="{DE603DE8-B0ED-4A33-BF16-06F8CA6DE48D}" dt="2021-08-09T08:26:05.598" v="4953" actId="20577"/>
        <pc:sldMkLst>
          <pc:docMk/>
          <pc:sldMk cId="2869990736" sldId="296"/>
        </pc:sldMkLst>
        <pc:spChg chg="mod">
          <ac:chgData name="KNS SUB" userId="a49e7185d84df695" providerId="LiveId" clId="{DE603DE8-B0ED-4A33-BF16-06F8CA6DE48D}" dt="2021-08-09T08:26:05.598" v="4953" actId="20577"/>
          <ac:spMkLst>
            <pc:docMk/>
            <pc:sldMk cId="2869990736" sldId="296"/>
            <ac:spMk id="2" creationId="{F24CE138-2A9E-4A54-920D-03DA07AE3F40}"/>
          </ac:spMkLst>
        </pc:spChg>
        <pc:graphicFrameChg chg="modGraphic">
          <ac:chgData name="KNS SUB" userId="a49e7185d84df695" providerId="LiveId" clId="{DE603DE8-B0ED-4A33-BF16-06F8CA6DE48D}" dt="2021-08-09T07:13:27.427" v="4034" actId="2711"/>
          <ac:graphicFrameMkLst>
            <pc:docMk/>
            <pc:sldMk cId="2869990736" sldId="296"/>
            <ac:graphicFrameMk id="3" creationId="{499C2C15-C47C-4D06-B01C-FDFEDF2CE369}"/>
          </ac:graphicFrameMkLst>
        </pc:graphicFrameChg>
      </pc:sldChg>
      <pc:sldChg chg="addSp delSp modSp add del mod modNotesTx">
        <pc:chgData name="KNS SUB" userId="a49e7185d84df695" providerId="LiveId" clId="{DE603DE8-B0ED-4A33-BF16-06F8CA6DE48D}" dt="2021-08-09T04:55:24.211" v="2832" actId="962"/>
        <pc:sldMkLst>
          <pc:docMk/>
          <pc:sldMk cId="3735186674" sldId="297"/>
        </pc:sldMkLst>
        <pc:spChg chg="mod">
          <ac:chgData name="KNS SUB" userId="a49e7185d84df695" providerId="LiveId" clId="{DE603DE8-B0ED-4A33-BF16-06F8CA6DE48D}" dt="2021-08-09T04:53:31.944" v="2820" actId="962"/>
          <ac:spMkLst>
            <pc:docMk/>
            <pc:sldMk cId="3735186674" sldId="297"/>
            <ac:spMk id="2" creationId="{B3BD88A7-FE13-42A9-BA90-D380059A12C7}"/>
          </ac:spMkLst>
        </pc:spChg>
        <pc:picChg chg="add mod">
          <ac:chgData name="KNS SUB" userId="a49e7185d84df695" providerId="LiveId" clId="{DE603DE8-B0ED-4A33-BF16-06F8CA6DE48D}" dt="2021-08-09T04:55:24.211" v="2832" actId="962"/>
          <ac:picMkLst>
            <pc:docMk/>
            <pc:sldMk cId="3735186674" sldId="297"/>
            <ac:picMk id="1026" creationId="{0F7033D5-234A-43A9-A15F-66931608F621}"/>
          </ac:picMkLst>
        </pc:picChg>
        <pc:picChg chg="del mod">
          <ac:chgData name="KNS SUB" userId="a49e7185d84df695" providerId="LiveId" clId="{DE603DE8-B0ED-4A33-BF16-06F8CA6DE48D}" dt="2021-08-09T04:54:51.622" v="2825" actId="478"/>
          <ac:picMkLst>
            <pc:docMk/>
            <pc:sldMk cId="3735186674" sldId="297"/>
            <ac:picMk id="2050" creationId="{38C01952-BF29-407A-AECC-81B7A0EC4686}"/>
          </ac:picMkLst>
        </pc:picChg>
      </pc:sldChg>
      <pc:sldChg chg="addSp delSp modSp add del mod setBg modClrScheme setClrOvrMap chgLayout">
        <pc:chgData name="KNS SUB" userId="a49e7185d84df695" providerId="LiveId" clId="{DE603DE8-B0ED-4A33-BF16-06F8CA6DE48D}" dt="2021-08-09T05:12:25.871" v="2987" actId="20577"/>
        <pc:sldMkLst>
          <pc:docMk/>
          <pc:sldMk cId="2441214416" sldId="298"/>
        </pc:sldMkLst>
        <pc:spChg chg="add mod">
          <ac:chgData name="KNS SUB" userId="a49e7185d84df695" providerId="LiveId" clId="{DE603DE8-B0ED-4A33-BF16-06F8CA6DE48D}" dt="2021-08-09T05:12:25.871" v="2987" actId="20577"/>
          <ac:spMkLst>
            <pc:docMk/>
            <pc:sldMk cId="2441214416" sldId="298"/>
            <ac:spMk id="2" creationId="{85032C79-970B-448B-B139-62B1A67C3CCA}"/>
          </ac:spMkLst>
        </pc:spChg>
        <pc:spChg chg="del mod">
          <ac:chgData name="KNS SUB" userId="a49e7185d84df695" providerId="LiveId" clId="{DE603DE8-B0ED-4A33-BF16-06F8CA6DE48D}" dt="2021-08-09T05:12:22.932" v="2985" actId="478"/>
          <ac:spMkLst>
            <pc:docMk/>
            <pc:sldMk cId="2441214416" sldId="298"/>
            <ac:spMk id="3" creationId="{91B6A317-A065-4BF2-A658-096066DB82FF}"/>
          </ac:spMkLst>
        </pc:spChg>
        <pc:spChg chg="add del mod">
          <ac:chgData name="KNS SUB" userId="a49e7185d84df695" providerId="LiveId" clId="{DE603DE8-B0ED-4A33-BF16-06F8CA6DE48D}" dt="2021-08-07T14:45:38.854" v="1141" actId="478"/>
          <ac:spMkLst>
            <pc:docMk/>
            <pc:sldMk cId="2441214416" sldId="298"/>
            <ac:spMk id="9" creationId="{3D6348F5-E80F-45BC-A04D-8FE4F9040878}"/>
          </ac:spMkLst>
        </pc:spChg>
        <pc:spChg chg="add del mod">
          <ac:chgData name="KNS SUB" userId="a49e7185d84df695" providerId="LiveId" clId="{DE603DE8-B0ED-4A33-BF16-06F8CA6DE48D}" dt="2021-08-07T15:20:23.018" v="1266" actId="478"/>
          <ac:spMkLst>
            <pc:docMk/>
            <pc:sldMk cId="2441214416" sldId="298"/>
            <ac:spMk id="10" creationId="{08994E90-95E1-49EE-8445-6AEBF33EA412}"/>
          </ac:spMkLst>
        </pc:spChg>
        <pc:picChg chg="add mod ord">
          <ac:chgData name="KNS SUB" userId="a49e7185d84df695" providerId="LiveId" clId="{DE603DE8-B0ED-4A33-BF16-06F8CA6DE48D}" dt="2021-08-07T15:20:19.977" v="1265" actId="26606"/>
          <ac:picMkLst>
            <pc:docMk/>
            <pc:sldMk cId="2441214416" sldId="298"/>
            <ac:picMk id="5" creationId="{00B60031-D513-4473-A33E-4E6D2CA5BEE1}"/>
          </ac:picMkLst>
        </pc:picChg>
      </pc:sldChg>
      <pc:sldChg chg="addSp delSp modSp mod setBg modClrScheme chgLayout">
        <pc:chgData name="KNS SUB" userId="a49e7185d84df695" providerId="LiveId" clId="{DE603DE8-B0ED-4A33-BF16-06F8CA6DE48D}" dt="2021-08-09T05:04:03.201" v="2904" actId="255"/>
        <pc:sldMkLst>
          <pc:docMk/>
          <pc:sldMk cId="4159707908" sldId="299"/>
        </pc:sldMkLst>
        <pc:spChg chg="add mod">
          <ac:chgData name="KNS SUB" userId="a49e7185d84df695" providerId="LiveId" clId="{DE603DE8-B0ED-4A33-BF16-06F8CA6DE48D}" dt="2021-08-09T05:04:03.201" v="2904" actId="255"/>
          <ac:spMkLst>
            <pc:docMk/>
            <pc:sldMk cId="4159707908" sldId="299"/>
            <ac:spMk id="2" creationId="{C383FE9D-3B06-4987-B56B-834B04E8B786}"/>
          </ac:spMkLst>
        </pc:spChg>
        <pc:spChg chg="del mod">
          <ac:chgData name="KNS SUB" userId="a49e7185d84df695" providerId="LiveId" clId="{DE603DE8-B0ED-4A33-BF16-06F8CA6DE48D}" dt="2021-08-09T05:03:49.440" v="2901" actId="478"/>
          <ac:spMkLst>
            <pc:docMk/>
            <pc:sldMk cId="4159707908" sldId="299"/>
            <ac:spMk id="4" creationId="{4075BB4B-8EB3-456C-8B20-F4EE55635467}"/>
          </ac:spMkLst>
        </pc:spChg>
        <pc:spChg chg="add del mod">
          <ac:chgData name="KNS SUB" userId="a49e7185d84df695" providerId="LiveId" clId="{DE603DE8-B0ED-4A33-BF16-06F8CA6DE48D}" dt="2021-08-07T14:25:31.648" v="1097" actId="478"/>
          <ac:spMkLst>
            <pc:docMk/>
            <pc:sldMk cId="4159707908" sldId="299"/>
            <ac:spMk id="10" creationId="{DB749469-39A6-43DE-BEAD-F140CCFCB604}"/>
          </ac:spMkLst>
        </pc:spChg>
        <pc:picChg chg="add">
          <ac:chgData name="KNS SUB" userId="a49e7185d84df695" providerId="LiveId" clId="{DE603DE8-B0ED-4A33-BF16-06F8CA6DE48D}" dt="2021-08-07T14:25:22.129" v="1096" actId="26606"/>
          <ac:picMkLst>
            <pc:docMk/>
            <pc:sldMk cId="4159707908" sldId="299"/>
            <ac:picMk id="6" creationId="{C744355A-77D4-4A45-87A0-6B267F686170}"/>
          </ac:picMkLst>
        </pc:picChg>
      </pc:sldChg>
      <pc:sldChg chg="modSp del mod setBg">
        <pc:chgData name="KNS SUB" userId="a49e7185d84df695" providerId="LiveId" clId="{DE603DE8-B0ED-4A33-BF16-06F8CA6DE48D}" dt="2021-08-07T14:26:58.630" v="1107" actId="47"/>
        <pc:sldMkLst>
          <pc:docMk/>
          <pc:sldMk cId="559439359" sldId="300"/>
        </pc:sldMkLst>
        <pc:spChg chg="mod">
          <ac:chgData name="KNS SUB" userId="a49e7185d84df695" providerId="LiveId" clId="{DE603DE8-B0ED-4A33-BF16-06F8CA6DE48D}" dt="2021-08-07T14:26:50.217" v="1103" actId="21"/>
          <ac:spMkLst>
            <pc:docMk/>
            <pc:sldMk cId="559439359" sldId="300"/>
            <ac:spMk id="3" creationId="{56157C0D-6ABB-4DF9-846C-FA273212656E}"/>
          </ac:spMkLst>
        </pc:spChg>
      </pc:sldChg>
      <pc:sldChg chg="add del">
        <pc:chgData name="KNS SUB" userId="a49e7185d84df695" providerId="LiveId" clId="{DE603DE8-B0ED-4A33-BF16-06F8CA6DE48D}" dt="2021-08-07T14:16:06.938" v="1010" actId="2696"/>
        <pc:sldMkLst>
          <pc:docMk/>
          <pc:sldMk cId="521931701" sldId="301"/>
        </pc:sldMkLst>
      </pc:sldChg>
      <pc:sldChg chg="add del">
        <pc:chgData name="KNS SUB" userId="a49e7185d84df695" providerId="LiveId" clId="{DE603DE8-B0ED-4A33-BF16-06F8CA6DE48D}" dt="2021-08-07T14:16:06.938" v="1010" actId="2696"/>
        <pc:sldMkLst>
          <pc:docMk/>
          <pc:sldMk cId="3892543948" sldId="302"/>
        </pc:sldMkLst>
      </pc:sldChg>
      <pc:sldChg chg="addSp delSp modSp mod chgLayout">
        <pc:chgData name="KNS SUB" userId="a49e7185d84df695" providerId="LiveId" clId="{DE603DE8-B0ED-4A33-BF16-06F8CA6DE48D}" dt="2021-08-09T07:17:51.320" v="4076" actId="14100"/>
        <pc:sldMkLst>
          <pc:docMk/>
          <pc:sldMk cId="763505019" sldId="305"/>
        </pc:sldMkLst>
        <pc:spChg chg="del mod">
          <ac:chgData name="KNS SUB" userId="a49e7185d84df695" providerId="LiveId" clId="{DE603DE8-B0ED-4A33-BF16-06F8CA6DE48D}" dt="2021-08-09T07:16:18.366" v="4062" actId="478"/>
          <ac:spMkLst>
            <pc:docMk/>
            <pc:sldMk cId="763505019" sldId="305"/>
            <ac:spMk id="2" creationId="{478540AD-758C-4708-ADAD-A79FC0208AF8}"/>
          </ac:spMkLst>
        </pc:spChg>
        <pc:spChg chg="add mod ord">
          <ac:chgData name="KNS SUB" userId="a49e7185d84df695" providerId="LiveId" clId="{DE603DE8-B0ED-4A33-BF16-06F8CA6DE48D}" dt="2021-08-09T07:17:32" v="4075" actId="122"/>
          <ac:spMkLst>
            <pc:docMk/>
            <pc:sldMk cId="763505019" sldId="305"/>
            <ac:spMk id="3" creationId="{31C7226F-B499-4968-A3EE-379015442ED4}"/>
          </ac:spMkLst>
        </pc:spChg>
        <pc:picChg chg="mod">
          <ac:chgData name="KNS SUB" userId="a49e7185d84df695" providerId="LiveId" clId="{DE603DE8-B0ED-4A33-BF16-06F8CA6DE48D}" dt="2021-08-09T07:17:51.320" v="4076" actId="14100"/>
          <ac:picMkLst>
            <pc:docMk/>
            <pc:sldMk cId="763505019" sldId="305"/>
            <ac:picMk id="1026" creationId="{052EFAB1-56ED-4DF5-94A6-0591F539F563}"/>
          </ac:picMkLst>
        </pc:picChg>
      </pc:sldChg>
      <pc:sldChg chg="modSp mod">
        <pc:chgData name="KNS SUB" userId="a49e7185d84df695" providerId="LiveId" clId="{DE603DE8-B0ED-4A33-BF16-06F8CA6DE48D}" dt="2021-08-09T08:25:13.884" v="4929"/>
        <pc:sldMkLst>
          <pc:docMk/>
          <pc:sldMk cId="4269168637" sldId="307"/>
        </pc:sldMkLst>
        <pc:spChg chg="mod">
          <ac:chgData name="KNS SUB" userId="a49e7185d84df695" providerId="LiveId" clId="{DE603DE8-B0ED-4A33-BF16-06F8CA6DE48D}" dt="2021-08-09T08:25:13.884" v="4929"/>
          <ac:spMkLst>
            <pc:docMk/>
            <pc:sldMk cId="4269168637" sldId="307"/>
            <ac:spMk id="2" creationId="{30699E97-85C1-4A4F-BB9D-C25E48E97CB5}"/>
          </ac:spMkLst>
        </pc:spChg>
        <pc:graphicFrameChg chg="modGraphic">
          <ac:chgData name="KNS SUB" userId="a49e7185d84df695" providerId="LiveId" clId="{DE603DE8-B0ED-4A33-BF16-06F8CA6DE48D}" dt="2021-08-09T07:11:01.772" v="4027" actId="2711"/>
          <ac:graphicFrameMkLst>
            <pc:docMk/>
            <pc:sldMk cId="4269168637" sldId="307"/>
            <ac:graphicFrameMk id="4" creationId="{F2E9E181-5A77-4C91-9B46-43E7968205AC}"/>
          </ac:graphicFrameMkLst>
        </pc:graphicFrameChg>
      </pc:sldChg>
      <pc:sldChg chg="del">
        <pc:chgData name="KNS SUB" userId="a49e7185d84df695" providerId="LiveId" clId="{DE603DE8-B0ED-4A33-BF16-06F8CA6DE48D}" dt="2021-08-07T14:28:17.226" v="1114" actId="47"/>
        <pc:sldMkLst>
          <pc:docMk/>
          <pc:sldMk cId="3680028328" sldId="309"/>
        </pc:sldMkLst>
      </pc:sldChg>
      <pc:sldChg chg="add del">
        <pc:chgData name="KNS SUB" userId="a49e7185d84df695" providerId="LiveId" clId="{DE603DE8-B0ED-4A33-BF16-06F8CA6DE48D}" dt="2021-08-07T14:16:06.938" v="1010" actId="2696"/>
        <pc:sldMkLst>
          <pc:docMk/>
          <pc:sldMk cId="3236856387" sldId="310"/>
        </pc:sldMkLst>
      </pc:sldChg>
      <pc:sldChg chg="modSp mod setBg">
        <pc:chgData name="KNS SUB" userId="a49e7185d84df695" providerId="LiveId" clId="{DE603DE8-B0ED-4A33-BF16-06F8CA6DE48D}" dt="2021-08-09T07:57:13.200" v="4862" actId="20577"/>
        <pc:sldMkLst>
          <pc:docMk/>
          <pc:sldMk cId="2021052385" sldId="311"/>
        </pc:sldMkLst>
        <pc:spChg chg="mod">
          <ac:chgData name="KNS SUB" userId="a49e7185d84df695" providerId="LiveId" clId="{DE603DE8-B0ED-4A33-BF16-06F8CA6DE48D}" dt="2021-08-09T07:57:13.200" v="4862" actId="20577"/>
          <ac:spMkLst>
            <pc:docMk/>
            <pc:sldMk cId="2021052385" sldId="311"/>
            <ac:spMk id="5" creationId="{10C08D18-2881-44CE-B287-35D29DED0C9D}"/>
          </ac:spMkLst>
        </pc:spChg>
        <pc:spChg chg="mod">
          <ac:chgData name="KNS SUB" userId="a49e7185d84df695" providerId="LiveId" clId="{DE603DE8-B0ED-4A33-BF16-06F8CA6DE48D}" dt="2021-08-09T05:47:54.224" v="3430" actId="207"/>
          <ac:spMkLst>
            <pc:docMk/>
            <pc:sldMk cId="2021052385" sldId="311"/>
            <ac:spMk id="7" creationId="{11B3D402-E1DC-4453-B4AE-109439F577C1}"/>
          </ac:spMkLst>
        </pc:spChg>
      </pc:sldChg>
      <pc:sldChg chg="add setBg">
        <pc:chgData name="KNS SUB" userId="a49e7185d84df695" providerId="LiveId" clId="{DE603DE8-B0ED-4A33-BF16-06F8CA6DE48D}" dt="2021-08-07T14:14:24.965" v="964"/>
        <pc:sldMkLst>
          <pc:docMk/>
          <pc:sldMk cId="1311799612" sldId="312"/>
        </pc:sldMkLst>
      </pc:sldChg>
      <pc:sldChg chg="del setBg">
        <pc:chgData name="KNS SUB" userId="a49e7185d84df695" providerId="LiveId" clId="{DE603DE8-B0ED-4A33-BF16-06F8CA6DE48D}" dt="2021-08-07T14:14:15.797" v="963" actId="2696"/>
        <pc:sldMkLst>
          <pc:docMk/>
          <pc:sldMk cId="2836274184" sldId="312"/>
        </pc:sldMkLst>
      </pc:sldChg>
      <pc:sldChg chg="addSp delSp modSp mod chgLayout">
        <pc:chgData name="KNS SUB" userId="a49e7185d84df695" providerId="LiveId" clId="{DE603DE8-B0ED-4A33-BF16-06F8CA6DE48D}" dt="2021-08-09T07:16:07.693" v="4060" actId="255"/>
        <pc:sldMkLst>
          <pc:docMk/>
          <pc:sldMk cId="3744638413" sldId="314"/>
        </pc:sldMkLst>
        <pc:spChg chg="del mod">
          <ac:chgData name="KNS SUB" userId="a49e7185d84df695" providerId="LiveId" clId="{DE603DE8-B0ED-4A33-BF16-06F8CA6DE48D}" dt="2021-08-09T07:14:11.963" v="4037" actId="478"/>
          <ac:spMkLst>
            <pc:docMk/>
            <pc:sldMk cId="3744638413" sldId="314"/>
            <ac:spMk id="2" creationId="{7085BDD6-DACE-4007-B26C-A668EE452420}"/>
          </ac:spMkLst>
        </pc:spChg>
        <pc:spChg chg="add mod ord">
          <ac:chgData name="KNS SUB" userId="a49e7185d84df695" providerId="LiveId" clId="{DE603DE8-B0ED-4A33-BF16-06F8CA6DE48D}" dt="2021-08-09T07:16:07.693" v="4060" actId="255"/>
          <ac:spMkLst>
            <pc:docMk/>
            <pc:sldMk cId="3744638413" sldId="314"/>
            <ac:spMk id="3" creationId="{1A7123A6-D147-48E7-BD6C-D1713A783D74}"/>
          </ac:spMkLst>
        </pc:spChg>
        <pc:spChg chg="del">
          <ac:chgData name="KNS SUB" userId="a49e7185d84df695" providerId="LiveId" clId="{DE603DE8-B0ED-4A33-BF16-06F8CA6DE48D}" dt="2021-08-09T07:14:00.555" v="4035" actId="478"/>
          <ac:spMkLst>
            <pc:docMk/>
            <pc:sldMk cId="3744638413" sldId="314"/>
            <ac:spMk id="7" creationId="{24D628B7-F121-46BF-B0EC-43D1067D6F2E}"/>
          </ac:spMkLst>
        </pc:spChg>
        <pc:picChg chg="mod">
          <ac:chgData name="KNS SUB" userId="a49e7185d84df695" providerId="LiveId" clId="{DE603DE8-B0ED-4A33-BF16-06F8CA6DE48D}" dt="2021-08-09T07:14:21.407" v="4039" actId="14100"/>
          <ac:picMkLst>
            <pc:docMk/>
            <pc:sldMk cId="3744638413" sldId="314"/>
            <ac:picMk id="3074" creationId="{07E964CC-355F-474C-B8C4-5AE76680D706}"/>
          </ac:picMkLst>
        </pc:picChg>
      </pc:sldChg>
      <pc:sldChg chg="addSp delSp modSp mod ord chgLayout">
        <pc:chgData name="KNS SUB" userId="a49e7185d84df695" providerId="LiveId" clId="{DE603DE8-B0ED-4A33-BF16-06F8CA6DE48D}" dt="2021-08-09T07:33:09.593" v="4172"/>
        <pc:sldMkLst>
          <pc:docMk/>
          <pc:sldMk cId="3989712104" sldId="315"/>
        </pc:sldMkLst>
        <pc:spChg chg="add del mod">
          <ac:chgData name="KNS SUB" userId="a49e7185d84df695" providerId="LiveId" clId="{DE603DE8-B0ED-4A33-BF16-06F8CA6DE48D}" dt="2021-08-09T05:10:21.324" v="2965" actId="478"/>
          <ac:spMkLst>
            <pc:docMk/>
            <pc:sldMk cId="3989712104" sldId="315"/>
            <ac:spMk id="3" creationId="{6AA676CB-5C61-4330-9014-5297B75FC6E5}"/>
          </ac:spMkLst>
        </pc:spChg>
        <pc:spChg chg="add mod ord">
          <ac:chgData name="KNS SUB" userId="a49e7185d84df695" providerId="LiveId" clId="{DE603DE8-B0ED-4A33-BF16-06F8CA6DE48D}" dt="2021-08-09T05:11:46.738" v="2982" actId="113"/>
          <ac:spMkLst>
            <pc:docMk/>
            <pc:sldMk cId="3989712104" sldId="315"/>
            <ac:spMk id="4" creationId="{2A5A8BF5-C861-4827-AEA1-7E0167307EEA}"/>
          </ac:spMkLst>
        </pc:spChg>
        <pc:spChg chg="add del mod">
          <ac:chgData name="KNS SUB" userId="a49e7185d84df695" providerId="LiveId" clId="{DE603DE8-B0ED-4A33-BF16-06F8CA6DE48D}" dt="2021-08-09T05:10:38.266" v="2967" actId="478"/>
          <ac:spMkLst>
            <pc:docMk/>
            <pc:sldMk cId="3989712104" sldId="315"/>
            <ac:spMk id="5" creationId="{16424481-DABA-4EB1-8147-8E790EF925B6}"/>
          </ac:spMkLst>
        </pc:spChg>
        <pc:spChg chg="del mod">
          <ac:chgData name="KNS SUB" userId="a49e7185d84df695" providerId="LiveId" clId="{DE603DE8-B0ED-4A33-BF16-06F8CA6DE48D}" dt="2021-08-09T04:49:52.162" v="2749" actId="478"/>
          <ac:spMkLst>
            <pc:docMk/>
            <pc:sldMk cId="3989712104" sldId="315"/>
            <ac:spMk id="14" creationId="{43E18443-F420-42F6-AA46-17C44C9148D5}"/>
          </ac:spMkLst>
        </pc:spChg>
        <pc:picChg chg="mod">
          <ac:chgData name="KNS SUB" userId="a49e7185d84df695" providerId="LiveId" clId="{DE603DE8-B0ED-4A33-BF16-06F8CA6DE48D}" dt="2021-08-09T04:50:52.341" v="2763" actId="962"/>
          <ac:picMkLst>
            <pc:docMk/>
            <pc:sldMk cId="3989712104" sldId="315"/>
            <ac:picMk id="13" creationId="{95F2BE09-FFB3-4978-990C-C0FECD8B0110}"/>
          </ac:picMkLst>
        </pc:picChg>
      </pc:sldChg>
      <pc:sldChg chg="modSp mod ord">
        <pc:chgData name="KNS SUB" userId="a49e7185d84df695" providerId="LiveId" clId="{DE603DE8-B0ED-4A33-BF16-06F8CA6DE48D}" dt="2021-08-09T07:33:14.361" v="4174"/>
        <pc:sldMkLst>
          <pc:docMk/>
          <pc:sldMk cId="2084724469" sldId="316"/>
        </pc:sldMkLst>
        <pc:graphicFrameChg chg="mod modGraphic">
          <ac:chgData name="KNS SUB" userId="a49e7185d84df695" providerId="LiveId" clId="{DE603DE8-B0ED-4A33-BF16-06F8CA6DE48D}" dt="2021-08-09T04:46:28.810" v="2728" actId="403"/>
          <ac:graphicFrameMkLst>
            <pc:docMk/>
            <pc:sldMk cId="2084724469" sldId="316"/>
            <ac:graphicFrameMk id="3" creationId="{E3749CE8-F9FA-44F2-A74F-67C163EA2F6F}"/>
          </ac:graphicFrameMkLst>
        </pc:graphicFrameChg>
      </pc:sldChg>
      <pc:sldChg chg="addSp delSp modSp add del mod">
        <pc:chgData name="KNS SUB" userId="a49e7185d84df695" providerId="LiveId" clId="{DE603DE8-B0ED-4A33-BF16-06F8CA6DE48D}" dt="2021-08-07T14:13:17.076" v="957" actId="47"/>
        <pc:sldMkLst>
          <pc:docMk/>
          <pc:sldMk cId="1241774908" sldId="317"/>
        </pc:sldMkLst>
        <pc:grpChg chg="add mod">
          <ac:chgData name="KNS SUB" userId="a49e7185d84df695" providerId="LiveId" clId="{DE603DE8-B0ED-4A33-BF16-06F8CA6DE48D}" dt="2021-08-07T14:13:07.058" v="955" actId="164"/>
          <ac:grpSpMkLst>
            <pc:docMk/>
            <pc:sldMk cId="1241774908" sldId="317"/>
            <ac:grpSpMk id="2" creationId="{F51D0D5D-C9F0-42F7-9D4D-FB7998EA7108}"/>
          </ac:grpSpMkLst>
        </pc:grpChg>
        <pc:grpChg chg="mod">
          <ac:chgData name="KNS SUB" userId="a49e7185d84df695" providerId="LiveId" clId="{DE603DE8-B0ED-4A33-BF16-06F8CA6DE48D}" dt="2021-08-07T14:13:07.058" v="955" actId="164"/>
          <ac:grpSpMkLst>
            <pc:docMk/>
            <pc:sldMk cId="1241774908" sldId="317"/>
            <ac:grpSpMk id="20" creationId="{CC37CA24-837B-4AFE-91F4-2C4D0C2B6AF1}"/>
          </ac:grpSpMkLst>
        </pc:grpChg>
        <pc:graphicFrameChg chg="add del mod">
          <ac:chgData name="KNS SUB" userId="a49e7185d84df695" providerId="LiveId" clId="{DE603DE8-B0ED-4A33-BF16-06F8CA6DE48D}" dt="2021-08-07T14:13:07.058" v="955" actId="164"/>
          <ac:graphicFrameMkLst>
            <pc:docMk/>
            <pc:sldMk cId="1241774908" sldId="317"/>
            <ac:graphicFrameMk id="19" creationId="{2E1D575D-4825-4901-80CA-22DA292EBE36}"/>
          </ac:graphicFrameMkLst>
        </pc:graphicFrameChg>
      </pc:sldChg>
      <pc:sldChg chg="add del">
        <pc:chgData name="KNS SUB" userId="a49e7185d84df695" providerId="LiveId" clId="{DE603DE8-B0ED-4A33-BF16-06F8CA6DE48D}" dt="2021-08-07T14:11:38.730" v="906" actId="2696"/>
        <pc:sldMkLst>
          <pc:docMk/>
          <pc:sldMk cId="2017506817" sldId="317"/>
        </pc:sldMkLst>
      </pc:sldChg>
      <pc:sldChg chg="del">
        <pc:chgData name="KNS SUB" userId="a49e7185d84df695" providerId="LiveId" clId="{DE603DE8-B0ED-4A33-BF16-06F8CA6DE48D}" dt="2021-08-07T14:15:30.161" v="1008" actId="47"/>
        <pc:sldMkLst>
          <pc:docMk/>
          <pc:sldMk cId="2471779477" sldId="318"/>
        </pc:sldMkLst>
      </pc:sldChg>
      <pc:sldChg chg="modSp mod setBg">
        <pc:chgData name="KNS SUB" userId="a49e7185d84df695" providerId="LiveId" clId="{DE603DE8-B0ED-4A33-BF16-06F8CA6DE48D}" dt="2021-08-09T08:21:20.330" v="4924"/>
        <pc:sldMkLst>
          <pc:docMk/>
          <pc:sldMk cId="3029620757" sldId="319"/>
        </pc:sldMkLst>
        <pc:spChg chg="mod">
          <ac:chgData name="KNS SUB" userId="a49e7185d84df695" providerId="LiveId" clId="{DE603DE8-B0ED-4A33-BF16-06F8CA6DE48D}" dt="2021-08-07T16:33:16.102" v="1893" actId="20577"/>
          <ac:spMkLst>
            <pc:docMk/>
            <pc:sldMk cId="3029620757" sldId="319"/>
            <ac:spMk id="2" creationId="{B0F846FA-0388-4A20-8BCF-E68761362FF3}"/>
          </ac:spMkLst>
        </pc:spChg>
        <pc:picChg chg="mod">
          <ac:chgData name="KNS SUB" userId="a49e7185d84df695" providerId="LiveId" clId="{DE603DE8-B0ED-4A33-BF16-06F8CA6DE48D}" dt="2021-08-09T08:21:09.532" v="4923" actId="14100"/>
          <ac:picMkLst>
            <pc:docMk/>
            <pc:sldMk cId="3029620757" sldId="319"/>
            <ac:picMk id="1026" creationId="{53249911-DAC8-4B53-9789-431E9EE2E247}"/>
          </ac:picMkLst>
        </pc:picChg>
      </pc:sldChg>
      <pc:sldChg chg="modSp mod ord setBg">
        <pc:chgData name="KNS SUB" userId="a49e7185d84df695" providerId="LiveId" clId="{DE603DE8-B0ED-4A33-BF16-06F8CA6DE48D}" dt="2021-08-09T08:12:57.334" v="4902" actId="207"/>
        <pc:sldMkLst>
          <pc:docMk/>
          <pc:sldMk cId="2959581026" sldId="320"/>
        </pc:sldMkLst>
        <pc:spChg chg="mod">
          <ac:chgData name="KNS SUB" userId="a49e7185d84df695" providerId="LiveId" clId="{DE603DE8-B0ED-4A33-BF16-06F8CA6DE48D}" dt="2021-08-09T05:22:50" v="3148" actId="20577"/>
          <ac:spMkLst>
            <pc:docMk/>
            <pc:sldMk cId="2959581026" sldId="320"/>
            <ac:spMk id="2" creationId="{89BCA29A-A45E-4826-967C-9A74539CB53C}"/>
          </ac:spMkLst>
        </pc:spChg>
        <pc:graphicFrameChg chg="modGraphic">
          <ac:chgData name="KNS SUB" userId="a49e7185d84df695" providerId="LiveId" clId="{DE603DE8-B0ED-4A33-BF16-06F8CA6DE48D}" dt="2021-08-09T08:12:45.897" v="4899" actId="207"/>
          <ac:graphicFrameMkLst>
            <pc:docMk/>
            <pc:sldMk cId="2959581026" sldId="320"/>
            <ac:graphicFrameMk id="3" creationId="{620BDF41-7BE5-4756-80AE-061A6CFA4C5C}"/>
          </ac:graphicFrameMkLst>
        </pc:graphicFrameChg>
        <pc:graphicFrameChg chg="modGraphic">
          <ac:chgData name="KNS SUB" userId="a49e7185d84df695" providerId="LiveId" clId="{DE603DE8-B0ED-4A33-BF16-06F8CA6DE48D}" dt="2021-08-09T08:12:50.779" v="4900" actId="207"/>
          <ac:graphicFrameMkLst>
            <pc:docMk/>
            <pc:sldMk cId="2959581026" sldId="320"/>
            <ac:graphicFrameMk id="4" creationId="{25D981D1-A6AD-4EB8-B915-BE08EA24779E}"/>
          </ac:graphicFrameMkLst>
        </pc:graphicFrameChg>
        <pc:graphicFrameChg chg="modGraphic">
          <ac:chgData name="KNS SUB" userId="a49e7185d84df695" providerId="LiveId" clId="{DE603DE8-B0ED-4A33-BF16-06F8CA6DE48D}" dt="2021-08-09T08:12:54.148" v="4901" actId="207"/>
          <ac:graphicFrameMkLst>
            <pc:docMk/>
            <pc:sldMk cId="2959581026" sldId="320"/>
            <ac:graphicFrameMk id="5" creationId="{C0F72DFD-9093-4559-B533-DC1EF8129A75}"/>
          </ac:graphicFrameMkLst>
        </pc:graphicFrameChg>
        <pc:graphicFrameChg chg="modGraphic">
          <ac:chgData name="KNS SUB" userId="a49e7185d84df695" providerId="LiveId" clId="{DE603DE8-B0ED-4A33-BF16-06F8CA6DE48D}" dt="2021-08-09T08:12:57.334" v="4902" actId="207"/>
          <ac:graphicFrameMkLst>
            <pc:docMk/>
            <pc:sldMk cId="2959581026" sldId="320"/>
            <ac:graphicFrameMk id="6" creationId="{ED761FF9-5B6D-4A07-9360-569857C2556E}"/>
          </ac:graphicFrameMkLst>
        </pc:graphicFrameChg>
      </pc:sldChg>
      <pc:sldChg chg="add del">
        <pc:chgData name="KNS SUB" userId="a49e7185d84df695" providerId="LiveId" clId="{DE603DE8-B0ED-4A33-BF16-06F8CA6DE48D}" dt="2021-08-07T13:55:55.692" v="313" actId="2696"/>
        <pc:sldMkLst>
          <pc:docMk/>
          <pc:sldMk cId="621623116" sldId="321"/>
        </pc:sldMkLst>
      </pc:sldChg>
      <pc:sldChg chg="modSp add del mod">
        <pc:chgData name="KNS SUB" userId="a49e7185d84df695" providerId="LiveId" clId="{DE603DE8-B0ED-4A33-BF16-06F8CA6DE48D}" dt="2021-08-09T04:39:41.556" v="2502" actId="2696"/>
        <pc:sldMkLst>
          <pc:docMk/>
          <pc:sldMk cId="1046300311" sldId="321"/>
        </pc:sldMkLst>
        <pc:spChg chg="mod">
          <ac:chgData name="KNS SUB" userId="a49e7185d84df695" providerId="LiveId" clId="{DE603DE8-B0ED-4A33-BF16-06F8CA6DE48D}" dt="2021-08-09T04:39:35.498" v="2501" actId="962"/>
          <ac:spMkLst>
            <pc:docMk/>
            <pc:sldMk cId="1046300311" sldId="321"/>
            <ac:spMk id="6" creationId="{29A6913F-E672-46C8-B838-226C89E9FB2E}"/>
          </ac:spMkLst>
        </pc:spChg>
      </pc:sldChg>
      <pc:sldChg chg="modSp add del mod">
        <pc:chgData name="KNS SUB" userId="a49e7185d84df695" providerId="LiveId" clId="{DE603DE8-B0ED-4A33-BF16-06F8CA6DE48D}" dt="2021-08-09T07:33:52.883" v="4179" actId="2696"/>
        <pc:sldMkLst>
          <pc:docMk/>
          <pc:sldMk cId="2001956098" sldId="321"/>
        </pc:sldMkLst>
        <pc:picChg chg="mod">
          <ac:chgData name="KNS SUB" userId="a49e7185d84df695" providerId="LiveId" clId="{DE603DE8-B0ED-4A33-BF16-06F8CA6DE48D}" dt="2021-08-09T05:00:41.500" v="2885" actId="962"/>
          <ac:picMkLst>
            <pc:docMk/>
            <pc:sldMk cId="2001956098" sldId="321"/>
            <ac:picMk id="5" creationId="{AB94301B-00DD-454B-81C0-3E2F87CF0DF8}"/>
          </ac:picMkLst>
        </pc:picChg>
      </pc:sldChg>
      <pc:sldChg chg="add del">
        <pc:chgData name="KNS SUB" userId="a49e7185d84df695" providerId="LiveId" clId="{DE603DE8-B0ED-4A33-BF16-06F8CA6DE48D}" dt="2021-08-07T14:17:22.826" v="1031" actId="47"/>
        <pc:sldMkLst>
          <pc:docMk/>
          <pc:sldMk cId="546738926" sldId="322"/>
        </pc:sldMkLst>
      </pc:sldChg>
      <pc:sldChg chg="add del">
        <pc:chgData name="KNS SUB" userId="a49e7185d84df695" providerId="LiveId" clId="{DE603DE8-B0ED-4A33-BF16-06F8CA6DE48D}" dt="2021-08-07T14:46:12.718" v="1145" actId="2696"/>
        <pc:sldMkLst>
          <pc:docMk/>
          <pc:sldMk cId="891855161" sldId="323"/>
        </pc:sldMkLst>
      </pc:sldChg>
      <pc:sldChg chg="modSp add del mod">
        <pc:chgData name="KNS SUB" userId="a49e7185d84df695" providerId="LiveId" clId="{DE603DE8-B0ED-4A33-BF16-06F8CA6DE48D}" dt="2021-08-07T14:32:38.383" v="1118" actId="2696"/>
        <pc:sldMkLst>
          <pc:docMk/>
          <pc:sldMk cId="2254432872" sldId="323"/>
        </pc:sldMkLst>
        <pc:spChg chg="mod">
          <ac:chgData name="KNS SUB" userId="a49e7185d84df695" providerId="LiveId" clId="{DE603DE8-B0ED-4A33-BF16-06F8CA6DE48D}" dt="2021-08-07T13:59:44.511" v="419" actId="6549"/>
          <ac:spMkLst>
            <pc:docMk/>
            <pc:sldMk cId="2254432872" sldId="323"/>
            <ac:spMk id="2" creationId="{3B78024E-9187-4455-90B0-8C25BD4AB9A9}"/>
          </ac:spMkLst>
        </pc:spChg>
      </pc:sldChg>
      <pc:sldChg chg="del">
        <pc:chgData name="KNS SUB" userId="a49e7185d84df695" providerId="LiveId" clId="{DE603DE8-B0ED-4A33-BF16-06F8CA6DE48D}" dt="2021-08-07T13:58:43.029" v="380" actId="2696"/>
        <pc:sldMkLst>
          <pc:docMk/>
          <pc:sldMk cId="3392977683" sldId="323"/>
        </pc:sldMkLst>
      </pc:sldChg>
      <pc:sldChg chg="del">
        <pc:chgData name="KNS SUB" userId="a49e7185d84df695" providerId="LiveId" clId="{DE603DE8-B0ED-4A33-BF16-06F8CA6DE48D}" dt="2021-08-07T13:58:43.029" v="380" actId="2696"/>
        <pc:sldMkLst>
          <pc:docMk/>
          <pc:sldMk cId="2126539994" sldId="324"/>
        </pc:sldMkLst>
      </pc:sldChg>
      <pc:sldChg chg="modSp add del mod">
        <pc:chgData name="KNS SUB" userId="a49e7185d84df695" providerId="LiveId" clId="{DE603DE8-B0ED-4A33-BF16-06F8CA6DE48D}" dt="2021-08-07T14:32:38.383" v="1118" actId="2696"/>
        <pc:sldMkLst>
          <pc:docMk/>
          <pc:sldMk cId="3437248004" sldId="324"/>
        </pc:sldMkLst>
        <pc:spChg chg="mod">
          <ac:chgData name="KNS SUB" userId="a49e7185d84df695" providerId="LiveId" clId="{DE603DE8-B0ED-4A33-BF16-06F8CA6DE48D}" dt="2021-08-07T13:59:18.060" v="409" actId="20577"/>
          <ac:spMkLst>
            <pc:docMk/>
            <pc:sldMk cId="3437248004" sldId="324"/>
            <ac:spMk id="3" creationId="{6260D9D3-B6A4-4DB6-9F1D-EADD9D228471}"/>
          </ac:spMkLst>
        </pc:spChg>
        <pc:graphicFrameChg chg="mod">
          <ac:chgData name="KNS SUB" userId="a49e7185d84df695" providerId="LiveId" clId="{DE603DE8-B0ED-4A33-BF16-06F8CA6DE48D}" dt="2021-08-07T13:59:25.682" v="410" actId="1076"/>
          <ac:graphicFrameMkLst>
            <pc:docMk/>
            <pc:sldMk cId="3437248004" sldId="324"/>
            <ac:graphicFrameMk id="5" creationId="{5C1CBCB9-A3A5-4A8C-B707-DFD48576A4F3}"/>
          </ac:graphicFrameMkLst>
        </pc:graphicFrameChg>
      </pc:sldChg>
      <pc:sldChg chg="add del">
        <pc:chgData name="KNS SUB" userId="a49e7185d84df695" providerId="LiveId" clId="{DE603DE8-B0ED-4A33-BF16-06F8CA6DE48D}" dt="2021-08-07T14:46:12.718" v="1145" actId="2696"/>
        <pc:sldMkLst>
          <pc:docMk/>
          <pc:sldMk cId="3792081653" sldId="324"/>
        </pc:sldMkLst>
      </pc:sldChg>
      <pc:sldChg chg="del">
        <pc:chgData name="KNS SUB" userId="a49e7185d84df695" providerId="LiveId" clId="{DE603DE8-B0ED-4A33-BF16-06F8CA6DE48D}" dt="2021-08-07T13:58:43.029" v="380" actId="2696"/>
        <pc:sldMkLst>
          <pc:docMk/>
          <pc:sldMk cId="1488115517" sldId="325"/>
        </pc:sldMkLst>
      </pc:sldChg>
      <pc:sldChg chg="modSp add del mod">
        <pc:chgData name="KNS SUB" userId="a49e7185d84df695" providerId="LiveId" clId="{DE603DE8-B0ED-4A33-BF16-06F8CA6DE48D}" dt="2021-08-07T14:32:38.383" v="1118" actId="2696"/>
        <pc:sldMkLst>
          <pc:docMk/>
          <pc:sldMk cId="1844515528" sldId="325"/>
        </pc:sldMkLst>
        <pc:spChg chg="mod">
          <ac:chgData name="KNS SUB" userId="a49e7185d84df695" providerId="LiveId" clId="{DE603DE8-B0ED-4A33-BF16-06F8CA6DE48D}" dt="2021-08-07T13:59:33.905" v="414"/>
          <ac:spMkLst>
            <pc:docMk/>
            <pc:sldMk cId="1844515528" sldId="325"/>
            <ac:spMk id="2" creationId="{1936CA6D-2C62-4A4B-B01A-5844037841AA}"/>
          </ac:spMkLst>
        </pc:spChg>
      </pc:sldChg>
      <pc:sldChg chg="add del">
        <pc:chgData name="KNS SUB" userId="a49e7185d84df695" providerId="LiveId" clId="{DE603DE8-B0ED-4A33-BF16-06F8CA6DE48D}" dt="2021-08-07T14:46:12.718" v="1145" actId="2696"/>
        <pc:sldMkLst>
          <pc:docMk/>
          <pc:sldMk cId="2383944613" sldId="325"/>
        </pc:sldMkLst>
      </pc:sldChg>
      <pc:sldChg chg="modSp add del mod">
        <pc:chgData name="KNS SUB" userId="a49e7185d84df695" providerId="LiveId" clId="{DE603DE8-B0ED-4A33-BF16-06F8CA6DE48D}" dt="2021-08-07T14:32:38.383" v="1118" actId="2696"/>
        <pc:sldMkLst>
          <pc:docMk/>
          <pc:sldMk cId="140180819" sldId="326"/>
        </pc:sldMkLst>
        <pc:spChg chg="mod">
          <ac:chgData name="KNS SUB" userId="a49e7185d84df695" providerId="LiveId" clId="{DE603DE8-B0ED-4A33-BF16-06F8CA6DE48D}" dt="2021-08-07T13:59:57.064" v="424" actId="6549"/>
          <ac:spMkLst>
            <pc:docMk/>
            <pc:sldMk cId="140180819" sldId="326"/>
            <ac:spMk id="2" creationId="{3B78024E-9187-4455-90B0-8C25BD4AB9A9}"/>
          </ac:spMkLst>
        </pc:spChg>
      </pc:sldChg>
      <pc:sldChg chg="del">
        <pc:chgData name="KNS SUB" userId="a49e7185d84df695" providerId="LiveId" clId="{DE603DE8-B0ED-4A33-BF16-06F8CA6DE48D}" dt="2021-08-07T13:58:43.029" v="380" actId="2696"/>
        <pc:sldMkLst>
          <pc:docMk/>
          <pc:sldMk cId="2470476081" sldId="326"/>
        </pc:sldMkLst>
      </pc:sldChg>
      <pc:sldChg chg="add del">
        <pc:chgData name="KNS SUB" userId="a49e7185d84df695" providerId="LiveId" clId="{DE603DE8-B0ED-4A33-BF16-06F8CA6DE48D}" dt="2021-08-07T14:46:12.718" v="1145" actId="2696"/>
        <pc:sldMkLst>
          <pc:docMk/>
          <pc:sldMk cId="3252678243" sldId="326"/>
        </pc:sldMkLst>
      </pc:sldChg>
      <pc:sldChg chg="add del">
        <pc:chgData name="KNS SUB" userId="a49e7185d84df695" providerId="LiveId" clId="{DE603DE8-B0ED-4A33-BF16-06F8CA6DE48D}" dt="2021-08-07T14:46:12.718" v="1145" actId="2696"/>
        <pc:sldMkLst>
          <pc:docMk/>
          <pc:sldMk cId="2516296289" sldId="327"/>
        </pc:sldMkLst>
      </pc:sldChg>
      <pc:sldChg chg="modSp add del mod">
        <pc:chgData name="KNS SUB" userId="a49e7185d84df695" providerId="LiveId" clId="{DE603DE8-B0ED-4A33-BF16-06F8CA6DE48D}" dt="2021-08-07T14:00:15.436" v="426" actId="2696"/>
        <pc:sldMkLst>
          <pc:docMk/>
          <pc:sldMk cId="3771648066" sldId="327"/>
        </pc:sldMkLst>
        <pc:spChg chg="mod">
          <ac:chgData name="KNS SUB" userId="a49e7185d84df695" providerId="LiveId" clId="{DE603DE8-B0ED-4A33-BF16-06F8CA6DE48D}" dt="2021-08-07T14:00:11.160" v="425" actId="6549"/>
          <ac:spMkLst>
            <pc:docMk/>
            <pc:sldMk cId="3771648066" sldId="327"/>
            <ac:spMk id="2" creationId="{3B78024E-9187-4455-90B0-8C25BD4AB9A9}"/>
          </ac:spMkLst>
        </pc:spChg>
      </pc:sldChg>
      <pc:sldChg chg="del">
        <pc:chgData name="KNS SUB" userId="a49e7185d84df695" providerId="LiveId" clId="{DE603DE8-B0ED-4A33-BF16-06F8CA6DE48D}" dt="2021-08-07T13:58:43.029" v="380" actId="2696"/>
        <pc:sldMkLst>
          <pc:docMk/>
          <pc:sldMk cId="3908689386" sldId="327"/>
        </pc:sldMkLst>
      </pc:sldChg>
      <pc:sldChg chg="del">
        <pc:chgData name="KNS SUB" userId="a49e7185d84df695" providerId="LiveId" clId="{DE603DE8-B0ED-4A33-BF16-06F8CA6DE48D}" dt="2021-08-07T13:58:43.029" v="380" actId="2696"/>
        <pc:sldMkLst>
          <pc:docMk/>
          <pc:sldMk cId="1505524366" sldId="328"/>
        </pc:sldMkLst>
      </pc:sldChg>
      <pc:sldChg chg="modSp add del mod">
        <pc:chgData name="KNS SUB" userId="a49e7185d84df695" providerId="LiveId" clId="{DE603DE8-B0ED-4A33-BF16-06F8CA6DE48D}" dt="2021-08-07T14:01:33.709" v="475" actId="2696"/>
        <pc:sldMkLst>
          <pc:docMk/>
          <pc:sldMk cId="1669501157" sldId="328"/>
        </pc:sldMkLst>
        <pc:spChg chg="mod">
          <ac:chgData name="KNS SUB" userId="a49e7185d84df695" providerId="LiveId" clId="{DE603DE8-B0ED-4A33-BF16-06F8CA6DE48D}" dt="2021-08-07T14:00:57.440" v="468" actId="6549"/>
          <ac:spMkLst>
            <pc:docMk/>
            <pc:sldMk cId="1669501157" sldId="328"/>
            <ac:spMk id="2" creationId="{3B78024E-9187-4455-90B0-8C25BD4AB9A9}"/>
          </ac:spMkLst>
        </pc:spChg>
      </pc:sldChg>
      <pc:sldChg chg="add del">
        <pc:chgData name="KNS SUB" userId="a49e7185d84df695" providerId="LiveId" clId="{DE603DE8-B0ED-4A33-BF16-06F8CA6DE48D}" dt="2021-08-07T14:46:12.718" v="1145" actId="2696"/>
        <pc:sldMkLst>
          <pc:docMk/>
          <pc:sldMk cId="3784895474" sldId="328"/>
        </pc:sldMkLst>
      </pc:sldChg>
      <pc:sldChg chg="modSp add del mod">
        <pc:chgData name="KNS SUB" userId="a49e7185d84df695" providerId="LiveId" clId="{DE603DE8-B0ED-4A33-BF16-06F8CA6DE48D}" dt="2021-08-07T14:32:38.383" v="1118" actId="2696"/>
        <pc:sldMkLst>
          <pc:docMk/>
          <pc:sldMk cId="226727572" sldId="329"/>
        </pc:sldMkLst>
        <pc:spChg chg="mod">
          <ac:chgData name="KNS SUB" userId="a49e7185d84df695" providerId="LiveId" clId="{DE603DE8-B0ED-4A33-BF16-06F8CA6DE48D}" dt="2021-08-07T14:01:13.110" v="473" actId="6549"/>
          <ac:spMkLst>
            <pc:docMk/>
            <pc:sldMk cId="226727572" sldId="329"/>
            <ac:spMk id="2" creationId="{3B78024E-9187-4455-90B0-8C25BD4AB9A9}"/>
          </ac:spMkLst>
        </pc:spChg>
        <pc:graphicFrameChg chg="mod">
          <ac:chgData name="KNS SUB" userId="a49e7185d84df695" providerId="LiveId" clId="{DE603DE8-B0ED-4A33-BF16-06F8CA6DE48D}" dt="2021-08-07T14:01:17.844" v="474" actId="1076"/>
          <ac:graphicFrameMkLst>
            <pc:docMk/>
            <pc:sldMk cId="226727572" sldId="329"/>
            <ac:graphicFrameMk id="6" creationId="{F2D475E6-9EAC-4448-AA5B-4470CAFF97EB}"/>
          </ac:graphicFrameMkLst>
        </pc:graphicFrameChg>
      </pc:sldChg>
      <pc:sldChg chg="add del">
        <pc:chgData name="KNS SUB" userId="a49e7185d84df695" providerId="LiveId" clId="{DE603DE8-B0ED-4A33-BF16-06F8CA6DE48D}" dt="2021-08-07T14:46:12.718" v="1145" actId="2696"/>
        <pc:sldMkLst>
          <pc:docMk/>
          <pc:sldMk cId="687285232" sldId="329"/>
        </pc:sldMkLst>
      </pc:sldChg>
      <pc:sldChg chg="del">
        <pc:chgData name="KNS SUB" userId="a49e7185d84df695" providerId="LiveId" clId="{DE603DE8-B0ED-4A33-BF16-06F8CA6DE48D}" dt="2021-08-07T13:58:43.029" v="380" actId="2696"/>
        <pc:sldMkLst>
          <pc:docMk/>
          <pc:sldMk cId="939872050" sldId="329"/>
        </pc:sldMkLst>
      </pc:sldChg>
      <pc:sldChg chg="modSp del mod">
        <pc:chgData name="KNS SUB" userId="a49e7185d84df695" providerId="LiveId" clId="{DE603DE8-B0ED-4A33-BF16-06F8CA6DE48D}" dt="2021-08-09T05:23:00.402" v="3151" actId="2696"/>
        <pc:sldMkLst>
          <pc:docMk/>
          <pc:sldMk cId="2109108358" sldId="330"/>
        </pc:sldMkLst>
        <pc:picChg chg="mod">
          <ac:chgData name="KNS SUB" userId="a49e7185d84df695" providerId="LiveId" clId="{DE603DE8-B0ED-4A33-BF16-06F8CA6DE48D}" dt="2021-08-09T04:38:39.885" v="2497" actId="962"/>
          <ac:picMkLst>
            <pc:docMk/>
            <pc:sldMk cId="2109108358" sldId="330"/>
            <ac:picMk id="4" creationId="{D166763F-AA2E-4D63-94C3-4EDC8B5AD4F2}"/>
          </ac:picMkLst>
        </pc:picChg>
        <pc:picChg chg="mod">
          <ac:chgData name="KNS SUB" userId="a49e7185d84df695" providerId="LiveId" clId="{DE603DE8-B0ED-4A33-BF16-06F8CA6DE48D}" dt="2021-08-09T05:21:08.434" v="3091" actId="208"/>
          <ac:picMkLst>
            <pc:docMk/>
            <pc:sldMk cId="2109108358" sldId="330"/>
            <ac:picMk id="6" creationId="{DB21A4EE-9E9D-4F44-B987-4FA0378C35F2}"/>
          </ac:picMkLst>
        </pc:picChg>
      </pc:sldChg>
      <pc:sldChg chg="add del setBg">
        <pc:chgData name="KNS SUB" userId="a49e7185d84df695" providerId="LiveId" clId="{DE603DE8-B0ED-4A33-BF16-06F8CA6DE48D}" dt="2021-08-09T07:33:52.883" v="4179" actId="2696"/>
        <pc:sldMkLst>
          <pc:docMk/>
          <pc:sldMk cId="2265376873" sldId="330"/>
        </pc:sldMkLst>
      </pc:sldChg>
      <pc:sldChg chg="add del">
        <pc:chgData name="KNS SUB" userId="a49e7185d84df695" providerId="LiveId" clId="{DE603DE8-B0ED-4A33-BF16-06F8CA6DE48D}" dt="2021-08-09T07:33:52.883" v="4179" actId="2696"/>
        <pc:sldMkLst>
          <pc:docMk/>
          <pc:sldMk cId="730100069" sldId="331"/>
        </pc:sldMkLst>
      </pc:sldChg>
      <pc:sldChg chg="modSp del mod">
        <pc:chgData name="KNS SUB" userId="a49e7185d84df695" providerId="LiveId" clId="{DE603DE8-B0ED-4A33-BF16-06F8CA6DE48D}" dt="2021-08-09T07:26:57.449" v="4132" actId="2696"/>
        <pc:sldMkLst>
          <pc:docMk/>
          <pc:sldMk cId="2467089551" sldId="331"/>
        </pc:sldMkLst>
        <pc:spChg chg="mod">
          <ac:chgData name="KNS SUB" userId="a49e7185d84df695" providerId="LiveId" clId="{DE603DE8-B0ED-4A33-BF16-06F8CA6DE48D}" dt="2021-08-09T07:23:00.966" v="4105" actId="404"/>
          <ac:spMkLst>
            <pc:docMk/>
            <pc:sldMk cId="2467089551" sldId="331"/>
            <ac:spMk id="3" creationId="{1E6966C8-DAFB-4202-A4D0-55767721E901}"/>
          </ac:spMkLst>
        </pc:spChg>
        <pc:graphicFrameChg chg="mod modGraphic">
          <ac:chgData name="KNS SUB" userId="a49e7185d84df695" providerId="LiveId" clId="{DE603DE8-B0ED-4A33-BF16-06F8CA6DE48D}" dt="2021-08-09T07:22:53.484" v="4099" actId="2711"/>
          <ac:graphicFrameMkLst>
            <pc:docMk/>
            <pc:sldMk cId="2467089551" sldId="331"/>
            <ac:graphicFrameMk id="2" creationId="{49DA203E-5F14-40A0-8C73-7BC07A51652F}"/>
          </ac:graphicFrameMkLst>
        </pc:graphicFrameChg>
      </pc:sldChg>
      <pc:sldChg chg="add del">
        <pc:chgData name="KNS SUB" userId="a49e7185d84df695" providerId="LiveId" clId="{DE603DE8-B0ED-4A33-BF16-06F8CA6DE48D}" dt="2021-08-09T07:27:05.452" v="4134"/>
        <pc:sldMkLst>
          <pc:docMk/>
          <pc:sldMk cId="3417332372" sldId="331"/>
        </pc:sldMkLst>
      </pc:sldChg>
      <pc:sldChg chg="modSp del mod">
        <pc:chgData name="KNS SUB" userId="a49e7185d84df695" providerId="LiveId" clId="{DE603DE8-B0ED-4A33-BF16-06F8CA6DE48D}" dt="2021-08-09T07:26:57.449" v="4132" actId="2696"/>
        <pc:sldMkLst>
          <pc:docMk/>
          <pc:sldMk cId="412145413" sldId="332"/>
        </pc:sldMkLst>
        <pc:spChg chg="mod">
          <ac:chgData name="KNS SUB" userId="a49e7185d84df695" providerId="LiveId" clId="{DE603DE8-B0ED-4A33-BF16-06F8CA6DE48D}" dt="2021-08-07T14:03:23.463" v="552" actId="20577"/>
          <ac:spMkLst>
            <pc:docMk/>
            <pc:sldMk cId="412145413" sldId="332"/>
            <ac:spMk id="2" creationId="{12E2886C-ED5D-4334-B97E-4E0AB0B09BE6}"/>
          </ac:spMkLst>
        </pc:spChg>
        <pc:graphicFrameChg chg="mod modGraphic">
          <ac:chgData name="KNS SUB" userId="a49e7185d84df695" providerId="LiveId" clId="{DE603DE8-B0ED-4A33-BF16-06F8CA6DE48D}" dt="2021-08-09T07:26:16.769" v="4131" actId="572"/>
          <ac:graphicFrameMkLst>
            <pc:docMk/>
            <pc:sldMk cId="412145413" sldId="332"/>
            <ac:graphicFrameMk id="3" creationId="{20380DBE-5A99-4B68-B238-78E31A2EDFB7}"/>
          </ac:graphicFrameMkLst>
        </pc:graphicFrameChg>
      </pc:sldChg>
      <pc:sldChg chg="add del">
        <pc:chgData name="KNS SUB" userId="a49e7185d84df695" providerId="LiveId" clId="{DE603DE8-B0ED-4A33-BF16-06F8CA6DE48D}" dt="2021-08-09T07:33:52.883" v="4179" actId="2696"/>
        <pc:sldMkLst>
          <pc:docMk/>
          <pc:sldMk cId="2812197503" sldId="332"/>
        </pc:sldMkLst>
      </pc:sldChg>
      <pc:sldChg chg="add del">
        <pc:chgData name="KNS SUB" userId="a49e7185d84df695" providerId="LiveId" clId="{DE603DE8-B0ED-4A33-BF16-06F8CA6DE48D}" dt="2021-08-09T07:27:05.452" v="4134"/>
        <pc:sldMkLst>
          <pc:docMk/>
          <pc:sldMk cId="4109604086" sldId="332"/>
        </pc:sldMkLst>
      </pc:sldChg>
      <pc:sldChg chg="addSp modSp new mod ord modClrScheme chgLayout">
        <pc:chgData name="KNS SUB" userId="a49e7185d84df695" providerId="LiveId" clId="{DE603DE8-B0ED-4A33-BF16-06F8CA6DE48D}" dt="2021-08-09T07:58:11.435" v="4866" actId="207"/>
        <pc:sldMkLst>
          <pc:docMk/>
          <pc:sldMk cId="1299239984" sldId="333"/>
        </pc:sldMkLst>
        <pc:spChg chg="mod ord">
          <ac:chgData name="KNS SUB" userId="a49e7185d84df695" providerId="LiveId" clId="{DE603DE8-B0ED-4A33-BF16-06F8CA6DE48D}" dt="2021-08-09T07:58:11.435" v="4866" actId="207"/>
          <ac:spMkLst>
            <pc:docMk/>
            <pc:sldMk cId="1299239984" sldId="333"/>
            <ac:spMk id="2" creationId="{89B84868-943F-4274-B38F-89BF0ABE5C86}"/>
          </ac:spMkLst>
        </pc:spChg>
        <pc:spChg chg="mod ord">
          <ac:chgData name="KNS SUB" userId="a49e7185d84df695" providerId="LiveId" clId="{DE603DE8-B0ED-4A33-BF16-06F8CA6DE48D}" dt="2021-08-09T07:31:51.373" v="4168" actId="6549"/>
          <ac:spMkLst>
            <pc:docMk/>
            <pc:sldMk cId="1299239984" sldId="333"/>
            <ac:spMk id="3" creationId="{ED84C476-1F35-4E18-9633-C1B358477B5F}"/>
          </ac:spMkLst>
        </pc:spChg>
        <pc:picChg chg="add mod">
          <ac:chgData name="KNS SUB" userId="a49e7185d84df695" providerId="LiveId" clId="{DE603DE8-B0ED-4A33-BF16-06F8CA6DE48D}" dt="2021-08-09T04:58:55.075" v="2870" actId="962"/>
          <ac:picMkLst>
            <pc:docMk/>
            <pc:sldMk cId="1299239984" sldId="333"/>
            <ac:picMk id="4" creationId="{1B42AADB-B1EE-46C5-8F13-43656F70E8F8}"/>
          </ac:picMkLst>
        </pc:picChg>
      </pc:sldChg>
      <pc:sldChg chg="add del">
        <pc:chgData name="KNS SUB" userId="a49e7185d84df695" providerId="LiveId" clId="{DE603DE8-B0ED-4A33-BF16-06F8CA6DE48D}" dt="2021-08-09T07:33:52.883" v="4179" actId="2696"/>
        <pc:sldMkLst>
          <pc:docMk/>
          <pc:sldMk cId="1298682026" sldId="334"/>
        </pc:sldMkLst>
      </pc:sldChg>
      <pc:sldChg chg="addSp delSp modSp new del mod ord">
        <pc:chgData name="KNS SUB" userId="a49e7185d84df695" providerId="LiveId" clId="{DE603DE8-B0ED-4A33-BF16-06F8CA6DE48D}" dt="2021-08-09T07:33:40.824" v="4177" actId="2696"/>
        <pc:sldMkLst>
          <pc:docMk/>
          <pc:sldMk cId="2546983677" sldId="334"/>
        </pc:sldMkLst>
        <pc:spChg chg="del mod">
          <ac:chgData name="KNS SUB" userId="a49e7185d84df695" providerId="LiveId" clId="{DE603DE8-B0ED-4A33-BF16-06F8CA6DE48D}" dt="2021-08-09T05:13:31.976" v="3001" actId="478"/>
          <ac:spMkLst>
            <pc:docMk/>
            <pc:sldMk cId="2546983677" sldId="334"/>
            <ac:spMk id="2" creationId="{60556D43-468A-4300-ADDB-90F304D9A926}"/>
          </ac:spMkLst>
        </pc:spChg>
        <pc:spChg chg="add mod">
          <ac:chgData name="KNS SUB" userId="a49e7185d84df695" providerId="LiveId" clId="{DE603DE8-B0ED-4A33-BF16-06F8CA6DE48D}" dt="2021-08-09T05:13:45.307" v="3054" actId="20577"/>
          <ac:spMkLst>
            <pc:docMk/>
            <pc:sldMk cId="2546983677" sldId="334"/>
            <ac:spMk id="3" creationId="{D481E072-E89B-4706-A63C-1A003DDB8538}"/>
          </ac:spMkLst>
        </pc:spChg>
        <pc:picChg chg="add mod">
          <ac:chgData name="KNS SUB" userId="a49e7185d84df695" providerId="LiveId" clId="{DE603DE8-B0ED-4A33-BF16-06F8CA6DE48D}" dt="2021-08-09T04:44:23.643" v="2711" actId="962"/>
          <ac:picMkLst>
            <pc:docMk/>
            <pc:sldMk cId="2546983677" sldId="334"/>
            <ac:picMk id="4" creationId="{187D1C57-67DC-4280-B7E0-2BA35C0F1512}"/>
          </ac:picMkLst>
        </pc:picChg>
      </pc:sldChg>
      <pc:sldChg chg="new del">
        <pc:chgData name="KNS SUB" userId="a49e7185d84df695" providerId="LiveId" clId="{DE603DE8-B0ED-4A33-BF16-06F8CA6DE48D}" dt="2021-08-07T13:56:20.786" v="316" actId="47"/>
        <pc:sldMkLst>
          <pc:docMk/>
          <pc:sldMk cId="1614028971" sldId="335"/>
        </pc:sldMkLst>
      </pc:sldChg>
      <pc:sldChg chg="addSp delSp modSp new mod setBg modClrScheme chgLayout">
        <pc:chgData name="KNS SUB" userId="a49e7185d84df695" providerId="LiveId" clId="{DE603DE8-B0ED-4A33-BF16-06F8CA6DE48D}" dt="2021-08-09T05:27:01.859" v="3157" actId="207"/>
        <pc:sldMkLst>
          <pc:docMk/>
          <pc:sldMk cId="1905024179" sldId="335"/>
        </pc:sldMkLst>
        <pc:spChg chg="del mod ord">
          <ac:chgData name="KNS SUB" userId="a49e7185d84df695" providerId="LiveId" clId="{DE603DE8-B0ED-4A33-BF16-06F8CA6DE48D}" dt="2021-08-07T14:08:24.917" v="866" actId="700"/>
          <ac:spMkLst>
            <pc:docMk/>
            <pc:sldMk cId="1905024179" sldId="335"/>
            <ac:spMk id="2" creationId="{FECB8556-0798-4368-A70E-F6935C2FFDA2}"/>
          </ac:spMkLst>
        </pc:spChg>
        <pc:spChg chg="del">
          <ac:chgData name="KNS SUB" userId="a49e7185d84df695" providerId="LiveId" clId="{DE603DE8-B0ED-4A33-BF16-06F8CA6DE48D}" dt="2021-08-07T14:08:24.917" v="866" actId="700"/>
          <ac:spMkLst>
            <pc:docMk/>
            <pc:sldMk cId="1905024179" sldId="335"/>
            <ac:spMk id="3" creationId="{FF5E7E8A-FF48-4CF9-9891-EB7692453AAA}"/>
          </ac:spMkLst>
        </pc:spChg>
        <pc:spChg chg="add del mod ord">
          <ac:chgData name="KNS SUB" userId="a49e7185d84df695" providerId="LiveId" clId="{DE603DE8-B0ED-4A33-BF16-06F8CA6DE48D}" dt="2021-08-07T14:08:39.735" v="867" actId="700"/>
          <ac:spMkLst>
            <pc:docMk/>
            <pc:sldMk cId="1905024179" sldId="335"/>
            <ac:spMk id="4" creationId="{A1455F80-3918-43A7-9A65-76C66B9AA430}"/>
          </ac:spMkLst>
        </pc:spChg>
        <pc:spChg chg="add del mod ord">
          <ac:chgData name="KNS SUB" userId="a49e7185d84df695" providerId="LiveId" clId="{DE603DE8-B0ED-4A33-BF16-06F8CA6DE48D}" dt="2021-08-07T14:08:54.212" v="868" actId="700"/>
          <ac:spMkLst>
            <pc:docMk/>
            <pc:sldMk cId="1905024179" sldId="335"/>
            <ac:spMk id="5" creationId="{3C4E3C38-8153-498D-B0B9-862117AD7304}"/>
          </ac:spMkLst>
        </pc:spChg>
        <pc:spChg chg="add del mod ord">
          <ac:chgData name="KNS SUB" userId="a49e7185d84df695" providerId="LiveId" clId="{DE603DE8-B0ED-4A33-BF16-06F8CA6DE48D}" dt="2021-08-07T14:08:54.212" v="868" actId="700"/>
          <ac:spMkLst>
            <pc:docMk/>
            <pc:sldMk cId="1905024179" sldId="335"/>
            <ac:spMk id="6" creationId="{2C7596FC-7369-49C4-B039-DBA0E907BA30}"/>
          </ac:spMkLst>
        </pc:spChg>
        <pc:spChg chg="add mod ord">
          <ac:chgData name="KNS SUB" userId="a49e7185d84df695" providerId="LiveId" clId="{DE603DE8-B0ED-4A33-BF16-06F8CA6DE48D}" dt="2021-08-07T14:23:40.908" v="1091" actId="1076"/>
          <ac:spMkLst>
            <pc:docMk/>
            <pc:sldMk cId="1905024179" sldId="335"/>
            <ac:spMk id="7" creationId="{8696E5F7-1BE1-4E14-BDAA-D1690216C208}"/>
          </ac:spMkLst>
        </pc:spChg>
        <pc:spChg chg="add mod ord">
          <ac:chgData name="KNS SUB" userId="a49e7185d84df695" providerId="LiveId" clId="{DE603DE8-B0ED-4A33-BF16-06F8CA6DE48D}" dt="2021-08-09T05:27:01.859" v="3157" actId="207"/>
          <ac:spMkLst>
            <pc:docMk/>
            <pc:sldMk cId="1905024179" sldId="335"/>
            <ac:spMk id="8" creationId="{DDB2CE1A-4174-4A9F-86A4-49B9D7FEAEDB}"/>
          </ac:spMkLst>
        </pc:spChg>
        <pc:spChg chg="add del mod">
          <ac:chgData name="KNS SUB" userId="a49e7185d84df695" providerId="LiveId" clId="{DE603DE8-B0ED-4A33-BF16-06F8CA6DE48D}" dt="2021-08-07T15:12:04.641" v="1224"/>
          <ac:spMkLst>
            <pc:docMk/>
            <pc:sldMk cId="1905024179" sldId="335"/>
            <ac:spMk id="9" creationId="{254BE7A4-3EC0-4653-BD13-B207A0F1AFC9}"/>
          </ac:spMkLst>
        </pc:spChg>
        <pc:spChg chg="add del mod">
          <ac:chgData name="KNS SUB" userId="a49e7185d84df695" providerId="LiveId" clId="{DE603DE8-B0ED-4A33-BF16-06F8CA6DE48D}" dt="2021-08-07T15:12:22.777" v="1226"/>
          <ac:spMkLst>
            <pc:docMk/>
            <pc:sldMk cId="1905024179" sldId="335"/>
            <ac:spMk id="10" creationId="{547C9BCB-3F03-4F14-BA83-EEDC91AA94C3}"/>
          </ac:spMkLst>
        </pc:spChg>
        <pc:spChg chg="mod">
          <ac:chgData name="KNS SUB" userId="a49e7185d84df695" providerId="LiveId" clId="{DE603DE8-B0ED-4A33-BF16-06F8CA6DE48D}" dt="2021-08-07T15:12:41.828" v="1228" actId="1076"/>
          <ac:spMkLst>
            <pc:docMk/>
            <pc:sldMk cId="1905024179" sldId="335"/>
            <ac:spMk id="12" creationId="{F3811788-AD56-4C86-A9BE-A7359BD5CBDA}"/>
          </ac:spMkLst>
        </pc:spChg>
        <pc:spChg chg="mod">
          <ac:chgData name="KNS SUB" userId="a49e7185d84df695" providerId="LiveId" clId="{DE603DE8-B0ED-4A33-BF16-06F8CA6DE48D}" dt="2021-08-07T15:12:41.828" v="1228" actId="1076"/>
          <ac:spMkLst>
            <pc:docMk/>
            <pc:sldMk cId="1905024179" sldId="335"/>
            <ac:spMk id="13" creationId="{919AAB37-6B78-4991-8D0A-28FF78019B2A}"/>
          </ac:spMkLst>
        </pc:spChg>
        <pc:spChg chg="mod">
          <ac:chgData name="KNS SUB" userId="a49e7185d84df695" providerId="LiveId" clId="{DE603DE8-B0ED-4A33-BF16-06F8CA6DE48D}" dt="2021-08-07T15:12:41.828" v="1228" actId="1076"/>
          <ac:spMkLst>
            <pc:docMk/>
            <pc:sldMk cId="1905024179" sldId="335"/>
            <ac:spMk id="14" creationId="{27A74B85-8F43-4C68-8422-D74741A1D00A}"/>
          </ac:spMkLst>
        </pc:spChg>
        <pc:spChg chg="mod">
          <ac:chgData name="KNS SUB" userId="a49e7185d84df695" providerId="LiveId" clId="{DE603DE8-B0ED-4A33-BF16-06F8CA6DE48D}" dt="2021-08-07T15:12:41.828" v="1228" actId="1076"/>
          <ac:spMkLst>
            <pc:docMk/>
            <pc:sldMk cId="1905024179" sldId="335"/>
            <ac:spMk id="15" creationId="{12A4B855-5BDB-445B-B527-2AEAD8F7DB5C}"/>
          </ac:spMkLst>
        </pc:spChg>
        <pc:spChg chg="mod">
          <ac:chgData name="KNS SUB" userId="a49e7185d84df695" providerId="LiveId" clId="{DE603DE8-B0ED-4A33-BF16-06F8CA6DE48D}" dt="2021-08-07T15:12:41.828" v="1228" actId="1076"/>
          <ac:spMkLst>
            <pc:docMk/>
            <pc:sldMk cId="1905024179" sldId="335"/>
            <ac:spMk id="19" creationId="{1EE4D713-7DDB-4A2E-BA17-2C580422CCEE}"/>
          </ac:spMkLst>
        </pc:spChg>
        <pc:spChg chg="mod">
          <ac:chgData name="KNS SUB" userId="a49e7185d84df695" providerId="LiveId" clId="{DE603DE8-B0ED-4A33-BF16-06F8CA6DE48D}" dt="2021-08-07T15:12:41.828" v="1228" actId="1076"/>
          <ac:spMkLst>
            <pc:docMk/>
            <pc:sldMk cId="1905024179" sldId="335"/>
            <ac:spMk id="20" creationId="{ABBF5D1F-6C89-4A26-9CD2-A4C8B7E9F16E}"/>
          </ac:spMkLst>
        </pc:spChg>
        <pc:spChg chg="mod">
          <ac:chgData name="KNS SUB" userId="a49e7185d84df695" providerId="LiveId" clId="{DE603DE8-B0ED-4A33-BF16-06F8CA6DE48D}" dt="2021-08-07T15:12:41.828" v="1228" actId="1076"/>
          <ac:spMkLst>
            <pc:docMk/>
            <pc:sldMk cId="1905024179" sldId="335"/>
            <ac:spMk id="21" creationId="{5AD49323-DEF7-49BB-8EA2-9D04FC2EE0C7}"/>
          </ac:spMkLst>
        </pc:spChg>
        <pc:spChg chg="mod">
          <ac:chgData name="KNS SUB" userId="a49e7185d84df695" providerId="LiveId" clId="{DE603DE8-B0ED-4A33-BF16-06F8CA6DE48D}" dt="2021-08-07T15:12:41.828" v="1228" actId="1076"/>
          <ac:spMkLst>
            <pc:docMk/>
            <pc:sldMk cId="1905024179" sldId="335"/>
            <ac:spMk id="22" creationId="{64E202E9-D04E-4B19-880A-561958A393DE}"/>
          </ac:spMkLst>
        </pc:spChg>
        <pc:spChg chg="mod">
          <ac:chgData name="KNS SUB" userId="a49e7185d84df695" providerId="LiveId" clId="{DE603DE8-B0ED-4A33-BF16-06F8CA6DE48D}" dt="2021-08-07T15:12:41.828" v="1228" actId="1076"/>
          <ac:spMkLst>
            <pc:docMk/>
            <pc:sldMk cId="1905024179" sldId="335"/>
            <ac:spMk id="23" creationId="{290649DF-D7F0-4171-89C4-3685C619FCB5}"/>
          </ac:spMkLst>
        </pc:spChg>
        <pc:spChg chg="mod">
          <ac:chgData name="KNS SUB" userId="a49e7185d84df695" providerId="LiveId" clId="{DE603DE8-B0ED-4A33-BF16-06F8CA6DE48D}" dt="2021-08-07T15:12:41.828" v="1228" actId="1076"/>
          <ac:spMkLst>
            <pc:docMk/>
            <pc:sldMk cId="1905024179" sldId="335"/>
            <ac:spMk id="24" creationId="{D7F64EC5-356D-4A47-86CA-CE15FD72E765}"/>
          </ac:spMkLst>
        </pc:spChg>
        <pc:spChg chg="mod">
          <ac:chgData name="KNS SUB" userId="a49e7185d84df695" providerId="LiveId" clId="{DE603DE8-B0ED-4A33-BF16-06F8CA6DE48D}" dt="2021-08-07T15:12:41.828" v="1228" actId="1076"/>
          <ac:spMkLst>
            <pc:docMk/>
            <pc:sldMk cId="1905024179" sldId="335"/>
            <ac:spMk id="25" creationId="{8FB7D39A-B886-4124-8F89-233CB172433A}"/>
          </ac:spMkLst>
        </pc:spChg>
        <pc:spChg chg="mod">
          <ac:chgData name="KNS SUB" userId="a49e7185d84df695" providerId="LiveId" clId="{DE603DE8-B0ED-4A33-BF16-06F8CA6DE48D}" dt="2021-08-07T15:12:41.828" v="1228" actId="1076"/>
          <ac:spMkLst>
            <pc:docMk/>
            <pc:sldMk cId="1905024179" sldId="335"/>
            <ac:spMk id="26" creationId="{4F11D476-31A0-4D4B-A5F7-9BFA0FA812BC}"/>
          </ac:spMkLst>
        </pc:spChg>
        <pc:spChg chg="mod">
          <ac:chgData name="KNS SUB" userId="a49e7185d84df695" providerId="LiveId" clId="{DE603DE8-B0ED-4A33-BF16-06F8CA6DE48D}" dt="2021-08-07T15:12:41.828" v="1228" actId="1076"/>
          <ac:spMkLst>
            <pc:docMk/>
            <pc:sldMk cId="1905024179" sldId="335"/>
            <ac:spMk id="27" creationId="{1830E7FA-E7DC-42B7-BA61-C9C268D5ABAA}"/>
          </ac:spMkLst>
        </pc:spChg>
        <pc:spChg chg="mod">
          <ac:chgData name="KNS SUB" userId="a49e7185d84df695" providerId="LiveId" clId="{DE603DE8-B0ED-4A33-BF16-06F8CA6DE48D}" dt="2021-08-07T15:12:41.828" v="1228" actId="1076"/>
          <ac:spMkLst>
            <pc:docMk/>
            <pc:sldMk cId="1905024179" sldId="335"/>
            <ac:spMk id="28" creationId="{05771519-D93A-436B-829A-B18615869C3E}"/>
          </ac:spMkLst>
        </pc:spChg>
        <pc:spChg chg="mod">
          <ac:chgData name="KNS SUB" userId="a49e7185d84df695" providerId="LiveId" clId="{DE603DE8-B0ED-4A33-BF16-06F8CA6DE48D}" dt="2021-08-07T15:12:41.828" v="1228" actId="1076"/>
          <ac:spMkLst>
            <pc:docMk/>
            <pc:sldMk cId="1905024179" sldId="335"/>
            <ac:spMk id="29" creationId="{071D7122-7DF9-4FBC-B536-A9DD9CACC8BD}"/>
          </ac:spMkLst>
        </pc:spChg>
        <pc:spChg chg="mod">
          <ac:chgData name="KNS SUB" userId="a49e7185d84df695" providerId="LiveId" clId="{DE603DE8-B0ED-4A33-BF16-06F8CA6DE48D}" dt="2021-08-07T15:12:41.828" v="1228" actId="1076"/>
          <ac:spMkLst>
            <pc:docMk/>
            <pc:sldMk cId="1905024179" sldId="335"/>
            <ac:spMk id="30" creationId="{2B912482-288F-4ABE-9A6B-85A063655B97}"/>
          </ac:spMkLst>
        </pc:spChg>
        <pc:spChg chg="mod">
          <ac:chgData name="KNS SUB" userId="a49e7185d84df695" providerId="LiveId" clId="{DE603DE8-B0ED-4A33-BF16-06F8CA6DE48D}" dt="2021-08-07T15:12:41.828" v="1228" actId="1076"/>
          <ac:spMkLst>
            <pc:docMk/>
            <pc:sldMk cId="1905024179" sldId="335"/>
            <ac:spMk id="31" creationId="{56A9A20B-91F7-4977-B303-EFB220523F48}"/>
          </ac:spMkLst>
        </pc:spChg>
        <pc:spChg chg="mod">
          <ac:chgData name="KNS SUB" userId="a49e7185d84df695" providerId="LiveId" clId="{DE603DE8-B0ED-4A33-BF16-06F8CA6DE48D}" dt="2021-08-07T15:12:41.828" v="1228" actId="1076"/>
          <ac:spMkLst>
            <pc:docMk/>
            <pc:sldMk cId="1905024179" sldId="335"/>
            <ac:spMk id="32" creationId="{B7B189B5-51F0-49DF-BB66-E6708E2A2201}"/>
          </ac:spMkLst>
        </pc:spChg>
        <pc:spChg chg="mod">
          <ac:chgData name="KNS SUB" userId="a49e7185d84df695" providerId="LiveId" clId="{DE603DE8-B0ED-4A33-BF16-06F8CA6DE48D}" dt="2021-08-07T15:12:41.828" v="1228" actId="1076"/>
          <ac:spMkLst>
            <pc:docMk/>
            <pc:sldMk cId="1905024179" sldId="335"/>
            <ac:spMk id="33" creationId="{85947B1C-D522-4520-A9AC-57B0E0C44935}"/>
          </ac:spMkLst>
        </pc:spChg>
        <pc:grpChg chg="add del mod">
          <ac:chgData name="KNS SUB" userId="a49e7185d84df695" providerId="LiveId" clId="{DE603DE8-B0ED-4A33-BF16-06F8CA6DE48D}" dt="2021-08-07T15:12:53.603" v="1229" actId="478"/>
          <ac:grpSpMkLst>
            <pc:docMk/>
            <pc:sldMk cId="1905024179" sldId="335"/>
            <ac:grpSpMk id="11" creationId="{7FD3301E-8BCE-4E13-B8BE-099A6355DAAD}"/>
          </ac:grpSpMkLst>
        </pc:grpChg>
        <pc:grpChg chg="mod">
          <ac:chgData name="KNS SUB" userId="a49e7185d84df695" providerId="LiveId" clId="{DE603DE8-B0ED-4A33-BF16-06F8CA6DE48D}" dt="2021-08-07T15:12:41.828" v="1228" actId="1076"/>
          <ac:grpSpMkLst>
            <pc:docMk/>
            <pc:sldMk cId="1905024179" sldId="335"/>
            <ac:grpSpMk id="16" creationId="{C248E79E-590D-4418-B483-C803068C11FD}"/>
          </ac:grpSpMkLst>
        </pc:grpChg>
        <pc:grpChg chg="mod">
          <ac:chgData name="KNS SUB" userId="a49e7185d84df695" providerId="LiveId" clId="{DE603DE8-B0ED-4A33-BF16-06F8CA6DE48D}" dt="2021-08-07T15:12:41.828" v="1228" actId="1076"/>
          <ac:grpSpMkLst>
            <pc:docMk/>
            <pc:sldMk cId="1905024179" sldId="335"/>
            <ac:grpSpMk id="17" creationId="{8713F811-BC58-4D3C-AE0A-8AF0174712CC}"/>
          </ac:grpSpMkLst>
        </pc:grpChg>
        <pc:grpChg chg="mod">
          <ac:chgData name="KNS SUB" userId="a49e7185d84df695" providerId="LiveId" clId="{DE603DE8-B0ED-4A33-BF16-06F8CA6DE48D}" dt="2021-08-07T15:12:41.828" v="1228" actId="1076"/>
          <ac:grpSpMkLst>
            <pc:docMk/>
            <pc:sldMk cId="1905024179" sldId="335"/>
            <ac:grpSpMk id="18" creationId="{CF229715-A33D-4275-BB37-19493253B638}"/>
          </ac:grpSpMkLst>
        </pc:grpChg>
        <pc:picChg chg="add del mod">
          <ac:chgData name="KNS SUB" userId="a49e7185d84df695" providerId="LiveId" clId="{DE603DE8-B0ED-4A33-BF16-06F8CA6DE48D}" dt="2021-08-07T14:58:24.865" v="1214"/>
          <ac:picMkLst>
            <pc:docMk/>
            <pc:sldMk cId="1905024179" sldId="335"/>
            <ac:picMk id="2" creationId="{869D58F3-28DC-4056-B916-D0B5EF988282}"/>
          </ac:picMkLst>
        </pc:picChg>
        <pc:picChg chg="add del mod">
          <ac:chgData name="KNS SUB" userId="a49e7185d84df695" providerId="LiveId" clId="{DE603DE8-B0ED-4A33-BF16-06F8CA6DE48D}" dt="2021-08-07T14:58:20.868" v="1210"/>
          <ac:picMkLst>
            <pc:docMk/>
            <pc:sldMk cId="1905024179" sldId="335"/>
            <ac:picMk id="4" creationId="{14A0732E-7F71-4F52-ABAC-915200E88AAE}"/>
          </ac:picMkLst>
        </pc:picChg>
        <pc:picChg chg="add del mod">
          <ac:chgData name="KNS SUB" userId="a49e7185d84df695" providerId="LiveId" clId="{DE603DE8-B0ED-4A33-BF16-06F8CA6DE48D}" dt="2021-08-07T14:59:09.028" v="1216"/>
          <ac:picMkLst>
            <pc:docMk/>
            <pc:sldMk cId="1905024179" sldId="335"/>
            <ac:picMk id="6" creationId="{ED7E99F0-E9A8-45AE-B931-E12DCE4BEA1A}"/>
          </ac:picMkLst>
        </pc:picChg>
        <pc:picChg chg="add mod">
          <ac:chgData name="KNS SUB" userId="a49e7185d84df695" providerId="LiveId" clId="{DE603DE8-B0ED-4A33-BF16-06F8CA6DE48D}" dt="2021-08-09T04:33:17.841" v="2219" actId="962"/>
          <ac:picMkLst>
            <pc:docMk/>
            <pc:sldMk cId="1905024179" sldId="335"/>
            <ac:picMk id="34" creationId="{2ED90999-7B90-49BB-BB42-1928C066F53A}"/>
          </ac:picMkLst>
        </pc:picChg>
      </pc:sldChg>
      <pc:sldChg chg="add del">
        <pc:chgData name="KNS SUB" userId="a49e7185d84df695" providerId="LiveId" clId="{DE603DE8-B0ED-4A33-BF16-06F8CA6DE48D}" dt="2021-08-07T14:00:45.837" v="445"/>
        <pc:sldMkLst>
          <pc:docMk/>
          <pc:sldMk cId="3010703255" sldId="335"/>
        </pc:sldMkLst>
      </pc:sldChg>
      <pc:sldChg chg="add del">
        <pc:chgData name="KNS SUB" userId="a49e7185d84df695" providerId="LiveId" clId="{DE603DE8-B0ED-4A33-BF16-06F8CA6DE48D}" dt="2021-08-09T07:18:30.297" v="4079"/>
        <pc:sldMkLst>
          <pc:docMk/>
          <pc:sldMk cId="74353668" sldId="336"/>
        </pc:sldMkLst>
      </pc:sldChg>
      <pc:sldChg chg="addSp delSp modSp add del mod ord modShow">
        <pc:chgData name="KNS SUB" userId="a49e7185d84df695" providerId="LiveId" clId="{DE603DE8-B0ED-4A33-BF16-06F8CA6DE48D}" dt="2021-08-07T14:20:04.274" v="1076" actId="2696"/>
        <pc:sldMkLst>
          <pc:docMk/>
          <pc:sldMk cId="924518987" sldId="336"/>
        </pc:sldMkLst>
        <pc:spChg chg="mod">
          <ac:chgData name="KNS SUB" userId="a49e7185d84df695" providerId="LiveId" clId="{DE603DE8-B0ED-4A33-BF16-06F8CA6DE48D}" dt="2021-08-07T14:20:00.792" v="1075" actId="20577"/>
          <ac:spMkLst>
            <pc:docMk/>
            <pc:sldMk cId="924518987" sldId="336"/>
            <ac:spMk id="2" creationId="{3EBB72B6-6F1B-413B-8333-3EFFCCE984B4}"/>
          </ac:spMkLst>
        </pc:spChg>
        <pc:spChg chg="mod">
          <ac:chgData name="KNS SUB" userId="a49e7185d84df695" providerId="LiveId" clId="{DE603DE8-B0ED-4A33-BF16-06F8CA6DE48D}" dt="2021-08-07T14:13:11.429" v="956"/>
          <ac:spMkLst>
            <pc:docMk/>
            <pc:sldMk cId="924518987" sldId="336"/>
            <ac:spMk id="9" creationId="{848405BE-E607-48AA-B7DD-BDF734AA08B8}"/>
          </ac:spMkLst>
        </pc:spChg>
        <pc:spChg chg="mod">
          <ac:chgData name="KNS SUB" userId="a49e7185d84df695" providerId="LiveId" clId="{DE603DE8-B0ED-4A33-BF16-06F8CA6DE48D}" dt="2021-08-07T14:13:11.429" v="956"/>
          <ac:spMkLst>
            <pc:docMk/>
            <pc:sldMk cId="924518987" sldId="336"/>
            <ac:spMk id="10" creationId="{97918F72-2CA0-4B7C-9129-5FCFD310406B}"/>
          </ac:spMkLst>
        </pc:spChg>
        <pc:spChg chg="mod">
          <ac:chgData name="KNS SUB" userId="a49e7185d84df695" providerId="LiveId" clId="{DE603DE8-B0ED-4A33-BF16-06F8CA6DE48D}" dt="2021-08-07T14:13:11.429" v="956"/>
          <ac:spMkLst>
            <pc:docMk/>
            <pc:sldMk cId="924518987" sldId="336"/>
            <ac:spMk id="11" creationId="{76AC5791-2BB4-49F6-BE9C-787E0EB6184F}"/>
          </ac:spMkLst>
        </pc:spChg>
        <pc:spChg chg="mod">
          <ac:chgData name="KNS SUB" userId="a49e7185d84df695" providerId="LiveId" clId="{DE603DE8-B0ED-4A33-BF16-06F8CA6DE48D}" dt="2021-08-07T14:13:11.429" v="956"/>
          <ac:spMkLst>
            <pc:docMk/>
            <pc:sldMk cId="924518987" sldId="336"/>
            <ac:spMk id="12" creationId="{DEEAC2A6-EDC1-4AE2-A2CC-6AA5895A84DE}"/>
          </ac:spMkLst>
        </pc:spChg>
        <pc:spChg chg="mod">
          <ac:chgData name="KNS SUB" userId="a49e7185d84df695" providerId="LiveId" clId="{DE603DE8-B0ED-4A33-BF16-06F8CA6DE48D}" dt="2021-08-07T14:13:11.429" v="956"/>
          <ac:spMkLst>
            <pc:docMk/>
            <pc:sldMk cId="924518987" sldId="336"/>
            <ac:spMk id="13" creationId="{AB8DCE2A-F4A6-416F-8408-3ABDB7D48C6E}"/>
          </ac:spMkLst>
        </pc:spChg>
        <pc:spChg chg="mod">
          <ac:chgData name="KNS SUB" userId="a49e7185d84df695" providerId="LiveId" clId="{DE603DE8-B0ED-4A33-BF16-06F8CA6DE48D}" dt="2021-08-07T14:13:11.429" v="956"/>
          <ac:spMkLst>
            <pc:docMk/>
            <pc:sldMk cId="924518987" sldId="336"/>
            <ac:spMk id="14" creationId="{CA92C5EB-F2A2-496E-A9E6-415F8467D73E}"/>
          </ac:spMkLst>
        </pc:spChg>
        <pc:spChg chg="mod">
          <ac:chgData name="KNS SUB" userId="a49e7185d84df695" providerId="LiveId" clId="{DE603DE8-B0ED-4A33-BF16-06F8CA6DE48D}" dt="2021-08-07T14:13:11.429" v="956"/>
          <ac:spMkLst>
            <pc:docMk/>
            <pc:sldMk cId="924518987" sldId="336"/>
            <ac:spMk id="15" creationId="{AEF77C4A-4456-4476-9175-D2E8A93D0309}"/>
          </ac:spMkLst>
        </pc:spChg>
        <pc:spChg chg="mod">
          <ac:chgData name="KNS SUB" userId="a49e7185d84df695" providerId="LiveId" clId="{DE603DE8-B0ED-4A33-BF16-06F8CA6DE48D}" dt="2021-08-07T14:13:11.429" v="956"/>
          <ac:spMkLst>
            <pc:docMk/>
            <pc:sldMk cId="924518987" sldId="336"/>
            <ac:spMk id="16" creationId="{F92DFE07-5777-4453-901B-B4B565399899}"/>
          </ac:spMkLst>
        </pc:spChg>
        <pc:spChg chg="mod">
          <ac:chgData name="KNS SUB" userId="a49e7185d84df695" providerId="LiveId" clId="{DE603DE8-B0ED-4A33-BF16-06F8CA6DE48D}" dt="2021-08-07T14:13:11.429" v="956"/>
          <ac:spMkLst>
            <pc:docMk/>
            <pc:sldMk cId="924518987" sldId="336"/>
            <ac:spMk id="17" creationId="{A7C81653-F482-437A-89F1-3BCA9F209D88}"/>
          </ac:spMkLst>
        </pc:spChg>
        <pc:spChg chg="mod">
          <ac:chgData name="KNS SUB" userId="a49e7185d84df695" providerId="LiveId" clId="{DE603DE8-B0ED-4A33-BF16-06F8CA6DE48D}" dt="2021-08-07T14:13:11.429" v="956"/>
          <ac:spMkLst>
            <pc:docMk/>
            <pc:sldMk cId="924518987" sldId="336"/>
            <ac:spMk id="18" creationId="{1A72F595-0D21-4F77-BA9C-5E8C3249530D}"/>
          </ac:spMkLst>
        </pc:spChg>
        <pc:spChg chg="mod">
          <ac:chgData name="KNS SUB" userId="a49e7185d84df695" providerId="LiveId" clId="{DE603DE8-B0ED-4A33-BF16-06F8CA6DE48D}" dt="2021-08-07T14:13:11.429" v="956"/>
          <ac:spMkLst>
            <pc:docMk/>
            <pc:sldMk cId="924518987" sldId="336"/>
            <ac:spMk id="19" creationId="{50B7FB20-262D-42D0-8A1E-0FE7440D5310}"/>
          </ac:spMkLst>
        </pc:spChg>
        <pc:spChg chg="mod">
          <ac:chgData name="KNS SUB" userId="a49e7185d84df695" providerId="LiveId" clId="{DE603DE8-B0ED-4A33-BF16-06F8CA6DE48D}" dt="2021-08-07T14:13:11.429" v="956"/>
          <ac:spMkLst>
            <pc:docMk/>
            <pc:sldMk cId="924518987" sldId="336"/>
            <ac:spMk id="20" creationId="{5889F40A-EFC8-465E-9A7D-CBF5F271D689}"/>
          </ac:spMkLst>
        </pc:spChg>
        <pc:spChg chg="mod">
          <ac:chgData name="KNS SUB" userId="a49e7185d84df695" providerId="LiveId" clId="{DE603DE8-B0ED-4A33-BF16-06F8CA6DE48D}" dt="2021-08-07T14:13:11.429" v="956"/>
          <ac:spMkLst>
            <pc:docMk/>
            <pc:sldMk cId="924518987" sldId="336"/>
            <ac:spMk id="21" creationId="{1053542C-EEF4-4717-8AE7-B88C1647D07C}"/>
          </ac:spMkLst>
        </pc:spChg>
        <pc:spChg chg="mod">
          <ac:chgData name="KNS SUB" userId="a49e7185d84df695" providerId="LiveId" clId="{DE603DE8-B0ED-4A33-BF16-06F8CA6DE48D}" dt="2021-08-07T14:13:11.429" v="956"/>
          <ac:spMkLst>
            <pc:docMk/>
            <pc:sldMk cId="924518987" sldId="336"/>
            <ac:spMk id="22" creationId="{024DC845-B17C-4229-973F-5C491D03B536}"/>
          </ac:spMkLst>
        </pc:spChg>
        <pc:spChg chg="mod">
          <ac:chgData name="KNS SUB" userId="a49e7185d84df695" providerId="LiveId" clId="{DE603DE8-B0ED-4A33-BF16-06F8CA6DE48D}" dt="2021-08-07T14:13:11.429" v="956"/>
          <ac:spMkLst>
            <pc:docMk/>
            <pc:sldMk cId="924518987" sldId="336"/>
            <ac:spMk id="23" creationId="{BB9BCF3B-6024-4D23-A48E-8831E0B906B4}"/>
          </ac:spMkLst>
        </pc:spChg>
        <pc:grpChg chg="add mod">
          <ac:chgData name="KNS SUB" userId="a49e7185d84df695" providerId="LiveId" clId="{DE603DE8-B0ED-4A33-BF16-06F8CA6DE48D}" dt="2021-08-07T14:13:11.429" v="956"/>
          <ac:grpSpMkLst>
            <pc:docMk/>
            <pc:sldMk cId="924518987" sldId="336"/>
            <ac:grpSpMk id="5" creationId="{59C64A48-8EBC-40FE-B72D-6980FA9A00B4}"/>
          </ac:grpSpMkLst>
        </pc:grpChg>
        <pc:grpChg chg="mod">
          <ac:chgData name="KNS SUB" userId="a49e7185d84df695" providerId="LiveId" clId="{DE603DE8-B0ED-4A33-BF16-06F8CA6DE48D}" dt="2021-08-07T14:13:11.429" v="956"/>
          <ac:grpSpMkLst>
            <pc:docMk/>
            <pc:sldMk cId="924518987" sldId="336"/>
            <ac:grpSpMk id="7" creationId="{CBB38D75-52A4-4AF6-9BD0-54F8EE105EDE}"/>
          </ac:grpSpMkLst>
        </pc:grpChg>
        <pc:graphicFrameChg chg="mod">
          <ac:chgData name="KNS SUB" userId="a49e7185d84df695" providerId="LiveId" clId="{DE603DE8-B0ED-4A33-BF16-06F8CA6DE48D}" dt="2021-08-07T14:13:11.429" v="956"/>
          <ac:graphicFrameMkLst>
            <pc:docMk/>
            <pc:sldMk cId="924518987" sldId="336"/>
            <ac:graphicFrameMk id="6" creationId="{B9E292F6-AADA-4181-8948-1912AEC199FA}"/>
          </ac:graphicFrameMkLst>
        </pc:graphicFrameChg>
        <pc:picChg chg="del">
          <ac:chgData name="KNS SUB" userId="a49e7185d84df695" providerId="LiveId" clId="{DE603DE8-B0ED-4A33-BF16-06F8CA6DE48D}" dt="2021-08-07T14:12:25.119" v="911" actId="478"/>
          <ac:picMkLst>
            <pc:docMk/>
            <pc:sldMk cId="924518987" sldId="336"/>
            <ac:picMk id="8" creationId="{31A3F3EE-DAC1-47B6-BFF4-89D15EBCE6AE}"/>
          </ac:picMkLst>
        </pc:picChg>
      </pc:sldChg>
      <pc:sldChg chg="add">
        <pc:chgData name="KNS SUB" userId="a49e7185d84df695" providerId="LiveId" clId="{DE603DE8-B0ED-4A33-BF16-06F8CA6DE48D}" dt="2021-08-09T07:18:30.314" v="4080"/>
        <pc:sldMkLst>
          <pc:docMk/>
          <pc:sldMk cId="3205346183" sldId="336"/>
        </pc:sldMkLst>
      </pc:sldChg>
      <pc:sldChg chg="modSp add del mod">
        <pc:chgData name="KNS SUB" userId="a49e7185d84df695" providerId="LiveId" clId="{DE603DE8-B0ED-4A33-BF16-06F8CA6DE48D}" dt="2021-08-09T07:18:18.785" v="4077" actId="2696"/>
        <pc:sldMkLst>
          <pc:docMk/>
          <pc:sldMk cId="3446109243" sldId="336"/>
        </pc:sldMkLst>
        <pc:spChg chg="mod">
          <ac:chgData name="KNS SUB" userId="a49e7185d84df695" providerId="LiveId" clId="{DE603DE8-B0ED-4A33-BF16-06F8CA6DE48D}" dt="2021-08-07T16:58:27.547" v="2020" actId="207"/>
          <ac:spMkLst>
            <pc:docMk/>
            <pc:sldMk cId="3446109243" sldId="336"/>
            <ac:spMk id="2" creationId="{3EBB72B6-6F1B-413B-8333-3EFFCCE984B4}"/>
          </ac:spMkLst>
        </pc:spChg>
        <pc:grpChg chg="mod">
          <ac:chgData name="KNS SUB" userId="a49e7185d84df695" providerId="LiveId" clId="{DE603DE8-B0ED-4A33-BF16-06F8CA6DE48D}" dt="2021-08-09T04:59:48.045" v="2879" actId="962"/>
          <ac:grpSpMkLst>
            <pc:docMk/>
            <pc:sldMk cId="3446109243" sldId="336"/>
            <ac:grpSpMk id="5" creationId="{59C64A48-8EBC-40FE-B72D-6980FA9A00B4}"/>
          </ac:grpSpMkLst>
        </pc:grpChg>
      </pc:sldChg>
      <pc:sldChg chg="new del">
        <pc:chgData name="KNS SUB" userId="a49e7185d84df695" providerId="LiveId" clId="{DE603DE8-B0ED-4A33-BF16-06F8CA6DE48D}" dt="2021-08-07T14:12:08.185" v="909" actId="47"/>
        <pc:sldMkLst>
          <pc:docMk/>
          <pc:sldMk cId="3665207169" sldId="336"/>
        </pc:sldMkLst>
      </pc:sldChg>
      <pc:sldChg chg="modSp new del mod">
        <pc:chgData name="KNS SUB" userId="a49e7185d84df695" providerId="LiveId" clId="{DE603DE8-B0ED-4A33-BF16-06F8CA6DE48D}" dt="2021-08-07T14:22:18.019" v="1090" actId="47"/>
        <pc:sldMkLst>
          <pc:docMk/>
          <pc:sldMk cId="2840362382" sldId="337"/>
        </pc:sldMkLst>
        <pc:spChg chg="mod">
          <ac:chgData name="KNS SUB" userId="a49e7185d84df695" providerId="LiveId" clId="{DE603DE8-B0ED-4A33-BF16-06F8CA6DE48D}" dt="2021-08-07T14:21:17.433" v="1082" actId="1076"/>
          <ac:spMkLst>
            <pc:docMk/>
            <pc:sldMk cId="2840362382" sldId="337"/>
            <ac:spMk id="2" creationId="{2D358C8F-95DA-4BD7-B21D-401AEF35DB31}"/>
          </ac:spMkLst>
        </pc:spChg>
        <pc:spChg chg="mod">
          <ac:chgData name="KNS SUB" userId="a49e7185d84df695" providerId="LiveId" clId="{DE603DE8-B0ED-4A33-BF16-06F8CA6DE48D}" dt="2021-08-07T14:21:27.842" v="1083" actId="1076"/>
          <ac:spMkLst>
            <pc:docMk/>
            <pc:sldMk cId="2840362382" sldId="337"/>
            <ac:spMk id="3" creationId="{974F61B0-299F-457F-8221-D94F4076F62D}"/>
          </ac:spMkLst>
        </pc:spChg>
      </pc:sldChg>
      <pc:sldChg chg="addSp delSp modSp add mod setBg modClrScheme chgLayout">
        <pc:chgData name="KNS SUB" userId="a49e7185d84df695" providerId="LiveId" clId="{DE603DE8-B0ED-4A33-BF16-06F8CA6DE48D}" dt="2021-08-09T05:08:10.038" v="2941" actId="14100"/>
        <pc:sldMkLst>
          <pc:docMk/>
          <pc:sldMk cId="3629591851" sldId="337"/>
        </pc:sldMkLst>
        <pc:spChg chg="add del mod">
          <ac:chgData name="KNS SUB" userId="a49e7185d84df695" providerId="LiveId" clId="{DE603DE8-B0ED-4A33-BF16-06F8CA6DE48D}" dt="2021-08-09T05:06:44.450" v="2916" actId="478"/>
          <ac:spMkLst>
            <pc:docMk/>
            <pc:sldMk cId="3629591851" sldId="337"/>
            <ac:spMk id="2" creationId="{0A4DD0C4-9534-413C-9E2A-B154BF66CB85}"/>
          </ac:spMkLst>
        </pc:spChg>
        <pc:spChg chg="del mod">
          <ac:chgData name="KNS SUB" userId="a49e7185d84df695" providerId="LiveId" clId="{DE603DE8-B0ED-4A33-BF16-06F8CA6DE48D}" dt="2021-08-09T05:07:58.632" v="2937" actId="478"/>
          <ac:spMkLst>
            <pc:docMk/>
            <pc:sldMk cId="3629591851" sldId="337"/>
            <ac:spMk id="4" creationId="{4075BB4B-8EB3-456C-8B20-F4EE55635467}"/>
          </ac:spMkLst>
        </pc:spChg>
        <pc:spChg chg="add mod">
          <ac:chgData name="KNS SUB" userId="a49e7185d84df695" providerId="LiveId" clId="{DE603DE8-B0ED-4A33-BF16-06F8CA6DE48D}" dt="2021-08-09T05:08:10.038" v="2941" actId="14100"/>
          <ac:spMkLst>
            <pc:docMk/>
            <pc:sldMk cId="3629591851" sldId="337"/>
            <ac:spMk id="5" creationId="{300F31D5-8768-442A-BF6F-CB2AD1B6E6CB}"/>
          </ac:spMkLst>
        </pc:spChg>
        <pc:spChg chg="add del mod">
          <ac:chgData name="KNS SUB" userId="a49e7185d84df695" providerId="LiveId" clId="{DE603DE8-B0ED-4A33-BF16-06F8CA6DE48D}" dt="2021-08-07T16:20:15.127" v="1738" actId="26606"/>
          <ac:spMkLst>
            <pc:docMk/>
            <pc:sldMk cId="3629591851" sldId="337"/>
            <ac:spMk id="7" creationId="{71436402-8490-47D8-8F92-278A2AEA867A}"/>
          </ac:spMkLst>
        </pc:spChg>
        <pc:spChg chg="add del">
          <ac:chgData name="KNS SUB" userId="a49e7185d84df695" providerId="LiveId" clId="{DE603DE8-B0ED-4A33-BF16-06F8CA6DE48D}" dt="2021-08-07T14:34:34.416" v="1123" actId="478"/>
          <ac:spMkLst>
            <pc:docMk/>
            <pc:sldMk cId="3629591851" sldId="337"/>
            <ac:spMk id="9" creationId="{1D504180-CD72-4A97-A4EE-8594451AE692}"/>
          </ac:spMkLst>
        </pc:spChg>
        <pc:spChg chg="add del mod">
          <ac:chgData name="KNS SUB" userId="a49e7185d84df695" providerId="LiveId" clId="{DE603DE8-B0ED-4A33-BF16-06F8CA6DE48D}" dt="2021-08-07T14:27:28.056" v="1109" actId="478"/>
          <ac:spMkLst>
            <pc:docMk/>
            <pc:sldMk cId="3629591851" sldId="337"/>
            <ac:spMk id="11" creationId="{1D398E44-8DBE-4714-A1A7-1C430ED6B734}"/>
          </ac:spMkLst>
        </pc:spChg>
        <pc:picChg chg="add mod">
          <ac:chgData name="KNS SUB" userId="a49e7185d84df695" providerId="LiveId" clId="{DE603DE8-B0ED-4A33-BF16-06F8CA6DE48D}" dt="2021-08-07T16:20:15.127" v="1738" actId="26606"/>
          <ac:picMkLst>
            <pc:docMk/>
            <pc:sldMk cId="3629591851" sldId="337"/>
            <ac:picMk id="3" creationId="{858ADC39-DF43-4A87-94E6-423BCB86611D}"/>
          </ac:picMkLst>
        </pc:picChg>
        <pc:picChg chg="add del mod ord">
          <ac:chgData name="KNS SUB" userId="a49e7185d84df695" providerId="LiveId" clId="{DE603DE8-B0ED-4A33-BF16-06F8CA6DE48D}" dt="2021-08-07T14:34:28.145" v="1121" actId="478"/>
          <ac:picMkLst>
            <pc:docMk/>
            <pc:sldMk cId="3629591851" sldId="337"/>
            <ac:picMk id="6" creationId="{C744355A-77D4-4A45-87A0-6B267F686170}"/>
          </ac:picMkLst>
        </pc:picChg>
      </pc:sldChg>
      <pc:sldChg chg="addSp delSp modSp add mod setBg modClrScheme chgLayout">
        <pc:chgData name="KNS SUB" userId="a49e7185d84df695" providerId="LiveId" clId="{DE603DE8-B0ED-4A33-BF16-06F8CA6DE48D}" dt="2021-08-09T05:09:50.775" v="2963" actId="20577"/>
        <pc:sldMkLst>
          <pc:docMk/>
          <pc:sldMk cId="858594875" sldId="338"/>
        </pc:sldMkLst>
        <pc:spChg chg="add del mod">
          <ac:chgData name="KNS SUB" userId="a49e7185d84df695" providerId="LiveId" clId="{DE603DE8-B0ED-4A33-BF16-06F8CA6DE48D}" dt="2021-08-09T05:08:30.557" v="2945" actId="33699"/>
          <ac:spMkLst>
            <pc:docMk/>
            <pc:sldMk cId="858594875" sldId="338"/>
            <ac:spMk id="2" creationId="{BDA5EF50-795E-4FC9-9A2D-7E155652C9B5}"/>
          </ac:spMkLst>
        </pc:spChg>
        <pc:spChg chg="del mod ord">
          <ac:chgData name="KNS SUB" userId="a49e7185d84df695" providerId="LiveId" clId="{DE603DE8-B0ED-4A33-BF16-06F8CA6DE48D}" dt="2021-08-09T05:09:47.136" v="2960" actId="478"/>
          <ac:spMkLst>
            <pc:docMk/>
            <pc:sldMk cId="858594875" sldId="338"/>
            <ac:spMk id="4" creationId="{4075BB4B-8EB3-456C-8B20-F4EE55635467}"/>
          </ac:spMkLst>
        </pc:spChg>
        <pc:spChg chg="add mod">
          <ac:chgData name="KNS SUB" userId="a49e7185d84df695" providerId="LiveId" clId="{DE603DE8-B0ED-4A33-BF16-06F8CA6DE48D}" dt="2021-08-09T05:09:50.775" v="2963" actId="20577"/>
          <ac:spMkLst>
            <pc:docMk/>
            <pc:sldMk cId="858594875" sldId="338"/>
            <ac:spMk id="5" creationId="{98F255F5-16C4-4E31-84E2-E6CA76A63103}"/>
          </ac:spMkLst>
        </pc:spChg>
        <pc:spChg chg="add del mod">
          <ac:chgData name="KNS SUB" userId="a49e7185d84df695" providerId="LiveId" clId="{DE603DE8-B0ED-4A33-BF16-06F8CA6DE48D}" dt="2021-08-07T15:19:56.496" v="1261" actId="478"/>
          <ac:spMkLst>
            <pc:docMk/>
            <pc:sldMk cId="858594875" sldId="338"/>
            <ac:spMk id="8" creationId="{47EAA436-CE72-4995-8F8F-1542B7FB26B8}"/>
          </ac:spMkLst>
        </pc:spChg>
        <pc:spChg chg="add del">
          <ac:chgData name="KNS SUB" userId="a49e7185d84df695" providerId="LiveId" clId="{DE603DE8-B0ED-4A33-BF16-06F8CA6DE48D}" dt="2021-08-07T14:43:19.426" v="1128" actId="478"/>
          <ac:spMkLst>
            <pc:docMk/>
            <pc:sldMk cId="858594875" sldId="338"/>
            <ac:spMk id="9" creationId="{90D7046D-6464-4B8E-B860-1A48AFC9BB0D}"/>
          </ac:spMkLst>
        </pc:spChg>
        <pc:picChg chg="add del mod">
          <ac:chgData name="KNS SUB" userId="a49e7185d84df695" providerId="LiveId" clId="{DE603DE8-B0ED-4A33-BF16-06F8CA6DE48D}" dt="2021-08-07T14:53:42.885" v="1207" actId="26606"/>
          <ac:picMkLst>
            <pc:docMk/>
            <pc:sldMk cId="858594875" sldId="338"/>
            <ac:picMk id="3" creationId="{47D690C5-4FAB-493D-8C37-C300CAF02ECF}"/>
          </ac:picMkLst>
        </pc:picChg>
        <pc:picChg chg="del">
          <ac:chgData name="KNS SUB" userId="a49e7185d84df695" providerId="LiveId" clId="{DE603DE8-B0ED-4A33-BF16-06F8CA6DE48D}" dt="2021-08-07T14:43:12.783" v="1126" actId="478"/>
          <ac:picMkLst>
            <pc:docMk/>
            <pc:sldMk cId="858594875" sldId="338"/>
            <ac:picMk id="6" creationId="{C744355A-77D4-4A45-87A0-6B267F686170}"/>
          </ac:picMkLst>
        </pc:picChg>
        <pc:picChg chg="add del mod">
          <ac:chgData name="KNS SUB" userId="a49e7185d84df695" providerId="LiveId" clId="{DE603DE8-B0ED-4A33-BF16-06F8CA6DE48D}" dt="2021-08-07T14:53:22.628" v="1205"/>
          <ac:picMkLst>
            <pc:docMk/>
            <pc:sldMk cId="858594875" sldId="338"/>
            <ac:picMk id="7" creationId="{2E762A9D-6263-4B9F-96C6-49A4250A3E4A}"/>
          </ac:picMkLst>
        </pc:picChg>
      </pc:sldChg>
      <pc:sldChg chg="addSp delSp modSp new del mod modClrScheme chgLayout">
        <pc:chgData name="KNS SUB" userId="a49e7185d84df695" providerId="LiveId" clId="{DE603DE8-B0ED-4A33-BF16-06F8CA6DE48D}" dt="2021-08-09T05:13:55.197" v="3055" actId="47"/>
        <pc:sldMkLst>
          <pc:docMk/>
          <pc:sldMk cId="4145821165" sldId="339"/>
        </pc:sldMkLst>
        <pc:spChg chg="del">
          <ac:chgData name="KNS SUB" userId="a49e7185d84df695" providerId="LiveId" clId="{DE603DE8-B0ED-4A33-BF16-06F8CA6DE48D}" dt="2021-08-07T15:25:04.264" v="1291" actId="700"/>
          <ac:spMkLst>
            <pc:docMk/>
            <pc:sldMk cId="4145821165" sldId="339"/>
            <ac:spMk id="2" creationId="{EB4FF9CF-BCE5-40BC-928C-622FE953F2FC}"/>
          </ac:spMkLst>
        </pc:spChg>
        <pc:spChg chg="del">
          <ac:chgData name="KNS SUB" userId="a49e7185d84df695" providerId="LiveId" clId="{DE603DE8-B0ED-4A33-BF16-06F8CA6DE48D}" dt="2021-08-07T15:25:04.264" v="1291" actId="700"/>
          <ac:spMkLst>
            <pc:docMk/>
            <pc:sldMk cId="4145821165" sldId="339"/>
            <ac:spMk id="3" creationId="{EB520ADC-8756-4107-835F-E9994393FEFE}"/>
          </ac:spMkLst>
        </pc:spChg>
        <pc:spChg chg="add del mod">
          <ac:chgData name="KNS SUB" userId="a49e7185d84df695" providerId="LiveId" clId="{DE603DE8-B0ED-4A33-BF16-06F8CA6DE48D}" dt="2021-08-07T15:25:11.374" v="1293" actId="26606"/>
          <ac:spMkLst>
            <pc:docMk/>
            <pc:sldMk cId="4145821165" sldId="339"/>
            <ac:spMk id="7" creationId="{FE52CCDF-53A9-4C7E-8EA7-0600518DAE8B}"/>
          </ac:spMkLst>
        </pc:spChg>
        <pc:spChg chg="add del mod">
          <ac:chgData name="KNS SUB" userId="a49e7185d84df695" providerId="LiveId" clId="{DE603DE8-B0ED-4A33-BF16-06F8CA6DE48D}" dt="2021-08-07T15:25:11.374" v="1293" actId="26606"/>
          <ac:spMkLst>
            <pc:docMk/>
            <pc:sldMk cId="4145821165" sldId="339"/>
            <ac:spMk id="9" creationId="{E4F34FCE-F96E-4C2B-B2C1-AFD6B5DE21BD}"/>
          </ac:spMkLst>
        </pc:spChg>
        <pc:spChg chg="add del mod">
          <ac:chgData name="KNS SUB" userId="a49e7185d84df695" providerId="LiveId" clId="{DE603DE8-B0ED-4A33-BF16-06F8CA6DE48D}" dt="2021-08-07T15:25:17.223" v="1295" actId="26606"/>
          <ac:spMkLst>
            <pc:docMk/>
            <pc:sldMk cId="4145821165" sldId="339"/>
            <ac:spMk id="12" creationId="{FE52CCDF-53A9-4C7E-8EA7-0600518DAE8B}"/>
          </ac:spMkLst>
        </pc:spChg>
        <pc:spChg chg="add del mod">
          <ac:chgData name="KNS SUB" userId="a49e7185d84df695" providerId="LiveId" clId="{DE603DE8-B0ED-4A33-BF16-06F8CA6DE48D}" dt="2021-08-07T15:25:17.223" v="1295" actId="26606"/>
          <ac:spMkLst>
            <pc:docMk/>
            <pc:sldMk cId="4145821165" sldId="339"/>
            <ac:spMk id="13" creationId="{E4F34FCE-F96E-4C2B-B2C1-AFD6B5DE21BD}"/>
          </ac:spMkLst>
        </pc:spChg>
        <pc:picChg chg="add del">
          <ac:chgData name="KNS SUB" userId="a49e7185d84df695" providerId="LiveId" clId="{DE603DE8-B0ED-4A33-BF16-06F8CA6DE48D}" dt="2021-08-07T15:25:11.374" v="1293" actId="26606"/>
          <ac:picMkLst>
            <pc:docMk/>
            <pc:sldMk cId="4145821165" sldId="339"/>
            <ac:picMk id="4" creationId="{45FF1D5E-DEBC-400F-8B46-CFCF79945754}"/>
          </ac:picMkLst>
        </pc:picChg>
        <pc:picChg chg="add del">
          <ac:chgData name="KNS SUB" userId="a49e7185d84df695" providerId="LiveId" clId="{DE603DE8-B0ED-4A33-BF16-06F8CA6DE48D}" dt="2021-08-07T15:25:17.223" v="1295" actId="26606"/>
          <ac:picMkLst>
            <pc:docMk/>
            <pc:sldMk cId="4145821165" sldId="339"/>
            <ac:picMk id="11" creationId="{91DD0F6B-5438-4743-A021-3800D8F0068E}"/>
          </ac:picMkLst>
        </pc:picChg>
        <pc:picChg chg="add del mod">
          <ac:chgData name="KNS SUB" userId="a49e7185d84df695" providerId="LiveId" clId="{DE603DE8-B0ED-4A33-BF16-06F8CA6DE48D}" dt="2021-08-07T15:25:38.086" v="1299" actId="478"/>
          <ac:picMkLst>
            <pc:docMk/>
            <pc:sldMk cId="4145821165" sldId="339"/>
            <ac:picMk id="2050" creationId="{16EAA379-21B2-48C0-9E7A-1590075F31BA}"/>
          </ac:picMkLst>
        </pc:picChg>
      </pc:sldChg>
      <pc:sldChg chg="addSp delSp modSp new mod">
        <pc:chgData name="KNS SUB" userId="a49e7185d84df695" providerId="LiveId" clId="{DE603DE8-B0ED-4A33-BF16-06F8CA6DE48D}" dt="2021-08-09T04:38:20.883" v="2491" actId="962"/>
        <pc:sldMkLst>
          <pc:docMk/>
          <pc:sldMk cId="3333592405" sldId="340"/>
        </pc:sldMkLst>
        <pc:spChg chg="mod">
          <ac:chgData name="KNS SUB" userId="a49e7185d84df695" providerId="LiveId" clId="{DE603DE8-B0ED-4A33-BF16-06F8CA6DE48D}" dt="2021-08-09T04:38:20.883" v="2491" actId="962"/>
          <ac:spMkLst>
            <pc:docMk/>
            <pc:sldMk cId="3333592405" sldId="340"/>
            <ac:spMk id="2" creationId="{B4A1F001-4605-4ABF-9E1A-1C5AB1960668}"/>
          </ac:spMkLst>
        </pc:spChg>
        <pc:spChg chg="add del">
          <ac:chgData name="KNS SUB" userId="a49e7185d84df695" providerId="LiveId" clId="{DE603DE8-B0ED-4A33-BF16-06F8CA6DE48D}" dt="2021-08-07T15:41:13.998" v="1325"/>
          <ac:spMkLst>
            <pc:docMk/>
            <pc:sldMk cId="3333592405" sldId="340"/>
            <ac:spMk id="3" creationId="{12C120B1-93CF-4482-ABB8-A842F78F0C6F}"/>
          </ac:spMkLst>
        </pc:spChg>
        <pc:picChg chg="add del mod">
          <ac:chgData name="KNS SUB" userId="a49e7185d84df695" providerId="LiveId" clId="{DE603DE8-B0ED-4A33-BF16-06F8CA6DE48D}" dt="2021-08-07T15:41:18.385" v="1328" actId="478"/>
          <ac:picMkLst>
            <pc:docMk/>
            <pc:sldMk cId="3333592405" sldId="340"/>
            <ac:picMk id="4" creationId="{93BD9C84-A958-46F7-862C-AD7FBCCD973F}"/>
          </ac:picMkLst>
        </pc:picChg>
        <pc:picChg chg="add del mod">
          <ac:chgData name="KNS SUB" userId="a49e7185d84df695" providerId="LiveId" clId="{DE603DE8-B0ED-4A33-BF16-06F8CA6DE48D}" dt="2021-08-07T15:43:19.116" v="1340" actId="478"/>
          <ac:picMkLst>
            <pc:docMk/>
            <pc:sldMk cId="3333592405" sldId="340"/>
            <ac:picMk id="6" creationId="{189CAB24-1E98-4D0C-9E8A-08BB866E4CA5}"/>
          </ac:picMkLst>
        </pc:picChg>
        <pc:picChg chg="add mod">
          <ac:chgData name="KNS SUB" userId="a49e7185d84df695" providerId="LiveId" clId="{DE603DE8-B0ED-4A33-BF16-06F8CA6DE48D}" dt="2021-08-09T04:37:03.130" v="2439" actId="962"/>
          <ac:picMkLst>
            <pc:docMk/>
            <pc:sldMk cId="3333592405" sldId="340"/>
            <ac:picMk id="8" creationId="{2FD7A828-38C0-41F3-987F-0F935C5653F8}"/>
          </ac:picMkLst>
        </pc:picChg>
      </pc:sldChg>
      <pc:sldChg chg="addSp modSp new mod ord">
        <pc:chgData name="KNS SUB" userId="a49e7185d84df695" providerId="LiveId" clId="{DE603DE8-B0ED-4A33-BF16-06F8CA6DE48D}" dt="2021-08-07T16:35:06.714" v="1951"/>
        <pc:sldMkLst>
          <pc:docMk/>
          <pc:sldMk cId="1796246955" sldId="341"/>
        </pc:sldMkLst>
        <pc:spChg chg="mod">
          <ac:chgData name="KNS SUB" userId="a49e7185d84df695" providerId="LiveId" clId="{DE603DE8-B0ED-4A33-BF16-06F8CA6DE48D}" dt="2021-08-07T16:04:39.871" v="1608" actId="688"/>
          <ac:spMkLst>
            <pc:docMk/>
            <pc:sldMk cId="1796246955" sldId="341"/>
            <ac:spMk id="2" creationId="{8AD778A8-CC80-4DAE-9961-09F6605F1FAD}"/>
          </ac:spMkLst>
        </pc:spChg>
        <pc:picChg chg="add mod">
          <ac:chgData name="KNS SUB" userId="a49e7185d84df695" providerId="LiveId" clId="{DE603DE8-B0ED-4A33-BF16-06F8CA6DE48D}" dt="2021-08-07T16:04:24.555" v="1606" actId="1076"/>
          <ac:picMkLst>
            <pc:docMk/>
            <pc:sldMk cId="1796246955" sldId="341"/>
            <ac:picMk id="4098" creationId="{15DF3F92-1E76-4190-96AC-78AE3DF9E6D5}"/>
          </ac:picMkLst>
        </pc:picChg>
      </pc:sldChg>
      <pc:sldChg chg="addSp modSp new mod">
        <pc:chgData name="KNS SUB" userId="a49e7185d84df695" providerId="LiveId" clId="{DE603DE8-B0ED-4A33-BF16-06F8CA6DE48D}" dt="2021-08-09T04:35:25.438" v="2252" actId="962"/>
        <pc:sldMkLst>
          <pc:docMk/>
          <pc:sldMk cId="4124871844" sldId="342"/>
        </pc:sldMkLst>
        <pc:spChg chg="mod">
          <ac:chgData name="KNS SUB" userId="a49e7185d84df695" providerId="LiveId" clId="{DE603DE8-B0ED-4A33-BF16-06F8CA6DE48D}" dt="2021-08-07T16:33:55.776" v="1945" actId="404"/>
          <ac:spMkLst>
            <pc:docMk/>
            <pc:sldMk cId="4124871844" sldId="342"/>
            <ac:spMk id="2" creationId="{F0AF705C-04D2-4F2F-9155-29F94F444FDE}"/>
          </ac:spMkLst>
        </pc:spChg>
        <pc:picChg chg="add mod">
          <ac:chgData name="KNS SUB" userId="a49e7185d84df695" providerId="LiveId" clId="{DE603DE8-B0ED-4A33-BF16-06F8CA6DE48D}" dt="2021-08-09T04:35:25.438" v="2252" actId="962"/>
          <ac:picMkLst>
            <pc:docMk/>
            <pc:sldMk cId="4124871844" sldId="342"/>
            <ac:picMk id="5122" creationId="{C47E1BF1-D415-40B8-BA5B-A77E33E5484A}"/>
          </ac:picMkLst>
        </pc:picChg>
      </pc:sldChg>
      <pc:sldChg chg="addSp delSp modSp new mod modClrScheme delAnim modAnim chgLayout modNotesTx">
        <pc:chgData name="KNS SUB" userId="a49e7185d84df695" providerId="LiveId" clId="{DE603DE8-B0ED-4A33-BF16-06F8CA6DE48D}" dt="2021-08-09T05:41:24.943" v="3424" actId="20577"/>
        <pc:sldMkLst>
          <pc:docMk/>
          <pc:sldMk cId="2770116961" sldId="343"/>
        </pc:sldMkLst>
        <pc:spChg chg="del">
          <ac:chgData name="KNS SUB" userId="a49e7185d84df695" providerId="LiveId" clId="{DE603DE8-B0ED-4A33-BF16-06F8CA6DE48D}" dt="2021-08-09T05:28:55.691" v="3159" actId="700"/>
          <ac:spMkLst>
            <pc:docMk/>
            <pc:sldMk cId="2770116961" sldId="343"/>
            <ac:spMk id="2" creationId="{CC14E824-AC6B-410E-B127-9D8B57C49BE4}"/>
          </ac:spMkLst>
        </pc:spChg>
        <pc:spChg chg="mod">
          <ac:chgData name="KNS SUB" userId="a49e7185d84df695" providerId="LiveId" clId="{DE603DE8-B0ED-4A33-BF16-06F8CA6DE48D}" dt="2021-08-09T05:28:56.661" v="3160"/>
          <ac:spMkLst>
            <pc:docMk/>
            <pc:sldMk cId="2770116961" sldId="343"/>
            <ac:spMk id="4" creationId="{89AD1E05-74E0-4C86-98FA-BF6DC6763067}"/>
          </ac:spMkLst>
        </pc:spChg>
        <pc:spChg chg="mod">
          <ac:chgData name="KNS SUB" userId="a49e7185d84df695" providerId="LiveId" clId="{DE603DE8-B0ED-4A33-BF16-06F8CA6DE48D}" dt="2021-08-09T05:28:56.661" v="3160"/>
          <ac:spMkLst>
            <pc:docMk/>
            <pc:sldMk cId="2770116961" sldId="343"/>
            <ac:spMk id="6" creationId="{6C7137A2-D46E-4C93-B809-167C78CB5C25}"/>
          </ac:spMkLst>
        </pc:spChg>
        <pc:spChg chg="mod">
          <ac:chgData name="KNS SUB" userId="a49e7185d84df695" providerId="LiveId" clId="{DE603DE8-B0ED-4A33-BF16-06F8CA6DE48D}" dt="2021-08-09T05:28:56.661" v="3160"/>
          <ac:spMkLst>
            <pc:docMk/>
            <pc:sldMk cId="2770116961" sldId="343"/>
            <ac:spMk id="10" creationId="{21D85163-BB7C-4C11-BD8F-EF2FFCAE9C25}"/>
          </ac:spMkLst>
        </pc:spChg>
        <pc:spChg chg="mod">
          <ac:chgData name="KNS SUB" userId="a49e7185d84df695" providerId="LiveId" clId="{DE603DE8-B0ED-4A33-BF16-06F8CA6DE48D}" dt="2021-08-09T05:28:56.661" v="3160"/>
          <ac:spMkLst>
            <pc:docMk/>
            <pc:sldMk cId="2770116961" sldId="343"/>
            <ac:spMk id="11" creationId="{5C79AD70-3ED6-428D-B79D-E4E2806DF23A}"/>
          </ac:spMkLst>
        </pc:spChg>
        <pc:spChg chg="mod">
          <ac:chgData name="KNS SUB" userId="a49e7185d84df695" providerId="LiveId" clId="{DE603DE8-B0ED-4A33-BF16-06F8CA6DE48D}" dt="2021-08-09T05:28:56.661" v="3160"/>
          <ac:spMkLst>
            <pc:docMk/>
            <pc:sldMk cId="2770116961" sldId="343"/>
            <ac:spMk id="12" creationId="{91C49080-B8B5-4867-83C4-9E84045503E2}"/>
          </ac:spMkLst>
        </pc:spChg>
        <pc:spChg chg="mod">
          <ac:chgData name="KNS SUB" userId="a49e7185d84df695" providerId="LiveId" clId="{DE603DE8-B0ED-4A33-BF16-06F8CA6DE48D}" dt="2021-08-09T05:28:56.661" v="3160"/>
          <ac:spMkLst>
            <pc:docMk/>
            <pc:sldMk cId="2770116961" sldId="343"/>
            <ac:spMk id="13" creationId="{A853EB11-4B78-461A-9C22-62FF2BD65FE6}"/>
          </ac:spMkLst>
        </pc:spChg>
        <pc:spChg chg="mod">
          <ac:chgData name="KNS SUB" userId="a49e7185d84df695" providerId="LiveId" clId="{DE603DE8-B0ED-4A33-BF16-06F8CA6DE48D}" dt="2021-08-09T05:28:56.661" v="3160"/>
          <ac:spMkLst>
            <pc:docMk/>
            <pc:sldMk cId="2770116961" sldId="343"/>
            <ac:spMk id="14" creationId="{BAC0311D-492F-408E-83AF-7889E9ABCF0F}"/>
          </ac:spMkLst>
        </pc:spChg>
        <pc:spChg chg="mod">
          <ac:chgData name="KNS SUB" userId="a49e7185d84df695" providerId="LiveId" clId="{DE603DE8-B0ED-4A33-BF16-06F8CA6DE48D}" dt="2021-08-09T05:28:56.661" v="3160"/>
          <ac:spMkLst>
            <pc:docMk/>
            <pc:sldMk cId="2770116961" sldId="343"/>
            <ac:spMk id="16" creationId="{F066D19B-6566-4C93-8A17-E43A26D80863}"/>
          </ac:spMkLst>
        </pc:spChg>
        <pc:spChg chg="mod">
          <ac:chgData name="KNS SUB" userId="a49e7185d84df695" providerId="LiveId" clId="{DE603DE8-B0ED-4A33-BF16-06F8CA6DE48D}" dt="2021-08-09T05:28:56.661" v="3160"/>
          <ac:spMkLst>
            <pc:docMk/>
            <pc:sldMk cId="2770116961" sldId="343"/>
            <ac:spMk id="18" creationId="{D7A16AA2-3488-4D2A-AC21-795841A1C9F1}"/>
          </ac:spMkLst>
        </pc:spChg>
        <pc:spChg chg="mod">
          <ac:chgData name="KNS SUB" userId="a49e7185d84df695" providerId="LiveId" clId="{DE603DE8-B0ED-4A33-BF16-06F8CA6DE48D}" dt="2021-08-09T05:28:56.661" v="3160"/>
          <ac:spMkLst>
            <pc:docMk/>
            <pc:sldMk cId="2770116961" sldId="343"/>
            <ac:spMk id="19" creationId="{649BBA3F-8A47-4E98-A3E4-CC363BDE7E45}"/>
          </ac:spMkLst>
        </pc:spChg>
        <pc:spChg chg="mod">
          <ac:chgData name="KNS SUB" userId="a49e7185d84df695" providerId="LiveId" clId="{DE603DE8-B0ED-4A33-BF16-06F8CA6DE48D}" dt="2021-08-09T05:28:56.661" v="3160"/>
          <ac:spMkLst>
            <pc:docMk/>
            <pc:sldMk cId="2770116961" sldId="343"/>
            <ac:spMk id="20" creationId="{D33F2C13-6B74-4F54-A9DE-2603F5C1E102}"/>
          </ac:spMkLst>
        </pc:spChg>
        <pc:spChg chg="mod">
          <ac:chgData name="KNS SUB" userId="a49e7185d84df695" providerId="LiveId" clId="{DE603DE8-B0ED-4A33-BF16-06F8CA6DE48D}" dt="2021-08-09T05:28:56.661" v="3160"/>
          <ac:spMkLst>
            <pc:docMk/>
            <pc:sldMk cId="2770116961" sldId="343"/>
            <ac:spMk id="21" creationId="{06D21961-4C0E-4172-8271-6FB02ACC4C04}"/>
          </ac:spMkLst>
        </pc:spChg>
        <pc:spChg chg="mod">
          <ac:chgData name="KNS SUB" userId="a49e7185d84df695" providerId="LiveId" clId="{DE603DE8-B0ED-4A33-BF16-06F8CA6DE48D}" dt="2021-08-09T05:28:56.661" v="3160"/>
          <ac:spMkLst>
            <pc:docMk/>
            <pc:sldMk cId="2770116961" sldId="343"/>
            <ac:spMk id="23" creationId="{55D43110-0F88-405C-8B45-398688E12A9F}"/>
          </ac:spMkLst>
        </pc:spChg>
        <pc:spChg chg="mod">
          <ac:chgData name="KNS SUB" userId="a49e7185d84df695" providerId="LiveId" clId="{DE603DE8-B0ED-4A33-BF16-06F8CA6DE48D}" dt="2021-08-09T05:28:56.661" v="3160"/>
          <ac:spMkLst>
            <pc:docMk/>
            <pc:sldMk cId="2770116961" sldId="343"/>
            <ac:spMk id="25" creationId="{F6F78CD6-2676-4DEA-95BD-F6D48E7ACA69}"/>
          </ac:spMkLst>
        </pc:spChg>
        <pc:spChg chg="mod">
          <ac:chgData name="KNS SUB" userId="a49e7185d84df695" providerId="LiveId" clId="{DE603DE8-B0ED-4A33-BF16-06F8CA6DE48D}" dt="2021-08-09T05:28:56.661" v="3160"/>
          <ac:spMkLst>
            <pc:docMk/>
            <pc:sldMk cId="2770116961" sldId="343"/>
            <ac:spMk id="28" creationId="{8C52193E-652F-495A-AA3E-196198971507}"/>
          </ac:spMkLst>
        </pc:spChg>
        <pc:spChg chg="mod">
          <ac:chgData name="KNS SUB" userId="a49e7185d84df695" providerId="LiveId" clId="{DE603DE8-B0ED-4A33-BF16-06F8CA6DE48D}" dt="2021-08-09T05:28:56.661" v="3160"/>
          <ac:spMkLst>
            <pc:docMk/>
            <pc:sldMk cId="2770116961" sldId="343"/>
            <ac:spMk id="29" creationId="{16400957-2D96-4593-8DDA-5E5CE3C8CCD6}"/>
          </ac:spMkLst>
        </pc:spChg>
        <pc:spChg chg="mod">
          <ac:chgData name="KNS SUB" userId="a49e7185d84df695" providerId="LiveId" clId="{DE603DE8-B0ED-4A33-BF16-06F8CA6DE48D}" dt="2021-08-09T05:28:56.661" v="3160"/>
          <ac:spMkLst>
            <pc:docMk/>
            <pc:sldMk cId="2770116961" sldId="343"/>
            <ac:spMk id="30" creationId="{498E7A53-BE61-423E-8C37-F76D5AF494A3}"/>
          </ac:spMkLst>
        </pc:spChg>
        <pc:spChg chg="mod">
          <ac:chgData name="KNS SUB" userId="a49e7185d84df695" providerId="LiveId" clId="{DE603DE8-B0ED-4A33-BF16-06F8CA6DE48D}" dt="2021-08-09T05:28:56.661" v="3160"/>
          <ac:spMkLst>
            <pc:docMk/>
            <pc:sldMk cId="2770116961" sldId="343"/>
            <ac:spMk id="33" creationId="{9C21A3FA-EBA1-49DE-9430-ADA9A5D61155}"/>
          </ac:spMkLst>
        </pc:spChg>
        <pc:spChg chg="mod">
          <ac:chgData name="KNS SUB" userId="a49e7185d84df695" providerId="LiveId" clId="{DE603DE8-B0ED-4A33-BF16-06F8CA6DE48D}" dt="2021-08-09T05:28:56.661" v="3160"/>
          <ac:spMkLst>
            <pc:docMk/>
            <pc:sldMk cId="2770116961" sldId="343"/>
            <ac:spMk id="34" creationId="{14A13834-8C32-4D4C-A1D3-84B3F55AFD6B}"/>
          </ac:spMkLst>
        </pc:spChg>
        <pc:spChg chg="mod">
          <ac:chgData name="KNS SUB" userId="a49e7185d84df695" providerId="LiveId" clId="{DE603DE8-B0ED-4A33-BF16-06F8CA6DE48D}" dt="2021-08-09T05:28:56.661" v="3160"/>
          <ac:spMkLst>
            <pc:docMk/>
            <pc:sldMk cId="2770116961" sldId="343"/>
            <ac:spMk id="35" creationId="{D9C99E09-406B-448D-BE04-3944AF769F5F}"/>
          </ac:spMkLst>
        </pc:spChg>
        <pc:spChg chg="mod">
          <ac:chgData name="KNS SUB" userId="a49e7185d84df695" providerId="LiveId" clId="{DE603DE8-B0ED-4A33-BF16-06F8CA6DE48D}" dt="2021-08-09T05:28:56.661" v="3160"/>
          <ac:spMkLst>
            <pc:docMk/>
            <pc:sldMk cId="2770116961" sldId="343"/>
            <ac:spMk id="38" creationId="{041D735A-4D05-45B1-81E9-33DFADAD5DEA}"/>
          </ac:spMkLst>
        </pc:spChg>
        <pc:spChg chg="mod">
          <ac:chgData name="KNS SUB" userId="a49e7185d84df695" providerId="LiveId" clId="{DE603DE8-B0ED-4A33-BF16-06F8CA6DE48D}" dt="2021-08-09T05:28:56.661" v="3160"/>
          <ac:spMkLst>
            <pc:docMk/>
            <pc:sldMk cId="2770116961" sldId="343"/>
            <ac:spMk id="40" creationId="{44CC88B4-29D1-4DCC-B005-9FFD6696D19F}"/>
          </ac:spMkLst>
        </pc:spChg>
        <pc:spChg chg="mod">
          <ac:chgData name="KNS SUB" userId="a49e7185d84df695" providerId="LiveId" clId="{DE603DE8-B0ED-4A33-BF16-06F8CA6DE48D}" dt="2021-08-09T05:28:56.661" v="3160"/>
          <ac:spMkLst>
            <pc:docMk/>
            <pc:sldMk cId="2770116961" sldId="343"/>
            <ac:spMk id="42" creationId="{77B7C23D-79E4-446B-B099-0302BCA080B2}"/>
          </ac:spMkLst>
        </pc:spChg>
        <pc:spChg chg="mod">
          <ac:chgData name="KNS SUB" userId="a49e7185d84df695" providerId="LiveId" clId="{DE603DE8-B0ED-4A33-BF16-06F8CA6DE48D}" dt="2021-08-09T05:28:56.661" v="3160"/>
          <ac:spMkLst>
            <pc:docMk/>
            <pc:sldMk cId="2770116961" sldId="343"/>
            <ac:spMk id="44" creationId="{F19681AB-3E57-4F5B-85D9-194F463BC929}"/>
          </ac:spMkLst>
        </pc:spChg>
        <pc:spChg chg="mod">
          <ac:chgData name="KNS SUB" userId="a49e7185d84df695" providerId="LiveId" clId="{DE603DE8-B0ED-4A33-BF16-06F8CA6DE48D}" dt="2021-08-09T05:28:56.661" v="3160"/>
          <ac:spMkLst>
            <pc:docMk/>
            <pc:sldMk cId="2770116961" sldId="343"/>
            <ac:spMk id="47" creationId="{7BAB964F-D68E-43F2-8737-BC0A543EDFC1}"/>
          </ac:spMkLst>
        </pc:spChg>
        <pc:spChg chg="mod">
          <ac:chgData name="KNS SUB" userId="a49e7185d84df695" providerId="LiveId" clId="{DE603DE8-B0ED-4A33-BF16-06F8CA6DE48D}" dt="2021-08-09T05:28:56.661" v="3160"/>
          <ac:spMkLst>
            <pc:docMk/>
            <pc:sldMk cId="2770116961" sldId="343"/>
            <ac:spMk id="48" creationId="{6F2842D2-F82F-46F3-944E-916E0D757701}"/>
          </ac:spMkLst>
        </pc:spChg>
        <pc:spChg chg="mod">
          <ac:chgData name="KNS SUB" userId="a49e7185d84df695" providerId="LiveId" clId="{DE603DE8-B0ED-4A33-BF16-06F8CA6DE48D}" dt="2021-08-09T05:28:56.661" v="3160"/>
          <ac:spMkLst>
            <pc:docMk/>
            <pc:sldMk cId="2770116961" sldId="343"/>
            <ac:spMk id="50" creationId="{3BCC502A-E21F-450B-B54D-187B25840B8C}"/>
          </ac:spMkLst>
        </pc:spChg>
        <pc:spChg chg="mod">
          <ac:chgData name="KNS SUB" userId="a49e7185d84df695" providerId="LiveId" clId="{DE603DE8-B0ED-4A33-BF16-06F8CA6DE48D}" dt="2021-08-09T05:28:56.661" v="3160"/>
          <ac:spMkLst>
            <pc:docMk/>
            <pc:sldMk cId="2770116961" sldId="343"/>
            <ac:spMk id="51" creationId="{2E0EAE7E-BBF5-4849-AFBB-44B9B999E108}"/>
          </ac:spMkLst>
        </pc:spChg>
        <pc:spChg chg="mod">
          <ac:chgData name="KNS SUB" userId="a49e7185d84df695" providerId="LiveId" clId="{DE603DE8-B0ED-4A33-BF16-06F8CA6DE48D}" dt="2021-08-09T05:28:56.661" v="3160"/>
          <ac:spMkLst>
            <pc:docMk/>
            <pc:sldMk cId="2770116961" sldId="343"/>
            <ac:spMk id="52" creationId="{A789BA91-7E46-4FF1-8852-1323A5718450}"/>
          </ac:spMkLst>
        </pc:spChg>
        <pc:spChg chg="mod">
          <ac:chgData name="KNS SUB" userId="a49e7185d84df695" providerId="LiveId" clId="{DE603DE8-B0ED-4A33-BF16-06F8CA6DE48D}" dt="2021-08-09T05:28:56.661" v="3160"/>
          <ac:spMkLst>
            <pc:docMk/>
            <pc:sldMk cId="2770116961" sldId="343"/>
            <ac:spMk id="53" creationId="{BA09FE8E-6461-429E-BA1F-1BA0B7F72296}"/>
          </ac:spMkLst>
        </pc:spChg>
        <pc:spChg chg="mod">
          <ac:chgData name="KNS SUB" userId="a49e7185d84df695" providerId="LiveId" clId="{DE603DE8-B0ED-4A33-BF16-06F8CA6DE48D}" dt="2021-08-09T05:28:56.661" v="3160"/>
          <ac:spMkLst>
            <pc:docMk/>
            <pc:sldMk cId="2770116961" sldId="343"/>
            <ac:spMk id="54" creationId="{8F0A0094-F11E-410E-AA12-8CE9DA305B2E}"/>
          </ac:spMkLst>
        </pc:spChg>
        <pc:spChg chg="add del mod">
          <ac:chgData name="KNS SUB" userId="a49e7185d84df695" providerId="LiveId" clId="{DE603DE8-B0ED-4A33-BF16-06F8CA6DE48D}" dt="2021-08-09T05:29:02.927" v="3161"/>
          <ac:spMkLst>
            <pc:docMk/>
            <pc:sldMk cId="2770116961" sldId="343"/>
            <ac:spMk id="55" creationId="{BEA231E5-3C9B-4E28-BF10-F2053EBC8471}"/>
          </ac:spMkLst>
        </pc:spChg>
        <pc:spChg chg="mod">
          <ac:chgData name="KNS SUB" userId="a49e7185d84df695" providerId="LiveId" clId="{DE603DE8-B0ED-4A33-BF16-06F8CA6DE48D}" dt="2021-08-09T05:28:56.661" v="3160"/>
          <ac:spMkLst>
            <pc:docMk/>
            <pc:sldMk cId="2770116961" sldId="343"/>
            <ac:spMk id="58" creationId="{36B480E2-B71C-47FA-AD53-564E24FD140B}"/>
          </ac:spMkLst>
        </pc:spChg>
        <pc:spChg chg="mod">
          <ac:chgData name="KNS SUB" userId="a49e7185d84df695" providerId="LiveId" clId="{DE603DE8-B0ED-4A33-BF16-06F8CA6DE48D}" dt="2021-08-09T05:28:56.661" v="3160"/>
          <ac:spMkLst>
            <pc:docMk/>
            <pc:sldMk cId="2770116961" sldId="343"/>
            <ac:spMk id="59" creationId="{B6653A40-C8AA-408C-AC7B-F94016D31110}"/>
          </ac:spMkLst>
        </pc:spChg>
        <pc:spChg chg="mod">
          <ac:chgData name="KNS SUB" userId="a49e7185d84df695" providerId="LiveId" clId="{DE603DE8-B0ED-4A33-BF16-06F8CA6DE48D}" dt="2021-08-09T05:28:56.661" v="3160"/>
          <ac:spMkLst>
            <pc:docMk/>
            <pc:sldMk cId="2770116961" sldId="343"/>
            <ac:spMk id="60" creationId="{3695142C-4491-4426-A0F5-D16513988380}"/>
          </ac:spMkLst>
        </pc:spChg>
        <pc:spChg chg="mod">
          <ac:chgData name="KNS SUB" userId="a49e7185d84df695" providerId="LiveId" clId="{DE603DE8-B0ED-4A33-BF16-06F8CA6DE48D}" dt="2021-08-09T05:28:56.661" v="3160"/>
          <ac:spMkLst>
            <pc:docMk/>
            <pc:sldMk cId="2770116961" sldId="343"/>
            <ac:spMk id="61" creationId="{A6673409-2697-454F-B722-E320375DF8E9}"/>
          </ac:spMkLst>
        </pc:spChg>
        <pc:spChg chg="mod">
          <ac:chgData name="KNS SUB" userId="a49e7185d84df695" providerId="LiveId" clId="{DE603DE8-B0ED-4A33-BF16-06F8CA6DE48D}" dt="2021-08-09T05:28:56.661" v="3160"/>
          <ac:spMkLst>
            <pc:docMk/>
            <pc:sldMk cId="2770116961" sldId="343"/>
            <ac:spMk id="62" creationId="{908B48E9-41A4-425E-8C27-58FC04A58E2F}"/>
          </ac:spMkLst>
        </pc:spChg>
        <pc:spChg chg="mod">
          <ac:chgData name="KNS SUB" userId="a49e7185d84df695" providerId="LiveId" clId="{DE603DE8-B0ED-4A33-BF16-06F8CA6DE48D}" dt="2021-08-09T05:28:56.661" v="3160"/>
          <ac:spMkLst>
            <pc:docMk/>
            <pc:sldMk cId="2770116961" sldId="343"/>
            <ac:spMk id="63" creationId="{17ED2B16-7894-428E-BB93-FB24E66CC194}"/>
          </ac:spMkLst>
        </pc:spChg>
        <pc:spChg chg="add del mod">
          <ac:chgData name="KNS SUB" userId="a49e7185d84df695" providerId="LiveId" clId="{DE603DE8-B0ED-4A33-BF16-06F8CA6DE48D}" dt="2021-08-09T05:29:02.927" v="3161"/>
          <ac:spMkLst>
            <pc:docMk/>
            <pc:sldMk cId="2770116961" sldId="343"/>
            <ac:spMk id="64" creationId="{194B45ED-BC64-4A78-A971-2BAE9C806D41}"/>
          </ac:spMkLst>
        </pc:spChg>
        <pc:spChg chg="add del mod">
          <ac:chgData name="KNS SUB" userId="a49e7185d84df695" providerId="LiveId" clId="{DE603DE8-B0ED-4A33-BF16-06F8CA6DE48D}" dt="2021-08-09T05:29:02.927" v="3161"/>
          <ac:spMkLst>
            <pc:docMk/>
            <pc:sldMk cId="2770116961" sldId="343"/>
            <ac:spMk id="65" creationId="{7EBB2A28-7FA9-475E-BBF7-05E558B9737B}"/>
          </ac:spMkLst>
        </pc:spChg>
        <pc:spChg chg="add del mod">
          <ac:chgData name="KNS SUB" userId="a49e7185d84df695" providerId="LiveId" clId="{DE603DE8-B0ED-4A33-BF16-06F8CA6DE48D}" dt="2021-08-09T05:29:02.927" v="3161"/>
          <ac:spMkLst>
            <pc:docMk/>
            <pc:sldMk cId="2770116961" sldId="343"/>
            <ac:spMk id="66" creationId="{C8FB941D-49BD-41C3-A565-1C749DE9F442}"/>
          </ac:spMkLst>
        </pc:spChg>
        <pc:spChg chg="add del mod">
          <ac:chgData name="KNS SUB" userId="a49e7185d84df695" providerId="LiveId" clId="{DE603DE8-B0ED-4A33-BF16-06F8CA6DE48D}" dt="2021-08-09T05:29:02.927" v="3161"/>
          <ac:spMkLst>
            <pc:docMk/>
            <pc:sldMk cId="2770116961" sldId="343"/>
            <ac:spMk id="67" creationId="{8A22D08B-39DA-4CB2-ABCD-12E7E595D938}"/>
          </ac:spMkLst>
        </pc:spChg>
        <pc:spChg chg="add del mod">
          <ac:chgData name="KNS SUB" userId="a49e7185d84df695" providerId="LiveId" clId="{DE603DE8-B0ED-4A33-BF16-06F8CA6DE48D}" dt="2021-08-09T05:29:02.927" v="3161"/>
          <ac:spMkLst>
            <pc:docMk/>
            <pc:sldMk cId="2770116961" sldId="343"/>
            <ac:spMk id="68" creationId="{BF9FB2A6-C4A4-4877-A36D-5E153014A5CB}"/>
          </ac:spMkLst>
        </pc:spChg>
        <pc:spChg chg="add del mod">
          <ac:chgData name="KNS SUB" userId="a49e7185d84df695" providerId="LiveId" clId="{DE603DE8-B0ED-4A33-BF16-06F8CA6DE48D}" dt="2021-08-09T05:29:02.927" v="3161"/>
          <ac:spMkLst>
            <pc:docMk/>
            <pc:sldMk cId="2770116961" sldId="343"/>
            <ac:spMk id="69" creationId="{AFEBEB6D-6B4F-4CED-9294-5F17DC505723}"/>
          </ac:spMkLst>
        </pc:spChg>
        <pc:spChg chg="add del mod">
          <ac:chgData name="KNS SUB" userId="a49e7185d84df695" providerId="LiveId" clId="{DE603DE8-B0ED-4A33-BF16-06F8CA6DE48D}" dt="2021-08-09T05:29:02.927" v="3161"/>
          <ac:spMkLst>
            <pc:docMk/>
            <pc:sldMk cId="2770116961" sldId="343"/>
            <ac:spMk id="70" creationId="{2F19EAAD-E41F-413E-9D70-F3AF83590DB6}"/>
          </ac:spMkLst>
        </pc:spChg>
        <pc:spChg chg="add del mod">
          <ac:chgData name="KNS SUB" userId="a49e7185d84df695" providerId="LiveId" clId="{DE603DE8-B0ED-4A33-BF16-06F8CA6DE48D}" dt="2021-08-09T05:29:02.927" v="3161"/>
          <ac:spMkLst>
            <pc:docMk/>
            <pc:sldMk cId="2770116961" sldId="343"/>
            <ac:spMk id="71" creationId="{FDD78772-AFEB-4180-B0F2-FADCFED6F0E5}"/>
          </ac:spMkLst>
        </pc:spChg>
        <pc:spChg chg="add del mod">
          <ac:chgData name="KNS SUB" userId="a49e7185d84df695" providerId="LiveId" clId="{DE603DE8-B0ED-4A33-BF16-06F8CA6DE48D}" dt="2021-08-09T05:29:02.927" v="3161"/>
          <ac:spMkLst>
            <pc:docMk/>
            <pc:sldMk cId="2770116961" sldId="343"/>
            <ac:spMk id="72" creationId="{1C450538-41D5-4DBE-9D4C-0F67C0AE51E2}"/>
          </ac:spMkLst>
        </pc:spChg>
        <pc:spChg chg="add del mod">
          <ac:chgData name="KNS SUB" userId="a49e7185d84df695" providerId="LiveId" clId="{DE603DE8-B0ED-4A33-BF16-06F8CA6DE48D}" dt="2021-08-09T05:29:02.927" v="3161"/>
          <ac:spMkLst>
            <pc:docMk/>
            <pc:sldMk cId="2770116961" sldId="343"/>
            <ac:spMk id="73" creationId="{A4595DC6-848B-4288-ACB4-285CED398719}"/>
          </ac:spMkLst>
        </pc:spChg>
        <pc:spChg chg="add del mod">
          <ac:chgData name="KNS SUB" userId="a49e7185d84df695" providerId="LiveId" clId="{DE603DE8-B0ED-4A33-BF16-06F8CA6DE48D}" dt="2021-08-09T05:29:02.927" v="3161"/>
          <ac:spMkLst>
            <pc:docMk/>
            <pc:sldMk cId="2770116961" sldId="343"/>
            <ac:spMk id="74" creationId="{EDADE0F7-A0C3-4EF0-99A6-6F52087FD8E9}"/>
          </ac:spMkLst>
        </pc:spChg>
        <pc:spChg chg="add del mod">
          <ac:chgData name="KNS SUB" userId="a49e7185d84df695" providerId="LiveId" clId="{DE603DE8-B0ED-4A33-BF16-06F8CA6DE48D}" dt="2021-08-09T05:29:02.927" v="3161"/>
          <ac:spMkLst>
            <pc:docMk/>
            <pc:sldMk cId="2770116961" sldId="343"/>
            <ac:spMk id="75" creationId="{1E9B6FFC-7E5E-47D3-8276-285EF7C5B460}"/>
          </ac:spMkLst>
        </pc:spChg>
        <pc:spChg chg="add del mod">
          <ac:chgData name="KNS SUB" userId="a49e7185d84df695" providerId="LiveId" clId="{DE603DE8-B0ED-4A33-BF16-06F8CA6DE48D}" dt="2021-08-09T05:29:02.927" v="3161"/>
          <ac:spMkLst>
            <pc:docMk/>
            <pc:sldMk cId="2770116961" sldId="343"/>
            <ac:spMk id="76" creationId="{C4919755-8266-4FB7-8AEC-F868940FFE7A}"/>
          </ac:spMkLst>
        </pc:spChg>
        <pc:spChg chg="add del mod">
          <ac:chgData name="KNS SUB" userId="a49e7185d84df695" providerId="LiveId" clId="{DE603DE8-B0ED-4A33-BF16-06F8CA6DE48D}" dt="2021-08-09T05:29:02.927" v="3161"/>
          <ac:spMkLst>
            <pc:docMk/>
            <pc:sldMk cId="2770116961" sldId="343"/>
            <ac:spMk id="77" creationId="{83B02351-AE49-4974-B7C0-956E3C923BD9}"/>
          </ac:spMkLst>
        </pc:spChg>
        <pc:spChg chg="add del mod">
          <ac:chgData name="KNS SUB" userId="a49e7185d84df695" providerId="LiveId" clId="{DE603DE8-B0ED-4A33-BF16-06F8CA6DE48D}" dt="2021-08-09T05:29:02.927" v="3161"/>
          <ac:spMkLst>
            <pc:docMk/>
            <pc:sldMk cId="2770116961" sldId="343"/>
            <ac:spMk id="78" creationId="{3D12784A-AE67-46FD-8BD4-8CC7D47EF6C8}"/>
          </ac:spMkLst>
        </pc:spChg>
        <pc:spChg chg="add del mod">
          <ac:chgData name="KNS SUB" userId="a49e7185d84df695" providerId="LiveId" clId="{DE603DE8-B0ED-4A33-BF16-06F8CA6DE48D}" dt="2021-08-09T05:29:02.927" v="3161"/>
          <ac:spMkLst>
            <pc:docMk/>
            <pc:sldMk cId="2770116961" sldId="343"/>
            <ac:spMk id="79" creationId="{9B47C34F-EED1-401D-9905-E9D5DE79B70E}"/>
          </ac:spMkLst>
        </pc:spChg>
        <pc:spChg chg="add del mod">
          <ac:chgData name="KNS SUB" userId="a49e7185d84df695" providerId="LiveId" clId="{DE603DE8-B0ED-4A33-BF16-06F8CA6DE48D}" dt="2021-08-09T05:29:02.927" v="3161"/>
          <ac:spMkLst>
            <pc:docMk/>
            <pc:sldMk cId="2770116961" sldId="343"/>
            <ac:spMk id="82" creationId="{4345849A-0F14-4DDB-AA35-F02A02CE6321}"/>
          </ac:spMkLst>
        </pc:spChg>
        <pc:spChg chg="mod">
          <ac:chgData name="KNS SUB" userId="a49e7185d84df695" providerId="LiveId" clId="{DE603DE8-B0ED-4A33-BF16-06F8CA6DE48D}" dt="2021-08-09T05:28:56.661" v="3160"/>
          <ac:spMkLst>
            <pc:docMk/>
            <pc:sldMk cId="2770116961" sldId="343"/>
            <ac:spMk id="85" creationId="{C85CB055-CEF9-4068-94A9-084E54334F85}"/>
          </ac:spMkLst>
        </pc:spChg>
        <pc:spChg chg="mod">
          <ac:chgData name="KNS SUB" userId="a49e7185d84df695" providerId="LiveId" clId="{DE603DE8-B0ED-4A33-BF16-06F8CA6DE48D}" dt="2021-08-09T05:28:56.661" v="3160"/>
          <ac:spMkLst>
            <pc:docMk/>
            <pc:sldMk cId="2770116961" sldId="343"/>
            <ac:spMk id="86" creationId="{FE6DF1DB-B62C-4F73-900D-669456D8F18D}"/>
          </ac:spMkLst>
        </pc:spChg>
        <pc:spChg chg="mod">
          <ac:chgData name="KNS SUB" userId="a49e7185d84df695" providerId="LiveId" clId="{DE603DE8-B0ED-4A33-BF16-06F8CA6DE48D}" dt="2021-08-09T05:28:56.661" v="3160"/>
          <ac:spMkLst>
            <pc:docMk/>
            <pc:sldMk cId="2770116961" sldId="343"/>
            <ac:spMk id="87" creationId="{A868F3B1-0C7B-46FD-8D63-ACBFE10EC247}"/>
          </ac:spMkLst>
        </pc:spChg>
        <pc:spChg chg="mod">
          <ac:chgData name="KNS SUB" userId="a49e7185d84df695" providerId="LiveId" clId="{DE603DE8-B0ED-4A33-BF16-06F8CA6DE48D}" dt="2021-08-09T05:28:56.661" v="3160"/>
          <ac:spMkLst>
            <pc:docMk/>
            <pc:sldMk cId="2770116961" sldId="343"/>
            <ac:spMk id="89" creationId="{259D72ED-BBF7-418D-9F19-ADCFBFA75B27}"/>
          </ac:spMkLst>
        </pc:spChg>
        <pc:spChg chg="add del mod">
          <ac:chgData name="KNS SUB" userId="a49e7185d84df695" providerId="LiveId" clId="{DE603DE8-B0ED-4A33-BF16-06F8CA6DE48D}" dt="2021-08-09T05:29:02.927" v="3161"/>
          <ac:spMkLst>
            <pc:docMk/>
            <pc:sldMk cId="2770116961" sldId="343"/>
            <ac:spMk id="91" creationId="{C78BBA5B-2B2F-48F4-9831-6DCF0FD04089}"/>
          </ac:spMkLst>
        </pc:spChg>
        <pc:spChg chg="mod">
          <ac:chgData name="KNS SUB" userId="a49e7185d84df695" providerId="LiveId" clId="{DE603DE8-B0ED-4A33-BF16-06F8CA6DE48D}" dt="2021-08-09T05:29:02.982" v="3162"/>
          <ac:spMkLst>
            <pc:docMk/>
            <pc:sldMk cId="2770116961" sldId="343"/>
            <ac:spMk id="94" creationId="{EB843398-03C9-4857-BA9D-845D35EEB159}"/>
          </ac:spMkLst>
        </pc:spChg>
        <pc:spChg chg="mod">
          <ac:chgData name="KNS SUB" userId="a49e7185d84df695" providerId="LiveId" clId="{DE603DE8-B0ED-4A33-BF16-06F8CA6DE48D}" dt="2021-08-09T05:29:02.982" v="3162"/>
          <ac:spMkLst>
            <pc:docMk/>
            <pc:sldMk cId="2770116961" sldId="343"/>
            <ac:spMk id="96" creationId="{66664649-D2F6-41E8-AD90-669A263816BA}"/>
          </ac:spMkLst>
        </pc:spChg>
        <pc:spChg chg="mod">
          <ac:chgData name="KNS SUB" userId="a49e7185d84df695" providerId="LiveId" clId="{DE603DE8-B0ED-4A33-BF16-06F8CA6DE48D}" dt="2021-08-09T05:29:02.982" v="3162"/>
          <ac:spMkLst>
            <pc:docMk/>
            <pc:sldMk cId="2770116961" sldId="343"/>
            <ac:spMk id="100" creationId="{803D363E-D8CC-490D-9976-09906D0B025D}"/>
          </ac:spMkLst>
        </pc:spChg>
        <pc:spChg chg="mod">
          <ac:chgData name="KNS SUB" userId="a49e7185d84df695" providerId="LiveId" clId="{DE603DE8-B0ED-4A33-BF16-06F8CA6DE48D}" dt="2021-08-09T05:29:02.982" v="3162"/>
          <ac:spMkLst>
            <pc:docMk/>
            <pc:sldMk cId="2770116961" sldId="343"/>
            <ac:spMk id="101" creationId="{D596BD2B-EB26-4272-ACBD-077C8C708265}"/>
          </ac:spMkLst>
        </pc:spChg>
        <pc:spChg chg="mod">
          <ac:chgData name="KNS SUB" userId="a49e7185d84df695" providerId="LiveId" clId="{DE603DE8-B0ED-4A33-BF16-06F8CA6DE48D}" dt="2021-08-09T05:29:02.982" v="3162"/>
          <ac:spMkLst>
            <pc:docMk/>
            <pc:sldMk cId="2770116961" sldId="343"/>
            <ac:spMk id="102" creationId="{A087A59B-04AC-42F4-9C19-167A1E31DF26}"/>
          </ac:spMkLst>
        </pc:spChg>
        <pc:spChg chg="mod">
          <ac:chgData name="KNS SUB" userId="a49e7185d84df695" providerId="LiveId" clId="{DE603DE8-B0ED-4A33-BF16-06F8CA6DE48D}" dt="2021-08-09T05:29:02.982" v="3162"/>
          <ac:spMkLst>
            <pc:docMk/>
            <pc:sldMk cId="2770116961" sldId="343"/>
            <ac:spMk id="103" creationId="{8225AC23-97FF-4A95-B225-3261F32FA280}"/>
          </ac:spMkLst>
        </pc:spChg>
        <pc:spChg chg="mod">
          <ac:chgData name="KNS SUB" userId="a49e7185d84df695" providerId="LiveId" clId="{DE603DE8-B0ED-4A33-BF16-06F8CA6DE48D}" dt="2021-08-09T05:29:02.982" v="3162"/>
          <ac:spMkLst>
            <pc:docMk/>
            <pc:sldMk cId="2770116961" sldId="343"/>
            <ac:spMk id="104" creationId="{BDA7E488-9B0B-4390-A4BB-2CFECA021159}"/>
          </ac:spMkLst>
        </pc:spChg>
        <pc:spChg chg="mod">
          <ac:chgData name="KNS SUB" userId="a49e7185d84df695" providerId="LiveId" clId="{DE603DE8-B0ED-4A33-BF16-06F8CA6DE48D}" dt="2021-08-09T05:29:02.982" v="3162"/>
          <ac:spMkLst>
            <pc:docMk/>
            <pc:sldMk cId="2770116961" sldId="343"/>
            <ac:spMk id="106" creationId="{3696FC9F-FD78-4AD5-88ED-ADD7A30CD94B}"/>
          </ac:spMkLst>
        </pc:spChg>
        <pc:spChg chg="mod">
          <ac:chgData name="KNS SUB" userId="a49e7185d84df695" providerId="LiveId" clId="{DE603DE8-B0ED-4A33-BF16-06F8CA6DE48D}" dt="2021-08-09T05:29:02.982" v="3162"/>
          <ac:spMkLst>
            <pc:docMk/>
            <pc:sldMk cId="2770116961" sldId="343"/>
            <ac:spMk id="108" creationId="{1AE48451-8693-47A4-B307-2B6B440545B0}"/>
          </ac:spMkLst>
        </pc:spChg>
        <pc:spChg chg="mod">
          <ac:chgData name="KNS SUB" userId="a49e7185d84df695" providerId="LiveId" clId="{DE603DE8-B0ED-4A33-BF16-06F8CA6DE48D}" dt="2021-08-09T05:29:02.982" v="3162"/>
          <ac:spMkLst>
            <pc:docMk/>
            <pc:sldMk cId="2770116961" sldId="343"/>
            <ac:spMk id="109" creationId="{26DE54DD-4258-41AC-B16C-5059917A7DB4}"/>
          </ac:spMkLst>
        </pc:spChg>
        <pc:spChg chg="mod">
          <ac:chgData name="KNS SUB" userId="a49e7185d84df695" providerId="LiveId" clId="{DE603DE8-B0ED-4A33-BF16-06F8CA6DE48D}" dt="2021-08-09T05:29:02.982" v="3162"/>
          <ac:spMkLst>
            <pc:docMk/>
            <pc:sldMk cId="2770116961" sldId="343"/>
            <ac:spMk id="110" creationId="{776B0715-0F60-4F6E-8F91-187D8D0738A2}"/>
          </ac:spMkLst>
        </pc:spChg>
        <pc:spChg chg="mod">
          <ac:chgData name="KNS SUB" userId="a49e7185d84df695" providerId="LiveId" clId="{DE603DE8-B0ED-4A33-BF16-06F8CA6DE48D}" dt="2021-08-09T05:29:02.982" v="3162"/>
          <ac:spMkLst>
            <pc:docMk/>
            <pc:sldMk cId="2770116961" sldId="343"/>
            <ac:spMk id="111" creationId="{670AD53B-701C-4E2C-90F9-A73026412544}"/>
          </ac:spMkLst>
        </pc:spChg>
        <pc:spChg chg="mod">
          <ac:chgData name="KNS SUB" userId="a49e7185d84df695" providerId="LiveId" clId="{DE603DE8-B0ED-4A33-BF16-06F8CA6DE48D}" dt="2021-08-09T05:29:02.982" v="3162"/>
          <ac:spMkLst>
            <pc:docMk/>
            <pc:sldMk cId="2770116961" sldId="343"/>
            <ac:spMk id="113" creationId="{81D796AD-6B17-4097-8A84-22C5642A0184}"/>
          </ac:spMkLst>
        </pc:spChg>
        <pc:spChg chg="mod">
          <ac:chgData name="KNS SUB" userId="a49e7185d84df695" providerId="LiveId" clId="{DE603DE8-B0ED-4A33-BF16-06F8CA6DE48D}" dt="2021-08-09T05:29:02.982" v="3162"/>
          <ac:spMkLst>
            <pc:docMk/>
            <pc:sldMk cId="2770116961" sldId="343"/>
            <ac:spMk id="115" creationId="{8E851602-4F04-47A1-9B46-5A0828A1D6B7}"/>
          </ac:spMkLst>
        </pc:spChg>
        <pc:spChg chg="mod">
          <ac:chgData name="KNS SUB" userId="a49e7185d84df695" providerId="LiveId" clId="{DE603DE8-B0ED-4A33-BF16-06F8CA6DE48D}" dt="2021-08-09T05:29:02.982" v="3162"/>
          <ac:spMkLst>
            <pc:docMk/>
            <pc:sldMk cId="2770116961" sldId="343"/>
            <ac:spMk id="118" creationId="{FDC29894-D5BE-4AD9-8F29-FCD56D90EADE}"/>
          </ac:spMkLst>
        </pc:spChg>
        <pc:spChg chg="mod">
          <ac:chgData name="KNS SUB" userId="a49e7185d84df695" providerId="LiveId" clId="{DE603DE8-B0ED-4A33-BF16-06F8CA6DE48D}" dt="2021-08-09T05:29:02.982" v="3162"/>
          <ac:spMkLst>
            <pc:docMk/>
            <pc:sldMk cId="2770116961" sldId="343"/>
            <ac:spMk id="119" creationId="{35FCD254-2478-4FD4-9931-C67355FD9D2D}"/>
          </ac:spMkLst>
        </pc:spChg>
        <pc:spChg chg="mod">
          <ac:chgData name="KNS SUB" userId="a49e7185d84df695" providerId="LiveId" clId="{DE603DE8-B0ED-4A33-BF16-06F8CA6DE48D}" dt="2021-08-09T05:29:02.982" v="3162"/>
          <ac:spMkLst>
            <pc:docMk/>
            <pc:sldMk cId="2770116961" sldId="343"/>
            <ac:spMk id="120" creationId="{AD4630C8-4527-4DAC-9C8F-B9872105EBBC}"/>
          </ac:spMkLst>
        </pc:spChg>
        <pc:spChg chg="mod">
          <ac:chgData name="KNS SUB" userId="a49e7185d84df695" providerId="LiveId" clId="{DE603DE8-B0ED-4A33-BF16-06F8CA6DE48D}" dt="2021-08-09T05:29:02.982" v="3162"/>
          <ac:spMkLst>
            <pc:docMk/>
            <pc:sldMk cId="2770116961" sldId="343"/>
            <ac:spMk id="123" creationId="{09169A8B-318F-4545-B29C-2815F4F9191A}"/>
          </ac:spMkLst>
        </pc:spChg>
        <pc:spChg chg="mod">
          <ac:chgData name="KNS SUB" userId="a49e7185d84df695" providerId="LiveId" clId="{DE603DE8-B0ED-4A33-BF16-06F8CA6DE48D}" dt="2021-08-09T05:29:02.982" v="3162"/>
          <ac:spMkLst>
            <pc:docMk/>
            <pc:sldMk cId="2770116961" sldId="343"/>
            <ac:spMk id="124" creationId="{97BCFBD7-EE0A-414F-8EC2-6FA84E15B27F}"/>
          </ac:spMkLst>
        </pc:spChg>
        <pc:spChg chg="mod">
          <ac:chgData name="KNS SUB" userId="a49e7185d84df695" providerId="LiveId" clId="{DE603DE8-B0ED-4A33-BF16-06F8CA6DE48D}" dt="2021-08-09T05:29:02.982" v="3162"/>
          <ac:spMkLst>
            <pc:docMk/>
            <pc:sldMk cId="2770116961" sldId="343"/>
            <ac:spMk id="125" creationId="{BF230A03-A0BF-428A-A946-E634A744F2AB}"/>
          </ac:spMkLst>
        </pc:spChg>
        <pc:spChg chg="mod">
          <ac:chgData name="KNS SUB" userId="a49e7185d84df695" providerId="LiveId" clId="{DE603DE8-B0ED-4A33-BF16-06F8CA6DE48D}" dt="2021-08-09T05:29:02.982" v="3162"/>
          <ac:spMkLst>
            <pc:docMk/>
            <pc:sldMk cId="2770116961" sldId="343"/>
            <ac:spMk id="128" creationId="{A74741DE-1E1F-4530-BA3A-35AE192FE231}"/>
          </ac:spMkLst>
        </pc:spChg>
        <pc:spChg chg="mod">
          <ac:chgData name="KNS SUB" userId="a49e7185d84df695" providerId="LiveId" clId="{DE603DE8-B0ED-4A33-BF16-06F8CA6DE48D}" dt="2021-08-09T05:29:02.982" v="3162"/>
          <ac:spMkLst>
            <pc:docMk/>
            <pc:sldMk cId="2770116961" sldId="343"/>
            <ac:spMk id="130" creationId="{B3F386C1-F081-423A-BBE8-D2CFFE86DD50}"/>
          </ac:spMkLst>
        </pc:spChg>
        <pc:spChg chg="mod">
          <ac:chgData name="KNS SUB" userId="a49e7185d84df695" providerId="LiveId" clId="{DE603DE8-B0ED-4A33-BF16-06F8CA6DE48D}" dt="2021-08-09T05:29:02.982" v="3162"/>
          <ac:spMkLst>
            <pc:docMk/>
            <pc:sldMk cId="2770116961" sldId="343"/>
            <ac:spMk id="132" creationId="{16211AE6-4935-4E7E-998C-0C1920279354}"/>
          </ac:spMkLst>
        </pc:spChg>
        <pc:spChg chg="mod">
          <ac:chgData name="KNS SUB" userId="a49e7185d84df695" providerId="LiveId" clId="{DE603DE8-B0ED-4A33-BF16-06F8CA6DE48D}" dt="2021-08-09T05:29:02.982" v="3162"/>
          <ac:spMkLst>
            <pc:docMk/>
            <pc:sldMk cId="2770116961" sldId="343"/>
            <ac:spMk id="134" creationId="{F0B5D54D-A127-415C-AF8D-95E7D8E3CD95}"/>
          </ac:spMkLst>
        </pc:spChg>
        <pc:spChg chg="mod">
          <ac:chgData name="KNS SUB" userId="a49e7185d84df695" providerId="LiveId" clId="{DE603DE8-B0ED-4A33-BF16-06F8CA6DE48D}" dt="2021-08-09T05:29:02.982" v="3162"/>
          <ac:spMkLst>
            <pc:docMk/>
            <pc:sldMk cId="2770116961" sldId="343"/>
            <ac:spMk id="137" creationId="{8D4FDFF1-1B3F-4FC7-9D2B-1B9EEF29E6FF}"/>
          </ac:spMkLst>
        </pc:spChg>
        <pc:spChg chg="mod">
          <ac:chgData name="KNS SUB" userId="a49e7185d84df695" providerId="LiveId" clId="{DE603DE8-B0ED-4A33-BF16-06F8CA6DE48D}" dt="2021-08-09T05:29:02.982" v="3162"/>
          <ac:spMkLst>
            <pc:docMk/>
            <pc:sldMk cId="2770116961" sldId="343"/>
            <ac:spMk id="138" creationId="{2A2B746C-AED7-4A3D-B573-5F954E1A7667}"/>
          </ac:spMkLst>
        </pc:spChg>
        <pc:spChg chg="mod">
          <ac:chgData name="KNS SUB" userId="a49e7185d84df695" providerId="LiveId" clId="{DE603DE8-B0ED-4A33-BF16-06F8CA6DE48D}" dt="2021-08-09T05:29:02.982" v="3162"/>
          <ac:spMkLst>
            <pc:docMk/>
            <pc:sldMk cId="2770116961" sldId="343"/>
            <ac:spMk id="140" creationId="{34E165BB-FA29-4B36-B96D-F14E0DC587CB}"/>
          </ac:spMkLst>
        </pc:spChg>
        <pc:spChg chg="mod">
          <ac:chgData name="KNS SUB" userId="a49e7185d84df695" providerId="LiveId" clId="{DE603DE8-B0ED-4A33-BF16-06F8CA6DE48D}" dt="2021-08-09T05:29:02.982" v="3162"/>
          <ac:spMkLst>
            <pc:docMk/>
            <pc:sldMk cId="2770116961" sldId="343"/>
            <ac:spMk id="141" creationId="{C553768E-65CF-4F40-AA33-BE245EF70394}"/>
          </ac:spMkLst>
        </pc:spChg>
        <pc:spChg chg="mod">
          <ac:chgData name="KNS SUB" userId="a49e7185d84df695" providerId="LiveId" clId="{DE603DE8-B0ED-4A33-BF16-06F8CA6DE48D}" dt="2021-08-09T05:29:02.982" v="3162"/>
          <ac:spMkLst>
            <pc:docMk/>
            <pc:sldMk cId="2770116961" sldId="343"/>
            <ac:spMk id="142" creationId="{391D7B34-13A3-4F29-9B09-421F152F9C5A}"/>
          </ac:spMkLst>
        </pc:spChg>
        <pc:spChg chg="mod">
          <ac:chgData name="KNS SUB" userId="a49e7185d84df695" providerId="LiveId" clId="{DE603DE8-B0ED-4A33-BF16-06F8CA6DE48D}" dt="2021-08-09T05:29:02.982" v="3162"/>
          <ac:spMkLst>
            <pc:docMk/>
            <pc:sldMk cId="2770116961" sldId="343"/>
            <ac:spMk id="143" creationId="{7D365200-4629-401A-ADAC-8AF358C69D43}"/>
          </ac:spMkLst>
        </pc:spChg>
        <pc:spChg chg="mod">
          <ac:chgData name="KNS SUB" userId="a49e7185d84df695" providerId="LiveId" clId="{DE603DE8-B0ED-4A33-BF16-06F8CA6DE48D}" dt="2021-08-09T05:29:02.982" v="3162"/>
          <ac:spMkLst>
            <pc:docMk/>
            <pc:sldMk cId="2770116961" sldId="343"/>
            <ac:spMk id="144" creationId="{51A892A0-1FBD-4D62-A2B8-565FE4CB6D0C}"/>
          </ac:spMkLst>
        </pc:spChg>
        <pc:spChg chg="add del mod">
          <ac:chgData name="KNS SUB" userId="a49e7185d84df695" providerId="LiveId" clId="{DE603DE8-B0ED-4A33-BF16-06F8CA6DE48D}" dt="2021-08-09T05:29:47.147" v="3166" actId="478"/>
          <ac:spMkLst>
            <pc:docMk/>
            <pc:sldMk cId="2770116961" sldId="343"/>
            <ac:spMk id="145" creationId="{4733BE7F-2B3C-4C77-9DDF-A6FEF811CFF0}"/>
          </ac:spMkLst>
        </pc:spChg>
        <pc:spChg chg="mod">
          <ac:chgData name="KNS SUB" userId="a49e7185d84df695" providerId="LiveId" clId="{DE603DE8-B0ED-4A33-BF16-06F8CA6DE48D}" dt="2021-08-09T05:29:02.982" v="3162"/>
          <ac:spMkLst>
            <pc:docMk/>
            <pc:sldMk cId="2770116961" sldId="343"/>
            <ac:spMk id="148" creationId="{D9DCF488-853D-4E99-B427-2DD5B6787AE6}"/>
          </ac:spMkLst>
        </pc:spChg>
        <pc:spChg chg="mod">
          <ac:chgData name="KNS SUB" userId="a49e7185d84df695" providerId="LiveId" clId="{DE603DE8-B0ED-4A33-BF16-06F8CA6DE48D}" dt="2021-08-09T05:29:02.982" v="3162"/>
          <ac:spMkLst>
            <pc:docMk/>
            <pc:sldMk cId="2770116961" sldId="343"/>
            <ac:spMk id="149" creationId="{DAA5A211-5CC9-40B0-9684-1A9EF1697357}"/>
          </ac:spMkLst>
        </pc:spChg>
        <pc:spChg chg="mod">
          <ac:chgData name="KNS SUB" userId="a49e7185d84df695" providerId="LiveId" clId="{DE603DE8-B0ED-4A33-BF16-06F8CA6DE48D}" dt="2021-08-09T05:29:02.982" v="3162"/>
          <ac:spMkLst>
            <pc:docMk/>
            <pc:sldMk cId="2770116961" sldId="343"/>
            <ac:spMk id="150" creationId="{DA1A59C9-C88D-4D5F-8715-FAE00201C803}"/>
          </ac:spMkLst>
        </pc:spChg>
        <pc:spChg chg="mod">
          <ac:chgData name="KNS SUB" userId="a49e7185d84df695" providerId="LiveId" clId="{DE603DE8-B0ED-4A33-BF16-06F8CA6DE48D}" dt="2021-08-09T05:29:02.982" v="3162"/>
          <ac:spMkLst>
            <pc:docMk/>
            <pc:sldMk cId="2770116961" sldId="343"/>
            <ac:spMk id="151" creationId="{ACF87D29-818C-4BEC-8A25-4E8A75B5FE17}"/>
          </ac:spMkLst>
        </pc:spChg>
        <pc:spChg chg="mod">
          <ac:chgData name="KNS SUB" userId="a49e7185d84df695" providerId="LiveId" clId="{DE603DE8-B0ED-4A33-BF16-06F8CA6DE48D}" dt="2021-08-09T05:29:02.982" v="3162"/>
          <ac:spMkLst>
            <pc:docMk/>
            <pc:sldMk cId="2770116961" sldId="343"/>
            <ac:spMk id="152" creationId="{996ACFD9-517C-44D1-A937-9F50727AC8D3}"/>
          </ac:spMkLst>
        </pc:spChg>
        <pc:spChg chg="mod">
          <ac:chgData name="KNS SUB" userId="a49e7185d84df695" providerId="LiveId" clId="{DE603DE8-B0ED-4A33-BF16-06F8CA6DE48D}" dt="2021-08-09T05:29:02.982" v="3162"/>
          <ac:spMkLst>
            <pc:docMk/>
            <pc:sldMk cId="2770116961" sldId="343"/>
            <ac:spMk id="153" creationId="{F18F55D7-992A-4044-ADE9-D4659781914A}"/>
          </ac:spMkLst>
        </pc:spChg>
        <pc:spChg chg="add mod">
          <ac:chgData name="KNS SUB" userId="a49e7185d84df695" providerId="LiveId" clId="{DE603DE8-B0ED-4A33-BF16-06F8CA6DE48D}" dt="2021-08-09T05:29:02.982" v="3162"/>
          <ac:spMkLst>
            <pc:docMk/>
            <pc:sldMk cId="2770116961" sldId="343"/>
            <ac:spMk id="154" creationId="{55924A7B-75C6-403B-BF09-57E7CC22C347}"/>
          </ac:spMkLst>
        </pc:spChg>
        <pc:spChg chg="add mod">
          <ac:chgData name="KNS SUB" userId="a49e7185d84df695" providerId="LiveId" clId="{DE603DE8-B0ED-4A33-BF16-06F8CA6DE48D}" dt="2021-08-09T05:29:02.982" v="3162"/>
          <ac:spMkLst>
            <pc:docMk/>
            <pc:sldMk cId="2770116961" sldId="343"/>
            <ac:spMk id="155" creationId="{EB3BB3AF-C301-48B8-BD98-977F44D6EA2F}"/>
          </ac:spMkLst>
        </pc:spChg>
        <pc:spChg chg="add mod">
          <ac:chgData name="KNS SUB" userId="a49e7185d84df695" providerId="LiveId" clId="{DE603DE8-B0ED-4A33-BF16-06F8CA6DE48D}" dt="2021-08-09T05:29:02.982" v="3162"/>
          <ac:spMkLst>
            <pc:docMk/>
            <pc:sldMk cId="2770116961" sldId="343"/>
            <ac:spMk id="156" creationId="{4116E1AF-D659-475D-8DDF-4983667FFCD5}"/>
          </ac:spMkLst>
        </pc:spChg>
        <pc:spChg chg="add mod">
          <ac:chgData name="KNS SUB" userId="a49e7185d84df695" providerId="LiveId" clId="{DE603DE8-B0ED-4A33-BF16-06F8CA6DE48D}" dt="2021-08-09T05:29:02.982" v="3162"/>
          <ac:spMkLst>
            <pc:docMk/>
            <pc:sldMk cId="2770116961" sldId="343"/>
            <ac:spMk id="157" creationId="{B3C4653C-CD2A-4968-B5C9-461F8EA2CB27}"/>
          </ac:spMkLst>
        </pc:spChg>
        <pc:spChg chg="add mod">
          <ac:chgData name="KNS SUB" userId="a49e7185d84df695" providerId="LiveId" clId="{DE603DE8-B0ED-4A33-BF16-06F8CA6DE48D}" dt="2021-08-09T05:29:02.982" v="3162"/>
          <ac:spMkLst>
            <pc:docMk/>
            <pc:sldMk cId="2770116961" sldId="343"/>
            <ac:spMk id="158" creationId="{855EC369-1C54-4AF8-BF68-EB19F757995E}"/>
          </ac:spMkLst>
        </pc:spChg>
        <pc:spChg chg="add mod">
          <ac:chgData name="KNS SUB" userId="a49e7185d84df695" providerId="LiveId" clId="{DE603DE8-B0ED-4A33-BF16-06F8CA6DE48D}" dt="2021-08-09T05:29:02.982" v="3162"/>
          <ac:spMkLst>
            <pc:docMk/>
            <pc:sldMk cId="2770116961" sldId="343"/>
            <ac:spMk id="159" creationId="{E75A5060-DB0E-470D-A71C-252126F355FD}"/>
          </ac:spMkLst>
        </pc:spChg>
        <pc:spChg chg="add mod">
          <ac:chgData name="KNS SUB" userId="a49e7185d84df695" providerId="LiveId" clId="{DE603DE8-B0ED-4A33-BF16-06F8CA6DE48D}" dt="2021-08-09T05:29:02.982" v="3162"/>
          <ac:spMkLst>
            <pc:docMk/>
            <pc:sldMk cId="2770116961" sldId="343"/>
            <ac:spMk id="160" creationId="{AE6C307F-5198-4E87-A1B4-F5C7A55FA891}"/>
          </ac:spMkLst>
        </pc:spChg>
        <pc:spChg chg="add mod">
          <ac:chgData name="KNS SUB" userId="a49e7185d84df695" providerId="LiveId" clId="{DE603DE8-B0ED-4A33-BF16-06F8CA6DE48D}" dt="2021-08-09T05:29:02.982" v="3162"/>
          <ac:spMkLst>
            <pc:docMk/>
            <pc:sldMk cId="2770116961" sldId="343"/>
            <ac:spMk id="161" creationId="{BDDB4819-D66D-494E-BFA6-58DBD774289F}"/>
          </ac:spMkLst>
        </pc:spChg>
        <pc:spChg chg="add mod">
          <ac:chgData name="KNS SUB" userId="a49e7185d84df695" providerId="LiveId" clId="{DE603DE8-B0ED-4A33-BF16-06F8CA6DE48D}" dt="2021-08-09T05:29:02.982" v="3162"/>
          <ac:spMkLst>
            <pc:docMk/>
            <pc:sldMk cId="2770116961" sldId="343"/>
            <ac:spMk id="162" creationId="{CFB151A1-38B5-4A69-B558-C35D7016C908}"/>
          </ac:spMkLst>
        </pc:spChg>
        <pc:spChg chg="add mod">
          <ac:chgData name="KNS SUB" userId="a49e7185d84df695" providerId="LiveId" clId="{DE603DE8-B0ED-4A33-BF16-06F8CA6DE48D}" dt="2021-08-09T05:29:02.982" v="3162"/>
          <ac:spMkLst>
            <pc:docMk/>
            <pc:sldMk cId="2770116961" sldId="343"/>
            <ac:spMk id="163" creationId="{4452FA00-5242-488A-BE1B-1909D2B3E758}"/>
          </ac:spMkLst>
        </pc:spChg>
        <pc:spChg chg="add mod">
          <ac:chgData name="KNS SUB" userId="a49e7185d84df695" providerId="LiveId" clId="{DE603DE8-B0ED-4A33-BF16-06F8CA6DE48D}" dt="2021-08-09T05:29:02.982" v="3162"/>
          <ac:spMkLst>
            <pc:docMk/>
            <pc:sldMk cId="2770116961" sldId="343"/>
            <ac:spMk id="164" creationId="{DCB94B67-E94C-4C48-A161-6D55C5569D67}"/>
          </ac:spMkLst>
        </pc:spChg>
        <pc:spChg chg="add mod">
          <ac:chgData name="KNS SUB" userId="a49e7185d84df695" providerId="LiveId" clId="{DE603DE8-B0ED-4A33-BF16-06F8CA6DE48D}" dt="2021-08-09T05:29:02.982" v="3162"/>
          <ac:spMkLst>
            <pc:docMk/>
            <pc:sldMk cId="2770116961" sldId="343"/>
            <ac:spMk id="165" creationId="{D41A5834-AB00-480A-9DBD-9B356425242D}"/>
          </ac:spMkLst>
        </pc:spChg>
        <pc:spChg chg="add mod">
          <ac:chgData name="KNS SUB" userId="a49e7185d84df695" providerId="LiveId" clId="{DE603DE8-B0ED-4A33-BF16-06F8CA6DE48D}" dt="2021-08-09T05:29:02.982" v="3162"/>
          <ac:spMkLst>
            <pc:docMk/>
            <pc:sldMk cId="2770116961" sldId="343"/>
            <ac:spMk id="166" creationId="{08CDBAE8-3728-4E91-BF0D-850834ECB9DF}"/>
          </ac:spMkLst>
        </pc:spChg>
        <pc:spChg chg="add mod">
          <ac:chgData name="KNS SUB" userId="a49e7185d84df695" providerId="LiveId" clId="{DE603DE8-B0ED-4A33-BF16-06F8CA6DE48D}" dt="2021-08-09T05:29:02.982" v="3162"/>
          <ac:spMkLst>
            <pc:docMk/>
            <pc:sldMk cId="2770116961" sldId="343"/>
            <ac:spMk id="167" creationId="{17E2F603-0B0F-4907-9EF6-55DDF3701F6A}"/>
          </ac:spMkLst>
        </pc:spChg>
        <pc:spChg chg="add mod">
          <ac:chgData name="KNS SUB" userId="a49e7185d84df695" providerId="LiveId" clId="{DE603DE8-B0ED-4A33-BF16-06F8CA6DE48D}" dt="2021-08-09T05:29:02.982" v="3162"/>
          <ac:spMkLst>
            <pc:docMk/>
            <pc:sldMk cId="2770116961" sldId="343"/>
            <ac:spMk id="168" creationId="{9C52B30C-6794-4A36-99EC-860E0BC6E694}"/>
          </ac:spMkLst>
        </pc:spChg>
        <pc:spChg chg="add mod">
          <ac:chgData name="KNS SUB" userId="a49e7185d84df695" providerId="LiveId" clId="{DE603DE8-B0ED-4A33-BF16-06F8CA6DE48D}" dt="2021-08-09T05:29:02.982" v="3162"/>
          <ac:spMkLst>
            <pc:docMk/>
            <pc:sldMk cId="2770116961" sldId="343"/>
            <ac:spMk id="169" creationId="{D747E0C9-84C7-469E-A77A-7E7DD2448EAB}"/>
          </ac:spMkLst>
        </pc:spChg>
        <pc:spChg chg="add mod">
          <ac:chgData name="KNS SUB" userId="a49e7185d84df695" providerId="LiveId" clId="{DE603DE8-B0ED-4A33-BF16-06F8CA6DE48D}" dt="2021-08-09T05:29:02.982" v="3162"/>
          <ac:spMkLst>
            <pc:docMk/>
            <pc:sldMk cId="2770116961" sldId="343"/>
            <ac:spMk id="172" creationId="{41A29191-3D4F-4A09-B9D5-8B1ED7DC96C9}"/>
          </ac:spMkLst>
        </pc:spChg>
        <pc:spChg chg="mod">
          <ac:chgData name="KNS SUB" userId="a49e7185d84df695" providerId="LiveId" clId="{DE603DE8-B0ED-4A33-BF16-06F8CA6DE48D}" dt="2021-08-09T05:29:02.982" v="3162"/>
          <ac:spMkLst>
            <pc:docMk/>
            <pc:sldMk cId="2770116961" sldId="343"/>
            <ac:spMk id="175" creationId="{7511A60C-3F67-4DD9-9554-951AB5C9D968}"/>
          </ac:spMkLst>
        </pc:spChg>
        <pc:spChg chg="mod">
          <ac:chgData name="KNS SUB" userId="a49e7185d84df695" providerId="LiveId" clId="{DE603DE8-B0ED-4A33-BF16-06F8CA6DE48D}" dt="2021-08-09T05:29:02.982" v="3162"/>
          <ac:spMkLst>
            <pc:docMk/>
            <pc:sldMk cId="2770116961" sldId="343"/>
            <ac:spMk id="176" creationId="{9AD91629-F9E8-4CBD-AC53-EF144CD7FEAB}"/>
          </ac:spMkLst>
        </pc:spChg>
        <pc:spChg chg="mod">
          <ac:chgData name="KNS SUB" userId="a49e7185d84df695" providerId="LiveId" clId="{DE603DE8-B0ED-4A33-BF16-06F8CA6DE48D}" dt="2021-08-09T05:29:02.982" v="3162"/>
          <ac:spMkLst>
            <pc:docMk/>
            <pc:sldMk cId="2770116961" sldId="343"/>
            <ac:spMk id="177" creationId="{3FEF1DB9-0983-4AC8-861D-29C4B3BB6312}"/>
          </ac:spMkLst>
        </pc:spChg>
        <pc:spChg chg="mod">
          <ac:chgData name="KNS SUB" userId="a49e7185d84df695" providerId="LiveId" clId="{DE603DE8-B0ED-4A33-BF16-06F8CA6DE48D}" dt="2021-08-09T05:29:02.982" v="3162"/>
          <ac:spMkLst>
            <pc:docMk/>
            <pc:sldMk cId="2770116961" sldId="343"/>
            <ac:spMk id="179" creationId="{505443D1-481D-4B7A-8C38-74D44722ED76}"/>
          </ac:spMkLst>
        </pc:spChg>
        <pc:spChg chg="add del mod">
          <ac:chgData name="KNS SUB" userId="a49e7185d84df695" providerId="LiveId" clId="{DE603DE8-B0ED-4A33-BF16-06F8CA6DE48D}" dt="2021-08-09T05:29:21.476" v="3163" actId="478"/>
          <ac:spMkLst>
            <pc:docMk/>
            <pc:sldMk cId="2770116961" sldId="343"/>
            <ac:spMk id="181" creationId="{4A615322-2ADF-4261-9586-3DF3581817C9}"/>
          </ac:spMkLst>
        </pc:spChg>
        <pc:spChg chg="add mod ord">
          <ac:chgData name="KNS SUB" userId="a49e7185d84df695" providerId="LiveId" clId="{DE603DE8-B0ED-4A33-BF16-06F8CA6DE48D}" dt="2021-08-09T05:41:24.943" v="3424" actId="20577"/>
          <ac:spMkLst>
            <pc:docMk/>
            <pc:sldMk cId="2770116961" sldId="343"/>
            <ac:spMk id="183" creationId="{ACEFC97C-FA4A-4FC5-A85F-816758B8DE09}"/>
          </ac:spMkLst>
        </pc:spChg>
        <pc:grpChg chg="add del mod">
          <ac:chgData name="KNS SUB" userId="a49e7185d84df695" providerId="LiveId" clId="{DE603DE8-B0ED-4A33-BF16-06F8CA6DE48D}" dt="2021-08-09T05:29:02.927" v="3161"/>
          <ac:grpSpMkLst>
            <pc:docMk/>
            <pc:sldMk cId="2770116961" sldId="343"/>
            <ac:grpSpMk id="3" creationId="{1173546A-A8D4-4E8B-97ED-8F51CB11EA8A}"/>
          </ac:grpSpMkLst>
        </pc:grpChg>
        <pc:grpChg chg="mod">
          <ac:chgData name="KNS SUB" userId="a49e7185d84df695" providerId="LiveId" clId="{DE603DE8-B0ED-4A33-BF16-06F8CA6DE48D}" dt="2021-08-09T05:28:56.661" v="3160"/>
          <ac:grpSpMkLst>
            <pc:docMk/>
            <pc:sldMk cId="2770116961" sldId="343"/>
            <ac:grpSpMk id="5" creationId="{6115C804-64B6-47EA-A1E6-01AA01B8744A}"/>
          </ac:grpSpMkLst>
        </pc:grpChg>
        <pc:grpChg chg="mod">
          <ac:chgData name="KNS SUB" userId="a49e7185d84df695" providerId="LiveId" clId="{DE603DE8-B0ED-4A33-BF16-06F8CA6DE48D}" dt="2021-08-09T05:28:56.661" v="3160"/>
          <ac:grpSpMkLst>
            <pc:docMk/>
            <pc:sldMk cId="2770116961" sldId="343"/>
            <ac:grpSpMk id="7" creationId="{87A13202-2CF0-40F6-A154-10DF898A9A49}"/>
          </ac:grpSpMkLst>
        </pc:grpChg>
        <pc:grpChg chg="mod">
          <ac:chgData name="KNS SUB" userId="a49e7185d84df695" providerId="LiveId" clId="{DE603DE8-B0ED-4A33-BF16-06F8CA6DE48D}" dt="2021-08-09T05:28:56.661" v="3160"/>
          <ac:grpSpMkLst>
            <pc:docMk/>
            <pc:sldMk cId="2770116961" sldId="343"/>
            <ac:grpSpMk id="8" creationId="{1B7D8F98-3D20-426C-B308-43BC8AD21051}"/>
          </ac:grpSpMkLst>
        </pc:grpChg>
        <pc:grpChg chg="mod">
          <ac:chgData name="KNS SUB" userId="a49e7185d84df695" providerId="LiveId" clId="{DE603DE8-B0ED-4A33-BF16-06F8CA6DE48D}" dt="2021-08-09T05:28:56.661" v="3160"/>
          <ac:grpSpMkLst>
            <pc:docMk/>
            <pc:sldMk cId="2770116961" sldId="343"/>
            <ac:grpSpMk id="9" creationId="{74C88948-297F-48EB-A688-AC3F74FDD23C}"/>
          </ac:grpSpMkLst>
        </pc:grpChg>
        <pc:grpChg chg="add del mod">
          <ac:chgData name="KNS SUB" userId="a49e7185d84df695" providerId="LiveId" clId="{DE603DE8-B0ED-4A33-BF16-06F8CA6DE48D}" dt="2021-08-09T05:29:02.927" v="3161"/>
          <ac:grpSpMkLst>
            <pc:docMk/>
            <pc:sldMk cId="2770116961" sldId="343"/>
            <ac:grpSpMk id="22" creationId="{2807F0C0-8D45-4897-8855-881F39E2A780}"/>
          </ac:grpSpMkLst>
        </pc:grpChg>
        <pc:grpChg chg="mod">
          <ac:chgData name="KNS SUB" userId="a49e7185d84df695" providerId="LiveId" clId="{DE603DE8-B0ED-4A33-BF16-06F8CA6DE48D}" dt="2021-08-09T05:28:56.661" v="3160"/>
          <ac:grpSpMkLst>
            <pc:docMk/>
            <pc:sldMk cId="2770116961" sldId="343"/>
            <ac:grpSpMk id="24" creationId="{FBDC9497-1EEA-4ABA-AD02-A7DE05D2409D}"/>
          </ac:grpSpMkLst>
        </pc:grpChg>
        <pc:grpChg chg="mod">
          <ac:chgData name="KNS SUB" userId="a49e7185d84df695" providerId="LiveId" clId="{DE603DE8-B0ED-4A33-BF16-06F8CA6DE48D}" dt="2021-08-09T05:28:56.661" v="3160"/>
          <ac:grpSpMkLst>
            <pc:docMk/>
            <pc:sldMk cId="2770116961" sldId="343"/>
            <ac:grpSpMk id="26" creationId="{80E60473-5C7E-446A-B5FD-0EEDFFB7E46C}"/>
          </ac:grpSpMkLst>
        </pc:grpChg>
        <pc:grpChg chg="mod">
          <ac:chgData name="KNS SUB" userId="a49e7185d84df695" providerId="LiveId" clId="{DE603DE8-B0ED-4A33-BF16-06F8CA6DE48D}" dt="2021-08-09T05:28:56.661" v="3160"/>
          <ac:grpSpMkLst>
            <pc:docMk/>
            <pc:sldMk cId="2770116961" sldId="343"/>
            <ac:grpSpMk id="27" creationId="{E16FEC93-6546-4BE8-B3B1-C16A403D2424}"/>
          </ac:grpSpMkLst>
        </pc:grpChg>
        <pc:grpChg chg="mod">
          <ac:chgData name="KNS SUB" userId="a49e7185d84df695" providerId="LiveId" clId="{DE603DE8-B0ED-4A33-BF16-06F8CA6DE48D}" dt="2021-08-09T05:28:56.661" v="3160"/>
          <ac:grpSpMkLst>
            <pc:docMk/>
            <pc:sldMk cId="2770116961" sldId="343"/>
            <ac:grpSpMk id="32" creationId="{95849EC3-EDB5-41A6-894B-06D56F66412F}"/>
          </ac:grpSpMkLst>
        </pc:grpChg>
        <pc:grpChg chg="add del mod">
          <ac:chgData name="KNS SUB" userId="a49e7185d84df695" providerId="LiveId" clId="{DE603DE8-B0ED-4A33-BF16-06F8CA6DE48D}" dt="2021-08-09T05:29:02.927" v="3161"/>
          <ac:grpSpMkLst>
            <pc:docMk/>
            <pc:sldMk cId="2770116961" sldId="343"/>
            <ac:grpSpMk id="37" creationId="{09DA164B-83C8-4C38-8E8C-65888522413E}"/>
          </ac:grpSpMkLst>
        </pc:grpChg>
        <pc:grpChg chg="mod">
          <ac:chgData name="KNS SUB" userId="a49e7185d84df695" providerId="LiveId" clId="{DE603DE8-B0ED-4A33-BF16-06F8CA6DE48D}" dt="2021-08-09T05:28:56.661" v="3160"/>
          <ac:grpSpMkLst>
            <pc:docMk/>
            <pc:sldMk cId="2770116961" sldId="343"/>
            <ac:grpSpMk id="39" creationId="{32963E45-13D1-42D4-974C-04F7FDC16CA1}"/>
          </ac:grpSpMkLst>
        </pc:grpChg>
        <pc:grpChg chg="mod">
          <ac:chgData name="KNS SUB" userId="a49e7185d84df695" providerId="LiveId" clId="{DE603DE8-B0ED-4A33-BF16-06F8CA6DE48D}" dt="2021-08-09T05:28:56.661" v="3160"/>
          <ac:grpSpMkLst>
            <pc:docMk/>
            <pc:sldMk cId="2770116961" sldId="343"/>
            <ac:grpSpMk id="41" creationId="{5B0349E0-185C-424E-ACA5-64A82FD9DC66}"/>
          </ac:grpSpMkLst>
        </pc:grpChg>
        <pc:grpChg chg="add del mod">
          <ac:chgData name="KNS SUB" userId="a49e7185d84df695" providerId="LiveId" clId="{DE603DE8-B0ED-4A33-BF16-06F8CA6DE48D}" dt="2021-08-09T05:29:02.927" v="3161"/>
          <ac:grpSpMkLst>
            <pc:docMk/>
            <pc:sldMk cId="2770116961" sldId="343"/>
            <ac:grpSpMk id="46" creationId="{AB109C29-B418-498E-B013-ECB9A3DD94A3}"/>
          </ac:grpSpMkLst>
        </pc:grpChg>
        <pc:grpChg chg="mod">
          <ac:chgData name="KNS SUB" userId="a49e7185d84df695" providerId="LiveId" clId="{DE603DE8-B0ED-4A33-BF16-06F8CA6DE48D}" dt="2021-08-09T05:28:56.661" v="3160"/>
          <ac:grpSpMkLst>
            <pc:docMk/>
            <pc:sldMk cId="2770116961" sldId="343"/>
            <ac:grpSpMk id="49" creationId="{D2505B95-DDD4-4D32-9969-8F10AB77F911}"/>
          </ac:grpSpMkLst>
        </pc:grpChg>
        <pc:grpChg chg="add del mod">
          <ac:chgData name="KNS SUB" userId="a49e7185d84df695" providerId="LiveId" clId="{DE603DE8-B0ED-4A33-BF16-06F8CA6DE48D}" dt="2021-08-09T05:29:02.927" v="3161"/>
          <ac:grpSpMkLst>
            <pc:docMk/>
            <pc:sldMk cId="2770116961" sldId="343"/>
            <ac:grpSpMk id="56" creationId="{53974EE0-569E-4C60-B1C0-404DBF9B74BE}"/>
          </ac:grpSpMkLst>
        </pc:grpChg>
        <pc:grpChg chg="add del mod">
          <ac:chgData name="KNS SUB" userId="a49e7185d84df695" providerId="LiveId" clId="{DE603DE8-B0ED-4A33-BF16-06F8CA6DE48D}" dt="2021-08-09T05:29:02.927" v="3161"/>
          <ac:grpSpMkLst>
            <pc:docMk/>
            <pc:sldMk cId="2770116961" sldId="343"/>
            <ac:grpSpMk id="84" creationId="{42BC1BF7-1921-4540-8F77-0F3BF63027E2}"/>
          </ac:grpSpMkLst>
        </pc:grpChg>
        <pc:grpChg chg="add mod">
          <ac:chgData name="KNS SUB" userId="a49e7185d84df695" providerId="LiveId" clId="{DE603DE8-B0ED-4A33-BF16-06F8CA6DE48D}" dt="2021-08-09T05:29:02.982" v="3162"/>
          <ac:grpSpMkLst>
            <pc:docMk/>
            <pc:sldMk cId="2770116961" sldId="343"/>
            <ac:grpSpMk id="93" creationId="{DB1DF3D7-41CE-4855-8A08-FAC29B9EED3D}"/>
          </ac:grpSpMkLst>
        </pc:grpChg>
        <pc:grpChg chg="mod">
          <ac:chgData name="KNS SUB" userId="a49e7185d84df695" providerId="LiveId" clId="{DE603DE8-B0ED-4A33-BF16-06F8CA6DE48D}" dt="2021-08-09T05:29:02.982" v="3162"/>
          <ac:grpSpMkLst>
            <pc:docMk/>
            <pc:sldMk cId="2770116961" sldId="343"/>
            <ac:grpSpMk id="95" creationId="{AECD7B22-0803-41BD-A876-E3441213FA38}"/>
          </ac:grpSpMkLst>
        </pc:grpChg>
        <pc:grpChg chg="mod">
          <ac:chgData name="KNS SUB" userId="a49e7185d84df695" providerId="LiveId" clId="{DE603DE8-B0ED-4A33-BF16-06F8CA6DE48D}" dt="2021-08-09T05:29:02.982" v="3162"/>
          <ac:grpSpMkLst>
            <pc:docMk/>
            <pc:sldMk cId="2770116961" sldId="343"/>
            <ac:grpSpMk id="97" creationId="{84415F58-9E69-4074-851D-C6641CD70262}"/>
          </ac:grpSpMkLst>
        </pc:grpChg>
        <pc:grpChg chg="mod">
          <ac:chgData name="KNS SUB" userId="a49e7185d84df695" providerId="LiveId" clId="{DE603DE8-B0ED-4A33-BF16-06F8CA6DE48D}" dt="2021-08-09T05:29:02.982" v="3162"/>
          <ac:grpSpMkLst>
            <pc:docMk/>
            <pc:sldMk cId="2770116961" sldId="343"/>
            <ac:grpSpMk id="98" creationId="{246A2069-7A6D-4740-A447-9AC107F5A6E5}"/>
          </ac:grpSpMkLst>
        </pc:grpChg>
        <pc:grpChg chg="mod">
          <ac:chgData name="KNS SUB" userId="a49e7185d84df695" providerId="LiveId" clId="{DE603DE8-B0ED-4A33-BF16-06F8CA6DE48D}" dt="2021-08-09T05:29:02.982" v="3162"/>
          <ac:grpSpMkLst>
            <pc:docMk/>
            <pc:sldMk cId="2770116961" sldId="343"/>
            <ac:grpSpMk id="99" creationId="{59F8FA2E-7AFF-4A7C-93CC-861111486FE1}"/>
          </ac:grpSpMkLst>
        </pc:grpChg>
        <pc:grpChg chg="add mod">
          <ac:chgData name="KNS SUB" userId="a49e7185d84df695" providerId="LiveId" clId="{DE603DE8-B0ED-4A33-BF16-06F8CA6DE48D}" dt="2021-08-09T05:29:02.982" v="3162"/>
          <ac:grpSpMkLst>
            <pc:docMk/>
            <pc:sldMk cId="2770116961" sldId="343"/>
            <ac:grpSpMk id="112" creationId="{0D560FC1-7E3D-416D-A253-80C01B0B5CF4}"/>
          </ac:grpSpMkLst>
        </pc:grpChg>
        <pc:grpChg chg="mod">
          <ac:chgData name="KNS SUB" userId="a49e7185d84df695" providerId="LiveId" clId="{DE603DE8-B0ED-4A33-BF16-06F8CA6DE48D}" dt="2021-08-09T05:29:02.982" v="3162"/>
          <ac:grpSpMkLst>
            <pc:docMk/>
            <pc:sldMk cId="2770116961" sldId="343"/>
            <ac:grpSpMk id="114" creationId="{38CD276B-7125-4268-A740-9DC90887638D}"/>
          </ac:grpSpMkLst>
        </pc:grpChg>
        <pc:grpChg chg="mod">
          <ac:chgData name="KNS SUB" userId="a49e7185d84df695" providerId="LiveId" clId="{DE603DE8-B0ED-4A33-BF16-06F8CA6DE48D}" dt="2021-08-09T05:29:02.982" v="3162"/>
          <ac:grpSpMkLst>
            <pc:docMk/>
            <pc:sldMk cId="2770116961" sldId="343"/>
            <ac:grpSpMk id="116" creationId="{85BDA639-E464-4A69-BE82-8858532CE6F5}"/>
          </ac:grpSpMkLst>
        </pc:grpChg>
        <pc:grpChg chg="mod">
          <ac:chgData name="KNS SUB" userId="a49e7185d84df695" providerId="LiveId" clId="{DE603DE8-B0ED-4A33-BF16-06F8CA6DE48D}" dt="2021-08-09T05:29:02.982" v="3162"/>
          <ac:grpSpMkLst>
            <pc:docMk/>
            <pc:sldMk cId="2770116961" sldId="343"/>
            <ac:grpSpMk id="117" creationId="{42E6E366-E5A0-43D7-9B19-34DC5CD07A1E}"/>
          </ac:grpSpMkLst>
        </pc:grpChg>
        <pc:grpChg chg="mod">
          <ac:chgData name="KNS SUB" userId="a49e7185d84df695" providerId="LiveId" clId="{DE603DE8-B0ED-4A33-BF16-06F8CA6DE48D}" dt="2021-08-09T05:29:02.982" v="3162"/>
          <ac:grpSpMkLst>
            <pc:docMk/>
            <pc:sldMk cId="2770116961" sldId="343"/>
            <ac:grpSpMk id="122" creationId="{BF87C68F-49FE-46B9-B376-4E6D2E71DF3C}"/>
          </ac:grpSpMkLst>
        </pc:grpChg>
        <pc:grpChg chg="add mod">
          <ac:chgData name="KNS SUB" userId="a49e7185d84df695" providerId="LiveId" clId="{DE603DE8-B0ED-4A33-BF16-06F8CA6DE48D}" dt="2021-08-09T05:29:02.982" v="3162"/>
          <ac:grpSpMkLst>
            <pc:docMk/>
            <pc:sldMk cId="2770116961" sldId="343"/>
            <ac:grpSpMk id="127" creationId="{48B07143-4B37-41CD-ABCC-A7D0FD0989F9}"/>
          </ac:grpSpMkLst>
        </pc:grpChg>
        <pc:grpChg chg="mod">
          <ac:chgData name="KNS SUB" userId="a49e7185d84df695" providerId="LiveId" clId="{DE603DE8-B0ED-4A33-BF16-06F8CA6DE48D}" dt="2021-08-09T05:29:02.982" v="3162"/>
          <ac:grpSpMkLst>
            <pc:docMk/>
            <pc:sldMk cId="2770116961" sldId="343"/>
            <ac:grpSpMk id="129" creationId="{970CE553-C161-4F9F-999A-4CDEF492FF01}"/>
          </ac:grpSpMkLst>
        </pc:grpChg>
        <pc:grpChg chg="mod">
          <ac:chgData name="KNS SUB" userId="a49e7185d84df695" providerId="LiveId" clId="{DE603DE8-B0ED-4A33-BF16-06F8CA6DE48D}" dt="2021-08-09T05:29:02.982" v="3162"/>
          <ac:grpSpMkLst>
            <pc:docMk/>
            <pc:sldMk cId="2770116961" sldId="343"/>
            <ac:grpSpMk id="131" creationId="{C83CFA96-65D0-4716-8AC5-5F51796F5C58}"/>
          </ac:grpSpMkLst>
        </pc:grpChg>
        <pc:grpChg chg="add mod">
          <ac:chgData name="KNS SUB" userId="a49e7185d84df695" providerId="LiveId" clId="{DE603DE8-B0ED-4A33-BF16-06F8CA6DE48D}" dt="2021-08-09T05:29:02.982" v="3162"/>
          <ac:grpSpMkLst>
            <pc:docMk/>
            <pc:sldMk cId="2770116961" sldId="343"/>
            <ac:grpSpMk id="136" creationId="{6FFB2660-4EF2-4115-AE45-011AE92C5D31}"/>
          </ac:grpSpMkLst>
        </pc:grpChg>
        <pc:grpChg chg="mod">
          <ac:chgData name="KNS SUB" userId="a49e7185d84df695" providerId="LiveId" clId="{DE603DE8-B0ED-4A33-BF16-06F8CA6DE48D}" dt="2021-08-09T05:29:02.982" v="3162"/>
          <ac:grpSpMkLst>
            <pc:docMk/>
            <pc:sldMk cId="2770116961" sldId="343"/>
            <ac:grpSpMk id="139" creationId="{18BA8B52-2CA6-4762-802F-73630B6CE6C0}"/>
          </ac:grpSpMkLst>
        </pc:grpChg>
        <pc:grpChg chg="add mod">
          <ac:chgData name="KNS SUB" userId="a49e7185d84df695" providerId="LiveId" clId="{DE603DE8-B0ED-4A33-BF16-06F8CA6DE48D}" dt="2021-08-09T05:29:02.982" v="3162"/>
          <ac:grpSpMkLst>
            <pc:docMk/>
            <pc:sldMk cId="2770116961" sldId="343"/>
            <ac:grpSpMk id="146" creationId="{B4AB4F14-4B84-4A35-9878-2AADAE7A767E}"/>
          </ac:grpSpMkLst>
        </pc:grpChg>
        <pc:grpChg chg="add del mod">
          <ac:chgData name="KNS SUB" userId="a49e7185d84df695" providerId="LiveId" clId="{DE603DE8-B0ED-4A33-BF16-06F8CA6DE48D}" dt="2021-08-09T05:31:14.221" v="3172" actId="478"/>
          <ac:grpSpMkLst>
            <pc:docMk/>
            <pc:sldMk cId="2770116961" sldId="343"/>
            <ac:grpSpMk id="174" creationId="{7AD0B059-59CE-43C4-BE3F-AFBE5EAA0699}"/>
          </ac:grpSpMkLst>
        </pc:grpChg>
        <pc:picChg chg="mod">
          <ac:chgData name="KNS SUB" userId="a49e7185d84df695" providerId="LiveId" clId="{DE603DE8-B0ED-4A33-BF16-06F8CA6DE48D}" dt="2021-08-09T05:28:56.661" v="3160"/>
          <ac:picMkLst>
            <pc:docMk/>
            <pc:sldMk cId="2770116961" sldId="343"/>
            <ac:picMk id="15" creationId="{D3A6544E-B091-47CB-B0EA-F7A16F94DD12}"/>
          </ac:picMkLst>
        </pc:picChg>
        <pc:picChg chg="mod">
          <ac:chgData name="KNS SUB" userId="a49e7185d84df695" providerId="LiveId" clId="{DE603DE8-B0ED-4A33-BF16-06F8CA6DE48D}" dt="2021-08-09T05:28:56.661" v="3160"/>
          <ac:picMkLst>
            <pc:docMk/>
            <pc:sldMk cId="2770116961" sldId="343"/>
            <ac:picMk id="17" creationId="{32F4BC0E-822F-43AD-9350-53DB77196F37}"/>
          </ac:picMkLst>
        </pc:picChg>
        <pc:picChg chg="mod">
          <ac:chgData name="KNS SUB" userId="a49e7185d84df695" providerId="LiveId" clId="{DE603DE8-B0ED-4A33-BF16-06F8CA6DE48D}" dt="2021-08-09T05:28:56.661" v="3160"/>
          <ac:picMkLst>
            <pc:docMk/>
            <pc:sldMk cId="2770116961" sldId="343"/>
            <ac:picMk id="31" creationId="{721B4B6B-E393-4DE3-A8FB-D8FDDF960C00}"/>
          </ac:picMkLst>
        </pc:picChg>
        <pc:picChg chg="mod">
          <ac:chgData name="KNS SUB" userId="a49e7185d84df695" providerId="LiveId" clId="{DE603DE8-B0ED-4A33-BF16-06F8CA6DE48D}" dt="2021-08-09T05:28:56.661" v="3160"/>
          <ac:picMkLst>
            <pc:docMk/>
            <pc:sldMk cId="2770116961" sldId="343"/>
            <ac:picMk id="36" creationId="{D5607623-5605-4596-9880-39B9213F0FE6}"/>
          </ac:picMkLst>
        </pc:picChg>
        <pc:picChg chg="mod">
          <ac:chgData name="KNS SUB" userId="a49e7185d84df695" providerId="LiveId" clId="{DE603DE8-B0ED-4A33-BF16-06F8CA6DE48D}" dt="2021-08-09T05:28:56.661" v="3160"/>
          <ac:picMkLst>
            <pc:docMk/>
            <pc:sldMk cId="2770116961" sldId="343"/>
            <ac:picMk id="43" creationId="{A599D733-E266-4B9E-9E4A-5663D318CE8B}"/>
          </ac:picMkLst>
        </pc:picChg>
        <pc:picChg chg="mod">
          <ac:chgData name="KNS SUB" userId="a49e7185d84df695" providerId="LiveId" clId="{DE603DE8-B0ED-4A33-BF16-06F8CA6DE48D}" dt="2021-08-09T05:28:56.661" v="3160"/>
          <ac:picMkLst>
            <pc:docMk/>
            <pc:sldMk cId="2770116961" sldId="343"/>
            <ac:picMk id="45" creationId="{7D1CF082-A0C3-4907-B767-EB37FCAE9A86}"/>
          </ac:picMkLst>
        </pc:picChg>
        <pc:picChg chg="mod">
          <ac:chgData name="KNS SUB" userId="a49e7185d84df695" providerId="LiveId" clId="{DE603DE8-B0ED-4A33-BF16-06F8CA6DE48D}" dt="2021-08-09T05:28:56.661" v="3160"/>
          <ac:picMkLst>
            <pc:docMk/>
            <pc:sldMk cId="2770116961" sldId="343"/>
            <ac:picMk id="88" creationId="{7D6A5352-CAC4-4AFC-BFCA-602E6F403A12}"/>
          </ac:picMkLst>
        </pc:picChg>
        <pc:picChg chg="mod">
          <ac:chgData name="KNS SUB" userId="a49e7185d84df695" providerId="LiveId" clId="{DE603DE8-B0ED-4A33-BF16-06F8CA6DE48D}" dt="2021-08-09T05:28:56.661" v="3160"/>
          <ac:picMkLst>
            <pc:docMk/>
            <pc:sldMk cId="2770116961" sldId="343"/>
            <ac:picMk id="90" creationId="{A209DB1E-7E53-495E-BEC2-6C42F5B130BA}"/>
          </ac:picMkLst>
        </pc:picChg>
        <pc:picChg chg="add del mod">
          <ac:chgData name="KNS SUB" userId="a49e7185d84df695" providerId="LiveId" clId="{DE603DE8-B0ED-4A33-BF16-06F8CA6DE48D}" dt="2021-08-09T05:29:02.927" v="3161"/>
          <ac:picMkLst>
            <pc:docMk/>
            <pc:sldMk cId="2770116961" sldId="343"/>
            <ac:picMk id="92" creationId="{39773E38-CFF9-44A6-B9B2-E6DA60571855}"/>
          </ac:picMkLst>
        </pc:picChg>
        <pc:picChg chg="mod">
          <ac:chgData name="KNS SUB" userId="a49e7185d84df695" providerId="LiveId" clId="{DE603DE8-B0ED-4A33-BF16-06F8CA6DE48D}" dt="2021-08-09T05:29:02.982" v="3162"/>
          <ac:picMkLst>
            <pc:docMk/>
            <pc:sldMk cId="2770116961" sldId="343"/>
            <ac:picMk id="105" creationId="{10889B87-2B93-4D3A-A09D-887728825085}"/>
          </ac:picMkLst>
        </pc:picChg>
        <pc:picChg chg="mod">
          <ac:chgData name="KNS SUB" userId="a49e7185d84df695" providerId="LiveId" clId="{DE603DE8-B0ED-4A33-BF16-06F8CA6DE48D}" dt="2021-08-09T05:29:02.982" v="3162"/>
          <ac:picMkLst>
            <pc:docMk/>
            <pc:sldMk cId="2770116961" sldId="343"/>
            <ac:picMk id="107" creationId="{D2C85A33-AE68-4745-BC55-640577A35FAF}"/>
          </ac:picMkLst>
        </pc:picChg>
        <pc:picChg chg="mod">
          <ac:chgData name="KNS SUB" userId="a49e7185d84df695" providerId="LiveId" clId="{DE603DE8-B0ED-4A33-BF16-06F8CA6DE48D}" dt="2021-08-09T05:29:02.982" v="3162"/>
          <ac:picMkLst>
            <pc:docMk/>
            <pc:sldMk cId="2770116961" sldId="343"/>
            <ac:picMk id="121" creationId="{4BB1885C-74F8-4F32-AE96-64B9CF578EA1}"/>
          </ac:picMkLst>
        </pc:picChg>
        <pc:picChg chg="mod">
          <ac:chgData name="KNS SUB" userId="a49e7185d84df695" providerId="LiveId" clId="{DE603DE8-B0ED-4A33-BF16-06F8CA6DE48D}" dt="2021-08-09T05:29:02.982" v="3162"/>
          <ac:picMkLst>
            <pc:docMk/>
            <pc:sldMk cId="2770116961" sldId="343"/>
            <ac:picMk id="126" creationId="{246454A4-AD9C-41CC-8BD2-80E5845DAA65}"/>
          </ac:picMkLst>
        </pc:picChg>
        <pc:picChg chg="mod">
          <ac:chgData name="KNS SUB" userId="a49e7185d84df695" providerId="LiveId" clId="{DE603DE8-B0ED-4A33-BF16-06F8CA6DE48D}" dt="2021-08-09T05:29:02.982" v="3162"/>
          <ac:picMkLst>
            <pc:docMk/>
            <pc:sldMk cId="2770116961" sldId="343"/>
            <ac:picMk id="133" creationId="{79B05F52-A2AB-4307-B977-3EB4BB1DF2A6}"/>
          </ac:picMkLst>
        </pc:picChg>
        <pc:picChg chg="mod">
          <ac:chgData name="KNS SUB" userId="a49e7185d84df695" providerId="LiveId" clId="{DE603DE8-B0ED-4A33-BF16-06F8CA6DE48D}" dt="2021-08-09T05:29:02.982" v="3162"/>
          <ac:picMkLst>
            <pc:docMk/>
            <pc:sldMk cId="2770116961" sldId="343"/>
            <ac:picMk id="135" creationId="{4875B75E-59C2-42EA-BEC1-16241C9FDD77}"/>
          </ac:picMkLst>
        </pc:picChg>
        <pc:picChg chg="mod">
          <ac:chgData name="KNS SUB" userId="a49e7185d84df695" providerId="LiveId" clId="{DE603DE8-B0ED-4A33-BF16-06F8CA6DE48D}" dt="2021-08-09T05:29:02.982" v="3162"/>
          <ac:picMkLst>
            <pc:docMk/>
            <pc:sldMk cId="2770116961" sldId="343"/>
            <ac:picMk id="178" creationId="{7ED65DF6-0374-4E5F-B7FF-F56178D25891}"/>
          </ac:picMkLst>
        </pc:picChg>
        <pc:picChg chg="mod">
          <ac:chgData name="KNS SUB" userId="a49e7185d84df695" providerId="LiveId" clId="{DE603DE8-B0ED-4A33-BF16-06F8CA6DE48D}" dt="2021-08-09T05:29:02.982" v="3162"/>
          <ac:picMkLst>
            <pc:docMk/>
            <pc:sldMk cId="2770116961" sldId="343"/>
            <ac:picMk id="180" creationId="{42022DB4-17A0-48DD-A202-3E38141A7FE3}"/>
          </ac:picMkLst>
        </pc:picChg>
        <pc:picChg chg="add del mod">
          <ac:chgData name="KNS SUB" userId="a49e7185d84df695" providerId="LiveId" clId="{DE603DE8-B0ED-4A33-BF16-06F8CA6DE48D}" dt="2021-08-09T05:29:21.476" v="3163" actId="478"/>
          <ac:picMkLst>
            <pc:docMk/>
            <pc:sldMk cId="2770116961" sldId="343"/>
            <ac:picMk id="182" creationId="{9BF9C112-1319-4788-8F99-229E6CA986DB}"/>
          </ac:picMkLst>
        </pc:picChg>
        <pc:cxnChg chg="mod">
          <ac:chgData name="KNS SUB" userId="a49e7185d84df695" providerId="LiveId" clId="{DE603DE8-B0ED-4A33-BF16-06F8CA6DE48D}" dt="2021-08-09T05:28:56.661" v="3160"/>
          <ac:cxnSpMkLst>
            <pc:docMk/>
            <pc:sldMk cId="2770116961" sldId="343"/>
            <ac:cxnSpMk id="57" creationId="{85C8153A-9A7A-45DC-A056-8AAD55C92F3F}"/>
          </ac:cxnSpMkLst>
        </pc:cxnChg>
        <pc:cxnChg chg="add del mod">
          <ac:chgData name="KNS SUB" userId="a49e7185d84df695" providerId="LiveId" clId="{DE603DE8-B0ED-4A33-BF16-06F8CA6DE48D}" dt="2021-08-09T05:29:02.927" v="3161"/>
          <ac:cxnSpMkLst>
            <pc:docMk/>
            <pc:sldMk cId="2770116961" sldId="343"/>
            <ac:cxnSpMk id="80" creationId="{AE6BEDB6-07C4-4623-89A5-8630E583744B}"/>
          </ac:cxnSpMkLst>
        </pc:cxnChg>
        <pc:cxnChg chg="add del mod">
          <ac:chgData name="KNS SUB" userId="a49e7185d84df695" providerId="LiveId" clId="{DE603DE8-B0ED-4A33-BF16-06F8CA6DE48D}" dt="2021-08-09T05:29:02.927" v="3161"/>
          <ac:cxnSpMkLst>
            <pc:docMk/>
            <pc:sldMk cId="2770116961" sldId="343"/>
            <ac:cxnSpMk id="81" creationId="{987477CB-3E4F-4F6A-8533-B9FAE82B24BD}"/>
          </ac:cxnSpMkLst>
        </pc:cxnChg>
        <pc:cxnChg chg="add del mod">
          <ac:chgData name="KNS SUB" userId="a49e7185d84df695" providerId="LiveId" clId="{DE603DE8-B0ED-4A33-BF16-06F8CA6DE48D}" dt="2021-08-09T05:29:02.927" v="3161"/>
          <ac:cxnSpMkLst>
            <pc:docMk/>
            <pc:sldMk cId="2770116961" sldId="343"/>
            <ac:cxnSpMk id="83" creationId="{09059FE4-CAE8-4E7F-8A90-49506D0D8695}"/>
          </ac:cxnSpMkLst>
        </pc:cxnChg>
        <pc:cxnChg chg="mod">
          <ac:chgData name="KNS SUB" userId="a49e7185d84df695" providerId="LiveId" clId="{DE603DE8-B0ED-4A33-BF16-06F8CA6DE48D}" dt="2021-08-09T05:29:02.982" v="3162"/>
          <ac:cxnSpMkLst>
            <pc:docMk/>
            <pc:sldMk cId="2770116961" sldId="343"/>
            <ac:cxnSpMk id="147" creationId="{037C5956-5246-4DA9-BCDD-84E4B5B8934C}"/>
          </ac:cxnSpMkLst>
        </pc:cxnChg>
        <pc:cxnChg chg="add mod">
          <ac:chgData name="KNS SUB" userId="a49e7185d84df695" providerId="LiveId" clId="{DE603DE8-B0ED-4A33-BF16-06F8CA6DE48D}" dt="2021-08-09T05:29:02.982" v="3162"/>
          <ac:cxnSpMkLst>
            <pc:docMk/>
            <pc:sldMk cId="2770116961" sldId="343"/>
            <ac:cxnSpMk id="170" creationId="{3D1215A0-6B67-4861-8242-18F2651451BE}"/>
          </ac:cxnSpMkLst>
        </pc:cxnChg>
        <pc:cxnChg chg="add mod">
          <ac:chgData name="KNS SUB" userId="a49e7185d84df695" providerId="LiveId" clId="{DE603DE8-B0ED-4A33-BF16-06F8CA6DE48D}" dt="2021-08-09T05:29:02.982" v="3162"/>
          <ac:cxnSpMkLst>
            <pc:docMk/>
            <pc:sldMk cId="2770116961" sldId="343"/>
            <ac:cxnSpMk id="171" creationId="{D5A43BC2-22F1-4664-A7DE-71D18509BBB7}"/>
          </ac:cxnSpMkLst>
        </pc:cxnChg>
        <pc:cxnChg chg="add mod">
          <ac:chgData name="KNS SUB" userId="a49e7185d84df695" providerId="LiveId" clId="{DE603DE8-B0ED-4A33-BF16-06F8CA6DE48D}" dt="2021-08-09T05:29:02.982" v="3162"/>
          <ac:cxnSpMkLst>
            <pc:docMk/>
            <pc:sldMk cId="2770116961" sldId="343"/>
            <ac:cxnSpMk id="173" creationId="{BF309B2A-5669-4DC4-99DA-529DD5E79B98}"/>
          </ac:cxnSpMkLst>
        </pc:cxnChg>
      </pc:sldChg>
      <pc:sldChg chg="addSp delSp modSp new mod modClrScheme chgLayout">
        <pc:chgData name="KNS SUB" userId="a49e7185d84df695" providerId="LiveId" clId="{DE603DE8-B0ED-4A33-BF16-06F8CA6DE48D}" dt="2021-08-09T05:55:01.230" v="3559" actId="207"/>
        <pc:sldMkLst>
          <pc:docMk/>
          <pc:sldMk cId="1727336910" sldId="344"/>
        </pc:sldMkLst>
        <pc:spChg chg="del">
          <ac:chgData name="KNS SUB" userId="a49e7185d84df695" providerId="LiveId" clId="{DE603DE8-B0ED-4A33-BF16-06F8CA6DE48D}" dt="2021-08-09T05:33:00.600" v="3208" actId="700"/>
          <ac:spMkLst>
            <pc:docMk/>
            <pc:sldMk cId="1727336910" sldId="344"/>
            <ac:spMk id="2" creationId="{43128780-8228-4AC7-908D-1DF277F7A955}"/>
          </ac:spMkLst>
        </pc:spChg>
        <pc:spChg chg="add del mod">
          <ac:chgData name="KNS SUB" userId="a49e7185d84df695" providerId="LiveId" clId="{DE603DE8-B0ED-4A33-BF16-06F8CA6DE48D}" dt="2021-08-09T05:33:13.886" v="3210"/>
          <ac:spMkLst>
            <pc:docMk/>
            <pc:sldMk cId="1727336910" sldId="344"/>
            <ac:spMk id="3" creationId="{26EC2923-E6D9-44AC-A891-DDB50084EEA4}"/>
          </ac:spMkLst>
        </pc:spChg>
        <pc:spChg chg="add del mod">
          <ac:chgData name="KNS SUB" userId="a49e7185d84df695" providerId="LiveId" clId="{DE603DE8-B0ED-4A33-BF16-06F8CA6DE48D}" dt="2021-08-09T05:33:13.886" v="3210"/>
          <ac:spMkLst>
            <pc:docMk/>
            <pc:sldMk cId="1727336910" sldId="344"/>
            <ac:spMk id="4" creationId="{AB307834-A60E-4E4C-9DCB-F9852743C67E}"/>
          </ac:spMkLst>
        </pc:spChg>
        <pc:spChg chg="add del mod">
          <ac:chgData name="KNS SUB" userId="a49e7185d84df695" providerId="LiveId" clId="{DE603DE8-B0ED-4A33-BF16-06F8CA6DE48D}" dt="2021-08-09T05:33:13.886" v="3210"/>
          <ac:spMkLst>
            <pc:docMk/>
            <pc:sldMk cId="1727336910" sldId="344"/>
            <ac:spMk id="5" creationId="{2A7B5930-7587-4A9B-9326-FA260003D682}"/>
          </ac:spMkLst>
        </pc:spChg>
        <pc:spChg chg="add del mod">
          <ac:chgData name="KNS SUB" userId="a49e7185d84df695" providerId="LiveId" clId="{DE603DE8-B0ED-4A33-BF16-06F8CA6DE48D}" dt="2021-08-09T05:33:13.886" v="3210"/>
          <ac:spMkLst>
            <pc:docMk/>
            <pc:sldMk cId="1727336910" sldId="344"/>
            <ac:spMk id="6" creationId="{316E1C19-383E-4334-A391-161A6382323A}"/>
          </ac:spMkLst>
        </pc:spChg>
        <pc:spChg chg="mod">
          <ac:chgData name="KNS SUB" userId="a49e7185d84df695" providerId="LiveId" clId="{DE603DE8-B0ED-4A33-BF16-06F8CA6DE48D}" dt="2021-08-09T05:33:01.580" v="3209"/>
          <ac:spMkLst>
            <pc:docMk/>
            <pc:sldMk cId="1727336910" sldId="344"/>
            <ac:spMk id="9" creationId="{F71FDBDB-C00B-49D2-811E-E4A2797896CF}"/>
          </ac:spMkLst>
        </pc:spChg>
        <pc:spChg chg="mod">
          <ac:chgData name="KNS SUB" userId="a49e7185d84df695" providerId="LiveId" clId="{DE603DE8-B0ED-4A33-BF16-06F8CA6DE48D}" dt="2021-08-09T05:33:01.580" v="3209"/>
          <ac:spMkLst>
            <pc:docMk/>
            <pc:sldMk cId="1727336910" sldId="344"/>
            <ac:spMk id="10" creationId="{907A8B86-956A-45CD-8CFB-5528DC536819}"/>
          </ac:spMkLst>
        </pc:spChg>
        <pc:spChg chg="mod">
          <ac:chgData name="KNS SUB" userId="a49e7185d84df695" providerId="LiveId" clId="{DE603DE8-B0ED-4A33-BF16-06F8CA6DE48D}" dt="2021-08-09T05:33:01.580" v="3209"/>
          <ac:spMkLst>
            <pc:docMk/>
            <pc:sldMk cId="1727336910" sldId="344"/>
            <ac:spMk id="11" creationId="{14BEF8D6-436D-4BDE-A72A-D6A1D6CABECD}"/>
          </ac:spMkLst>
        </pc:spChg>
        <pc:spChg chg="mod">
          <ac:chgData name="KNS SUB" userId="a49e7185d84df695" providerId="LiveId" clId="{DE603DE8-B0ED-4A33-BF16-06F8CA6DE48D}" dt="2021-08-09T05:33:01.580" v="3209"/>
          <ac:spMkLst>
            <pc:docMk/>
            <pc:sldMk cId="1727336910" sldId="344"/>
            <ac:spMk id="12" creationId="{DB682AAB-5751-428C-A291-5893A0604934}"/>
          </ac:spMkLst>
        </pc:spChg>
        <pc:spChg chg="add del mod">
          <ac:chgData name="KNS SUB" userId="a49e7185d84df695" providerId="LiveId" clId="{DE603DE8-B0ED-4A33-BF16-06F8CA6DE48D}" dt="2021-08-09T05:33:13.886" v="3210"/>
          <ac:spMkLst>
            <pc:docMk/>
            <pc:sldMk cId="1727336910" sldId="344"/>
            <ac:spMk id="14" creationId="{BDF56C80-79CA-483A-A499-A85B430FA1AB}"/>
          </ac:spMkLst>
        </pc:spChg>
        <pc:spChg chg="add del mod">
          <ac:chgData name="KNS SUB" userId="a49e7185d84df695" providerId="LiveId" clId="{DE603DE8-B0ED-4A33-BF16-06F8CA6DE48D}" dt="2021-08-09T05:33:13.886" v="3210"/>
          <ac:spMkLst>
            <pc:docMk/>
            <pc:sldMk cId="1727336910" sldId="344"/>
            <ac:spMk id="15" creationId="{7ED50E2F-C7C7-4BF2-95E6-9F314F38B99F}"/>
          </ac:spMkLst>
        </pc:spChg>
        <pc:spChg chg="add del mod">
          <ac:chgData name="KNS SUB" userId="a49e7185d84df695" providerId="LiveId" clId="{DE603DE8-B0ED-4A33-BF16-06F8CA6DE48D}" dt="2021-08-09T05:33:13.886" v="3210"/>
          <ac:spMkLst>
            <pc:docMk/>
            <pc:sldMk cId="1727336910" sldId="344"/>
            <ac:spMk id="16" creationId="{64900C85-B287-4DC9-A2E8-5ED4B3025D9C}"/>
          </ac:spMkLst>
        </pc:spChg>
        <pc:spChg chg="mod">
          <ac:chgData name="KNS SUB" userId="a49e7185d84df695" providerId="LiveId" clId="{DE603DE8-B0ED-4A33-BF16-06F8CA6DE48D}" dt="2021-08-09T05:33:01.580" v="3209"/>
          <ac:spMkLst>
            <pc:docMk/>
            <pc:sldMk cId="1727336910" sldId="344"/>
            <ac:spMk id="18" creationId="{7DDD4252-F1ED-4953-B119-CC695F1AEDBC}"/>
          </ac:spMkLst>
        </pc:spChg>
        <pc:spChg chg="mod">
          <ac:chgData name="KNS SUB" userId="a49e7185d84df695" providerId="LiveId" clId="{DE603DE8-B0ED-4A33-BF16-06F8CA6DE48D}" dt="2021-08-09T05:33:01.580" v="3209"/>
          <ac:spMkLst>
            <pc:docMk/>
            <pc:sldMk cId="1727336910" sldId="344"/>
            <ac:spMk id="19" creationId="{8D19D375-C667-40A5-8EA8-3AF2091C1149}"/>
          </ac:spMkLst>
        </pc:spChg>
        <pc:spChg chg="mod">
          <ac:chgData name="KNS SUB" userId="a49e7185d84df695" providerId="LiveId" clId="{DE603DE8-B0ED-4A33-BF16-06F8CA6DE48D}" dt="2021-08-09T05:33:01.580" v="3209"/>
          <ac:spMkLst>
            <pc:docMk/>
            <pc:sldMk cId="1727336910" sldId="344"/>
            <ac:spMk id="34" creationId="{1EDBFA00-6F6A-4799-99FC-1936260FC7D3}"/>
          </ac:spMkLst>
        </pc:spChg>
        <pc:spChg chg="mod">
          <ac:chgData name="KNS SUB" userId="a49e7185d84df695" providerId="LiveId" clId="{DE603DE8-B0ED-4A33-BF16-06F8CA6DE48D}" dt="2021-08-09T05:33:01.580" v="3209"/>
          <ac:spMkLst>
            <pc:docMk/>
            <pc:sldMk cId="1727336910" sldId="344"/>
            <ac:spMk id="35" creationId="{AC2512B8-4B84-40D3-A917-A25078B68DD0}"/>
          </ac:spMkLst>
        </pc:spChg>
        <pc:spChg chg="mod">
          <ac:chgData name="KNS SUB" userId="a49e7185d84df695" providerId="LiveId" clId="{DE603DE8-B0ED-4A33-BF16-06F8CA6DE48D}" dt="2021-08-09T05:33:01.580" v="3209"/>
          <ac:spMkLst>
            <pc:docMk/>
            <pc:sldMk cId="1727336910" sldId="344"/>
            <ac:spMk id="36" creationId="{A9207927-0812-48DA-B4C7-46B21F396149}"/>
          </ac:spMkLst>
        </pc:spChg>
        <pc:spChg chg="mod">
          <ac:chgData name="KNS SUB" userId="a49e7185d84df695" providerId="LiveId" clId="{DE603DE8-B0ED-4A33-BF16-06F8CA6DE48D}" dt="2021-08-09T05:33:01.580" v="3209"/>
          <ac:spMkLst>
            <pc:docMk/>
            <pc:sldMk cId="1727336910" sldId="344"/>
            <ac:spMk id="37" creationId="{24EE4EEE-3141-4209-ADCB-328921DD0C05}"/>
          </ac:spMkLst>
        </pc:spChg>
        <pc:spChg chg="mod">
          <ac:chgData name="KNS SUB" userId="a49e7185d84df695" providerId="LiveId" clId="{DE603DE8-B0ED-4A33-BF16-06F8CA6DE48D}" dt="2021-08-09T05:33:01.580" v="3209"/>
          <ac:spMkLst>
            <pc:docMk/>
            <pc:sldMk cId="1727336910" sldId="344"/>
            <ac:spMk id="40" creationId="{B7769A3A-6101-47AD-A8B2-05952AA199FF}"/>
          </ac:spMkLst>
        </pc:spChg>
        <pc:spChg chg="mod">
          <ac:chgData name="KNS SUB" userId="a49e7185d84df695" providerId="LiveId" clId="{DE603DE8-B0ED-4A33-BF16-06F8CA6DE48D}" dt="2021-08-09T05:33:01.580" v="3209"/>
          <ac:spMkLst>
            <pc:docMk/>
            <pc:sldMk cId="1727336910" sldId="344"/>
            <ac:spMk id="41" creationId="{7DA06EB4-1CC4-4CFC-83D4-D47AE0BE2B22}"/>
          </ac:spMkLst>
        </pc:spChg>
        <pc:spChg chg="mod">
          <ac:chgData name="KNS SUB" userId="a49e7185d84df695" providerId="LiveId" clId="{DE603DE8-B0ED-4A33-BF16-06F8CA6DE48D}" dt="2021-08-09T05:33:01.580" v="3209"/>
          <ac:spMkLst>
            <pc:docMk/>
            <pc:sldMk cId="1727336910" sldId="344"/>
            <ac:spMk id="42" creationId="{617C8D13-BA91-4E55-A927-526512DEC768}"/>
          </ac:spMkLst>
        </pc:spChg>
        <pc:spChg chg="mod">
          <ac:chgData name="KNS SUB" userId="a49e7185d84df695" providerId="LiveId" clId="{DE603DE8-B0ED-4A33-BF16-06F8CA6DE48D}" dt="2021-08-09T05:33:01.580" v="3209"/>
          <ac:spMkLst>
            <pc:docMk/>
            <pc:sldMk cId="1727336910" sldId="344"/>
            <ac:spMk id="43" creationId="{FED62828-4C45-4798-AE3D-D0D9D7FA3EE8}"/>
          </ac:spMkLst>
        </pc:spChg>
        <pc:spChg chg="mod">
          <ac:chgData name="KNS SUB" userId="a49e7185d84df695" providerId="LiveId" clId="{DE603DE8-B0ED-4A33-BF16-06F8CA6DE48D}" dt="2021-08-09T05:33:01.580" v="3209"/>
          <ac:spMkLst>
            <pc:docMk/>
            <pc:sldMk cId="1727336910" sldId="344"/>
            <ac:spMk id="44" creationId="{6A6E14EF-295D-4816-8B13-51EA8AE42239}"/>
          </ac:spMkLst>
        </pc:spChg>
        <pc:spChg chg="mod">
          <ac:chgData name="KNS SUB" userId="a49e7185d84df695" providerId="LiveId" clId="{DE603DE8-B0ED-4A33-BF16-06F8CA6DE48D}" dt="2021-08-09T05:33:01.580" v="3209"/>
          <ac:spMkLst>
            <pc:docMk/>
            <pc:sldMk cId="1727336910" sldId="344"/>
            <ac:spMk id="47" creationId="{326523E2-1078-4AC0-BF16-8513023E84BF}"/>
          </ac:spMkLst>
        </pc:spChg>
        <pc:spChg chg="mod">
          <ac:chgData name="KNS SUB" userId="a49e7185d84df695" providerId="LiveId" clId="{DE603DE8-B0ED-4A33-BF16-06F8CA6DE48D}" dt="2021-08-09T05:33:01.580" v="3209"/>
          <ac:spMkLst>
            <pc:docMk/>
            <pc:sldMk cId="1727336910" sldId="344"/>
            <ac:spMk id="48" creationId="{279C36FD-0879-426F-AEB9-B525ED7CDEE7}"/>
          </ac:spMkLst>
        </pc:spChg>
        <pc:spChg chg="mod">
          <ac:chgData name="KNS SUB" userId="a49e7185d84df695" providerId="LiveId" clId="{DE603DE8-B0ED-4A33-BF16-06F8CA6DE48D}" dt="2021-08-09T05:33:01.580" v="3209"/>
          <ac:spMkLst>
            <pc:docMk/>
            <pc:sldMk cId="1727336910" sldId="344"/>
            <ac:spMk id="49" creationId="{230D8BF0-D602-4D98-986C-02C0048799E0}"/>
          </ac:spMkLst>
        </pc:spChg>
        <pc:spChg chg="mod">
          <ac:chgData name="KNS SUB" userId="a49e7185d84df695" providerId="LiveId" clId="{DE603DE8-B0ED-4A33-BF16-06F8CA6DE48D}" dt="2021-08-09T05:33:01.580" v="3209"/>
          <ac:spMkLst>
            <pc:docMk/>
            <pc:sldMk cId="1727336910" sldId="344"/>
            <ac:spMk id="50" creationId="{6CC9E4C3-0096-44AB-8CFB-6E965DF3D696}"/>
          </ac:spMkLst>
        </pc:spChg>
        <pc:spChg chg="mod">
          <ac:chgData name="KNS SUB" userId="a49e7185d84df695" providerId="LiveId" clId="{DE603DE8-B0ED-4A33-BF16-06F8CA6DE48D}" dt="2021-08-09T05:33:01.580" v="3209"/>
          <ac:spMkLst>
            <pc:docMk/>
            <pc:sldMk cId="1727336910" sldId="344"/>
            <ac:spMk id="51" creationId="{A96AE9F8-624F-4963-AD73-185ED233DFB3}"/>
          </ac:spMkLst>
        </pc:spChg>
        <pc:spChg chg="mod">
          <ac:chgData name="KNS SUB" userId="a49e7185d84df695" providerId="LiveId" clId="{DE603DE8-B0ED-4A33-BF16-06F8CA6DE48D}" dt="2021-08-09T05:33:01.580" v="3209"/>
          <ac:spMkLst>
            <pc:docMk/>
            <pc:sldMk cId="1727336910" sldId="344"/>
            <ac:spMk id="53" creationId="{F6ADF524-88BC-466D-9587-6334C20D1549}"/>
          </ac:spMkLst>
        </pc:spChg>
        <pc:spChg chg="mod">
          <ac:chgData name="KNS SUB" userId="a49e7185d84df695" providerId="LiveId" clId="{DE603DE8-B0ED-4A33-BF16-06F8CA6DE48D}" dt="2021-08-09T05:33:01.580" v="3209"/>
          <ac:spMkLst>
            <pc:docMk/>
            <pc:sldMk cId="1727336910" sldId="344"/>
            <ac:spMk id="54" creationId="{4188FC6C-2CF2-4CDB-BAA1-C07A65B3B83F}"/>
          </ac:spMkLst>
        </pc:spChg>
        <pc:spChg chg="mod">
          <ac:chgData name="KNS SUB" userId="a49e7185d84df695" providerId="LiveId" clId="{DE603DE8-B0ED-4A33-BF16-06F8CA6DE48D}" dt="2021-08-09T05:33:01.580" v="3209"/>
          <ac:spMkLst>
            <pc:docMk/>
            <pc:sldMk cId="1727336910" sldId="344"/>
            <ac:spMk id="58" creationId="{A466791C-6B3B-43B7-BC49-1C3E0135563B}"/>
          </ac:spMkLst>
        </pc:spChg>
        <pc:spChg chg="mod">
          <ac:chgData name="KNS SUB" userId="a49e7185d84df695" providerId="LiveId" clId="{DE603DE8-B0ED-4A33-BF16-06F8CA6DE48D}" dt="2021-08-09T05:33:01.580" v="3209"/>
          <ac:spMkLst>
            <pc:docMk/>
            <pc:sldMk cId="1727336910" sldId="344"/>
            <ac:spMk id="60" creationId="{9E2F13E2-A82B-4E7B-BB9A-A5D57403A5CD}"/>
          </ac:spMkLst>
        </pc:spChg>
        <pc:spChg chg="mod">
          <ac:chgData name="KNS SUB" userId="a49e7185d84df695" providerId="LiveId" clId="{DE603DE8-B0ED-4A33-BF16-06F8CA6DE48D}" dt="2021-08-09T05:33:01.580" v="3209"/>
          <ac:spMkLst>
            <pc:docMk/>
            <pc:sldMk cId="1727336910" sldId="344"/>
            <ac:spMk id="64" creationId="{05FA2E51-04C2-4F76-B245-86D3CF3F0ED6}"/>
          </ac:spMkLst>
        </pc:spChg>
        <pc:spChg chg="mod">
          <ac:chgData name="KNS SUB" userId="a49e7185d84df695" providerId="LiveId" clId="{DE603DE8-B0ED-4A33-BF16-06F8CA6DE48D}" dt="2021-08-09T05:33:01.580" v="3209"/>
          <ac:spMkLst>
            <pc:docMk/>
            <pc:sldMk cId="1727336910" sldId="344"/>
            <ac:spMk id="68" creationId="{04895611-ECD8-4102-B8DA-398D43BB4596}"/>
          </ac:spMkLst>
        </pc:spChg>
        <pc:spChg chg="mod">
          <ac:chgData name="KNS SUB" userId="a49e7185d84df695" providerId="LiveId" clId="{DE603DE8-B0ED-4A33-BF16-06F8CA6DE48D}" dt="2021-08-09T05:33:01.580" v="3209"/>
          <ac:spMkLst>
            <pc:docMk/>
            <pc:sldMk cId="1727336910" sldId="344"/>
            <ac:spMk id="69" creationId="{8F80EAA2-FAF9-484A-8C6E-FD10AA82ADE1}"/>
          </ac:spMkLst>
        </pc:spChg>
        <pc:spChg chg="mod">
          <ac:chgData name="KNS SUB" userId="a49e7185d84df695" providerId="LiveId" clId="{DE603DE8-B0ED-4A33-BF16-06F8CA6DE48D}" dt="2021-08-09T05:33:01.580" v="3209"/>
          <ac:spMkLst>
            <pc:docMk/>
            <pc:sldMk cId="1727336910" sldId="344"/>
            <ac:spMk id="71" creationId="{A360AB30-10CE-4559-A5F8-E18DF7AE6642}"/>
          </ac:spMkLst>
        </pc:spChg>
        <pc:spChg chg="mod">
          <ac:chgData name="KNS SUB" userId="a49e7185d84df695" providerId="LiveId" clId="{DE603DE8-B0ED-4A33-BF16-06F8CA6DE48D}" dt="2021-08-09T05:33:01.580" v="3209"/>
          <ac:spMkLst>
            <pc:docMk/>
            <pc:sldMk cId="1727336910" sldId="344"/>
            <ac:spMk id="72" creationId="{0C536ABB-B807-45AE-95EA-3B8E08E32F4E}"/>
          </ac:spMkLst>
        </pc:spChg>
        <pc:spChg chg="mod">
          <ac:chgData name="KNS SUB" userId="a49e7185d84df695" providerId="LiveId" clId="{DE603DE8-B0ED-4A33-BF16-06F8CA6DE48D}" dt="2021-08-09T05:33:01.580" v="3209"/>
          <ac:spMkLst>
            <pc:docMk/>
            <pc:sldMk cId="1727336910" sldId="344"/>
            <ac:spMk id="74" creationId="{9AF25066-286A-488B-990A-4AD4E068FAD7}"/>
          </ac:spMkLst>
        </pc:spChg>
        <pc:spChg chg="mod">
          <ac:chgData name="KNS SUB" userId="a49e7185d84df695" providerId="LiveId" clId="{DE603DE8-B0ED-4A33-BF16-06F8CA6DE48D}" dt="2021-08-09T05:33:01.580" v="3209"/>
          <ac:spMkLst>
            <pc:docMk/>
            <pc:sldMk cId="1727336910" sldId="344"/>
            <ac:spMk id="75" creationId="{A134E51F-5CA8-4C24-8156-1FF77E2F3EE8}"/>
          </ac:spMkLst>
        </pc:spChg>
        <pc:spChg chg="mod">
          <ac:chgData name="KNS SUB" userId="a49e7185d84df695" providerId="LiveId" clId="{DE603DE8-B0ED-4A33-BF16-06F8CA6DE48D}" dt="2021-08-09T05:33:01.580" v="3209"/>
          <ac:spMkLst>
            <pc:docMk/>
            <pc:sldMk cId="1727336910" sldId="344"/>
            <ac:spMk id="77" creationId="{357EAC88-9240-4192-B96E-E002553D8CF4}"/>
          </ac:spMkLst>
        </pc:spChg>
        <pc:spChg chg="mod">
          <ac:chgData name="KNS SUB" userId="a49e7185d84df695" providerId="LiveId" clId="{DE603DE8-B0ED-4A33-BF16-06F8CA6DE48D}" dt="2021-08-09T05:33:01.580" v="3209"/>
          <ac:spMkLst>
            <pc:docMk/>
            <pc:sldMk cId="1727336910" sldId="344"/>
            <ac:spMk id="89" creationId="{F607736D-3FD3-4E4E-9602-956EE0C94E52}"/>
          </ac:spMkLst>
        </pc:spChg>
        <pc:spChg chg="mod">
          <ac:chgData name="KNS SUB" userId="a49e7185d84df695" providerId="LiveId" clId="{DE603DE8-B0ED-4A33-BF16-06F8CA6DE48D}" dt="2021-08-09T05:33:01.580" v="3209"/>
          <ac:spMkLst>
            <pc:docMk/>
            <pc:sldMk cId="1727336910" sldId="344"/>
            <ac:spMk id="90" creationId="{30FF5287-5A29-4697-94A0-B5C316DA3404}"/>
          </ac:spMkLst>
        </pc:spChg>
        <pc:spChg chg="mod">
          <ac:chgData name="KNS SUB" userId="a49e7185d84df695" providerId="LiveId" clId="{DE603DE8-B0ED-4A33-BF16-06F8CA6DE48D}" dt="2021-08-09T05:33:01.580" v="3209"/>
          <ac:spMkLst>
            <pc:docMk/>
            <pc:sldMk cId="1727336910" sldId="344"/>
            <ac:spMk id="91" creationId="{21E1EAAD-1550-47AE-814D-18729F94B3FF}"/>
          </ac:spMkLst>
        </pc:spChg>
        <pc:spChg chg="mod">
          <ac:chgData name="KNS SUB" userId="a49e7185d84df695" providerId="LiveId" clId="{DE603DE8-B0ED-4A33-BF16-06F8CA6DE48D}" dt="2021-08-09T05:33:01.580" v="3209"/>
          <ac:spMkLst>
            <pc:docMk/>
            <pc:sldMk cId="1727336910" sldId="344"/>
            <ac:spMk id="93" creationId="{BC99942E-2E78-4C7C-9AF1-7C5363FB5CE9}"/>
          </ac:spMkLst>
        </pc:spChg>
        <pc:spChg chg="mod">
          <ac:chgData name="KNS SUB" userId="a49e7185d84df695" providerId="LiveId" clId="{DE603DE8-B0ED-4A33-BF16-06F8CA6DE48D}" dt="2021-08-09T05:33:01.580" v="3209"/>
          <ac:spMkLst>
            <pc:docMk/>
            <pc:sldMk cId="1727336910" sldId="344"/>
            <ac:spMk id="94" creationId="{6CF73922-8A17-471F-8E52-3F199994C7D7}"/>
          </ac:spMkLst>
        </pc:spChg>
        <pc:spChg chg="mod">
          <ac:chgData name="KNS SUB" userId="a49e7185d84df695" providerId="LiveId" clId="{DE603DE8-B0ED-4A33-BF16-06F8CA6DE48D}" dt="2021-08-09T05:33:01.580" v="3209"/>
          <ac:spMkLst>
            <pc:docMk/>
            <pc:sldMk cId="1727336910" sldId="344"/>
            <ac:spMk id="99" creationId="{037F3FDA-E5FB-4A5B-A9EF-77A1DA65A4E9}"/>
          </ac:spMkLst>
        </pc:spChg>
        <pc:spChg chg="mod">
          <ac:chgData name="KNS SUB" userId="a49e7185d84df695" providerId="LiveId" clId="{DE603DE8-B0ED-4A33-BF16-06F8CA6DE48D}" dt="2021-08-09T05:33:01.580" v="3209"/>
          <ac:spMkLst>
            <pc:docMk/>
            <pc:sldMk cId="1727336910" sldId="344"/>
            <ac:spMk id="100" creationId="{7E44978D-1536-4100-8BA7-D25FE9FA1E37}"/>
          </ac:spMkLst>
        </pc:spChg>
        <pc:spChg chg="mod">
          <ac:chgData name="KNS SUB" userId="a49e7185d84df695" providerId="LiveId" clId="{DE603DE8-B0ED-4A33-BF16-06F8CA6DE48D}" dt="2021-08-09T05:33:01.580" v="3209"/>
          <ac:spMkLst>
            <pc:docMk/>
            <pc:sldMk cId="1727336910" sldId="344"/>
            <ac:spMk id="101" creationId="{660EB568-8082-4FDA-84A8-42563A4CDE52}"/>
          </ac:spMkLst>
        </pc:spChg>
        <pc:spChg chg="mod">
          <ac:chgData name="KNS SUB" userId="a49e7185d84df695" providerId="LiveId" clId="{DE603DE8-B0ED-4A33-BF16-06F8CA6DE48D}" dt="2021-08-09T05:33:01.580" v="3209"/>
          <ac:spMkLst>
            <pc:docMk/>
            <pc:sldMk cId="1727336910" sldId="344"/>
            <ac:spMk id="103" creationId="{35BEB8C0-A7B4-4BB8-BFE9-81327C5505B6}"/>
          </ac:spMkLst>
        </pc:spChg>
        <pc:spChg chg="add del mod">
          <ac:chgData name="KNS SUB" userId="a49e7185d84df695" providerId="LiveId" clId="{DE603DE8-B0ED-4A33-BF16-06F8CA6DE48D}" dt="2021-08-09T05:33:13.886" v="3210"/>
          <ac:spMkLst>
            <pc:docMk/>
            <pc:sldMk cId="1727336910" sldId="344"/>
            <ac:spMk id="107" creationId="{61B77FE0-57DB-416F-972A-946B0800D45A}"/>
          </ac:spMkLst>
        </pc:spChg>
        <pc:spChg chg="add del mod">
          <ac:chgData name="KNS SUB" userId="a49e7185d84df695" providerId="LiveId" clId="{DE603DE8-B0ED-4A33-BF16-06F8CA6DE48D}" dt="2021-08-09T05:33:13.886" v="3210"/>
          <ac:spMkLst>
            <pc:docMk/>
            <pc:sldMk cId="1727336910" sldId="344"/>
            <ac:spMk id="108" creationId="{13FF1B05-DEB2-4A08-913A-E509FE8EDA40}"/>
          </ac:spMkLst>
        </pc:spChg>
        <pc:spChg chg="add del mod">
          <ac:chgData name="KNS SUB" userId="a49e7185d84df695" providerId="LiveId" clId="{DE603DE8-B0ED-4A33-BF16-06F8CA6DE48D}" dt="2021-08-09T05:33:13.886" v="3210"/>
          <ac:spMkLst>
            <pc:docMk/>
            <pc:sldMk cId="1727336910" sldId="344"/>
            <ac:spMk id="109" creationId="{07FD70A6-273B-4664-A9E7-0C610801FA8D}"/>
          </ac:spMkLst>
        </pc:spChg>
        <pc:spChg chg="add del mod">
          <ac:chgData name="KNS SUB" userId="a49e7185d84df695" providerId="LiveId" clId="{DE603DE8-B0ED-4A33-BF16-06F8CA6DE48D}" dt="2021-08-09T05:33:13.886" v="3210"/>
          <ac:spMkLst>
            <pc:docMk/>
            <pc:sldMk cId="1727336910" sldId="344"/>
            <ac:spMk id="110" creationId="{41F9F0E1-7173-493B-BEFC-54C6C5C5965F}"/>
          </ac:spMkLst>
        </pc:spChg>
        <pc:spChg chg="add del mod">
          <ac:chgData name="KNS SUB" userId="a49e7185d84df695" providerId="LiveId" clId="{DE603DE8-B0ED-4A33-BF16-06F8CA6DE48D}" dt="2021-08-09T05:33:13.886" v="3210"/>
          <ac:spMkLst>
            <pc:docMk/>
            <pc:sldMk cId="1727336910" sldId="344"/>
            <ac:spMk id="111" creationId="{DCDCACDA-01C0-4490-9F83-C017E7C764C5}"/>
          </ac:spMkLst>
        </pc:spChg>
        <pc:spChg chg="add del mod">
          <ac:chgData name="KNS SUB" userId="a49e7185d84df695" providerId="LiveId" clId="{DE603DE8-B0ED-4A33-BF16-06F8CA6DE48D}" dt="2021-08-09T05:33:13.886" v="3210"/>
          <ac:spMkLst>
            <pc:docMk/>
            <pc:sldMk cId="1727336910" sldId="344"/>
            <ac:spMk id="112" creationId="{22790E79-5B70-441C-B897-81AAEE6534C4}"/>
          </ac:spMkLst>
        </pc:spChg>
        <pc:spChg chg="mod">
          <ac:chgData name="KNS SUB" userId="a49e7185d84df695" providerId="LiveId" clId="{DE603DE8-B0ED-4A33-BF16-06F8CA6DE48D}" dt="2021-08-09T05:33:01.580" v="3209"/>
          <ac:spMkLst>
            <pc:docMk/>
            <pc:sldMk cId="1727336910" sldId="344"/>
            <ac:spMk id="117" creationId="{620B101D-2DAA-4EAF-9CCF-D46E50E6B6C4}"/>
          </ac:spMkLst>
        </pc:spChg>
        <pc:spChg chg="mod">
          <ac:chgData name="KNS SUB" userId="a49e7185d84df695" providerId="LiveId" clId="{DE603DE8-B0ED-4A33-BF16-06F8CA6DE48D}" dt="2021-08-09T05:33:01.580" v="3209"/>
          <ac:spMkLst>
            <pc:docMk/>
            <pc:sldMk cId="1727336910" sldId="344"/>
            <ac:spMk id="119" creationId="{D002DF0C-AEA5-4DB2-9C07-65149F87843E}"/>
          </ac:spMkLst>
        </pc:spChg>
        <pc:spChg chg="mod">
          <ac:chgData name="KNS SUB" userId="a49e7185d84df695" providerId="LiveId" clId="{DE603DE8-B0ED-4A33-BF16-06F8CA6DE48D}" dt="2021-08-09T05:33:01.580" v="3209"/>
          <ac:spMkLst>
            <pc:docMk/>
            <pc:sldMk cId="1727336910" sldId="344"/>
            <ac:spMk id="120" creationId="{B1AB8645-A667-43CF-916A-D6DD06AAAA34}"/>
          </ac:spMkLst>
        </pc:spChg>
        <pc:spChg chg="mod">
          <ac:chgData name="KNS SUB" userId="a49e7185d84df695" providerId="LiveId" clId="{DE603DE8-B0ED-4A33-BF16-06F8CA6DE48D}" dt="2021-08-09T05:33:01.580" v="3209"/>
          <ac:spMkLst>
            <pc:docMk/>
            <pc:sldMk cId="1727336910" sldId="344"/>
            <ac:spMk id="121" creationId="{C536A937-F599-4468-B89D-ADAF12F2C766}"/>
          </ac:spMkLst>
        </pc:spChg>
        <pc:spChg chg="mod">
          <ac:chgData name="KNS SUB" userId="a49e7185d84df695" providerId="LiveId" clId="{DE603DE8-B0ED-4A33-BF16-06F8CA6DE48D}" dt="2021-08-09T05:33:01.580" v="3209"/>
          <ac:spMkLst>
            <pc:docMk/>
            <pc:sldMk cId="1727336910" sldId="344"/>
            <ac:spMk id="126" creationId="{CF4B39F3-EEB1-48CC-997E-A9E97361AC98}"/>
          </ac:spMkLst>
        </pc:spChg>
        <pc:spChg chg="mod">
          <ac:chgData name="KNS SUB" userId="a49e7185d84df695" providerId="LiveId" clId="{DE603DE8-B0ED-4A33-BF16-06F8CA6DE48D}" dt="2021-08-09T05:33:01.580" v="3209"/>
          <ac:spMkLst>
            <pc:docMk/>
            <pc:sldMk cId="1727336910" sldId="344"/>
            <ac:spMk id="128" creationId="{2FF6F01C-A023-438B-A4B3-8BFB0BBCE8E7}"/>
          </ac:spMkLst>
        </pc:spChg>
        <pc:spChg chg="mod">
          <ac:chgData name="KNS SUB" userId="a49e7185d84df695" providerId="LiveId" clId="{DE603DE8-B0ED-4A33-BF16-06F8CA6DE48D}" dt="2021-08-09T05:33:01.580" v="3209"/>
          <ac:spMkLst>
            <pc:docMk/>
            <pc:sldMk cId="1727336910" sldId="344"/>
            <ac:spMk id="129" creationId="{1162779A-5BBD-4F1B-8FE8-A9B37ED8DF46}"/>
          </ac:spMkLst>
        </pc:spChg>
        <pc:spChg chg="mod">
          <ac:chgData name="KNS SUB" userId="a49e7185d84df695" providerId="LiveId" clId="{DE603DE8-B0ED-4A33-BF16-06F8CA6DE48D}" dt="2021-08-09T05:33:01.580" v="3209"/>
          <ac:spMkLst>
            <pc:docMk/>
            <pc:sldMk cId="1727336910" sldId="344"/>
            <ac:spMk id="130" creationId="{2C8E846F-ED71-4197-B85A-EE0BA106B050}"/>
          </ac:spMkLst>
        </pc:spChg>
        <pc:spChg chg="add del mod">
          <ac:chgData name="KNS SUB" userId="a49e7185d84df695" providerId="LiveId" clId="{DE603DE8-B0ED-4A33-BF16-06F8CA6DE48D}" dt="2021-08-09T05:33:13.886" v="3210"/>
          <ac:spMkLst>
            <pc:docMk/>
            <pc:sldMk cId="1727336910" sldId="344"/>
            <ac:spMk id="131" creationId="{A96B51B5-765B-4706-84C4-877B30705BAE}"/>
          </ac:spMkLst>
        </pc:spChg>
        <pc:spChg chg="add del mod">
          <ac:chgData name="KNS SUB" userId="a49e7185d84df695" providerId="LiveId" clId="{DE603DE8-B0ED-4A33-BF16-06F8CA6DE48D}" dt="2021-08-09T05:33:13.886" v="3210"/>
          <ac:spMkLst>
            <pc:docMk/>
            <pc:sldMk cId="1727336910" sldId="344"/>
            <ac:spMk id="132" creationId="{02E2A4C2-760A-4BBA-BC37-8C347C04828F}"/>
          </ac:spMkLst>
        </pc:spChg>
        <pc:spChg chg="add del mod">
          <ac:chgData name="KNS SUB" userId="a49e7185d84df695" providerId="LiveId" clId="{DE603DE8-B0ED-4A33-BF16-06F8CA6DE48D}" dt="2021-08-09T05:33:13.886" v="3210"/>
          <ac:spMkLst>
            <pc:docMk/>
            <pc:sldMk cId="1727336910" sldId="344"/>
            <ac:spMk id="133" creationId="{0677A64D-8BF5-4AC2-82DF-7A4FAF7A0A39}"/>
          </ac:spMkLst>
        </pc:spChg>
        <pc:spChg chg="add del mod">
          <ac:chgData name="KNS SUB" userId="a49e7185d84df695" providerId="LiveId" clId="{DE603DE8-B0ED-4A33-BF16-06F8CA6DE48D}" dt="2021-08-09T05:33:13.886" v="3210"/>
          <ac:spMkLst>
            <pc:docMk/>
            <pc:sldMk cId="1727336910" sldId="344"/>
            <ac:spMk id="135" creationId="{D3F4C7E3-B1FC-4CD8-AD5D-785390F76EA7}"/>
          </ac:spMkLst>
        </pc:spChg>
        <pc:spChg chg="add del mod">
          <ac:chgData name="KNS SUB" userId="a49e7185d84df695" providerId="LiveId" clId="{DE603DE8-B0ED-4A33-BF16-06F8CA6DE48D}" dt="2021-08-09T05:33:13.886" v="3210"/>
          <ac:spMkLst>
            <pc:docMk/>
            <pc:sldMk cId="1727336910" sldId="344"/>
            <ac:spMk id="137" creationId="{43B04EFB-0B4B-4307-987E-59FE69BAD772}"/>
          </ac:spMkLst>
        </pc:spChg>
        <pc:spChg chg="add del mod">
          <ac:chgData name="KNS SUB" userId="a49e7185d84df695" providerId="LiveId" clId="{DE603DE8-B0ED-4A33-BF16-06F8CA6DE48D}" dt="2021-08-09T05:33:13.886" v="3210"/>
          <ac:spMkLst>
            <pc:docMk/>
            <pc:sldMk cId="1727336910" sldId="344"/>
            <ac:spMk id="138" creationId="{28E06B06-3FA3-4943-9F9C-5085B7A3D019}"/>
          </ac:spMkLst>
        </pc:spChg>
        <pc:spChg chg="add del mod">
          <ac:chgData name="KNS SUB" userId="a49e7185d84df695" providerId="LiveId" clId="{DE603DE8-B0ED-4A33-BF16-06F8CA6DE48D}" dt="2021-08-09T05:33:13.886" v="3210"/>
          <ac:spMkLst>
            <pc:docMk/>
            <pc:sldMk cId="1727336910" sldId="344"/>
            <ac:spMk id="141" creationId="{0B4DB106-F70C-4F02-AA42-443FCA3DA26F}"/>
          </ac:spMkLst>
        </pc:spChg>
        <pc:spChg chg="add del mod">
          <ac:chgData name="KNS SUB" userId="a49e7185d84df695" providerId="LiveId" clId="{DE603DE8-B0ED-4A33-BF16-06F8CA6DE48D}" dt="2021-08-09T05:33:13.886" v="3210"/>
          <ac:spMkLst>
            <pc:docMk/>
            <pc:sldMk cId="1727336910" sldId="344"/>
            <ac:spMk id="142" creationId="{32A63DFA-A331-4AC6-B42D-CD8FA970050F}"/>
          </ac:spMkLst>
        </pc:spChg>
        <pc:spChg chg="add del mod">
          <ac:chgData name="KNS SUB" userId="a49e7185d84df695" providerId="LiveId" clId="{DE603DE8-B0ED-4A33-BF16-06F8CA6DE48D}" dt="2021-08-09T05:33:13.886" v="3210"/>
          <ac:spMkLst>
            <pc:docMk/>
            <pc:sldMk cId="1727336910" sldId="344"/>
            <ac:spMk id="143" creationId="{EABCBFA2-CA59-46E3-968B-F1CB8BE60A51}"/>
          </ac:spMkLst>
        </pc:spChg>
        <pc:spChg chg="mod">
          <ac:chgData name="KNS SUB" userId="a49e7185d84df695" providerId="LiveId" clId="{DE603DE8-B0ED-4A33-BF16-06F8CA6DE48D}" dt="2021-08-09T05:33:01.580" v="3209"/>
          <ac:spMkLst>
            <pc:docMk/>
            <pc:sldMk cId="1727336910" sldId="344"/>
            <ac:spMk id="145" creationId="{C7E2E0E0-DE4A-479C-852F-DAADF1E34C4A}"/>
          </ac:spMkLst>
        </pc:spChg>
        <pc:spChg chg="add del mod">
          <ac:chgData name="KNS SUB" userId="a49e7185d84df695" providerId="LiveId" clId="{DE603DE8-B0ED-4A33-BF16-06F8CA6DE48D}" dt="2021-08-09T05:33:13.886" v="3210"/>
          <ac:spMkLst>
            <pc:docMk/>
            <pc:sldMk cId="1727336910" sldId="344"/>
            <ac:spMk id="147" creationId="{5C516F04-5BEA-47AA-BD6D-6EC9BB34E9B5}"/>
          </ac:spMkLst>
        </pc:spChg>
        <pc:spChg chg="add del mod">
          <ac:chgData name="KNS SUB" userId="a49e7185d84df695" providerId="LiveId" clId="{DE603DE8-B0ED-4A33-BF16-06F8CA6DE48D}" dt="2021-08-09T05:33:13.886" v="3210"/>
          <ac:spMkLst>
            <pc:docMk/>
            <pc:sldMk cId="1727336910" sldId="344"/>
            <ac:spMk id="148" creationId="{EF6D6AE0-DD01-4A89-8216-F88C21C118EB}"/>
          </ac:spMkLst>
        </pc:spChg>
        <pc:spChg chg="mod">
          <ac:chgData name="KNS SUB" userId="a49e7185d84df695" providerId="LiveId" clId="{DE603DE8-B0ED-4A33-BF16-06F8CA6DE48D}" dt="2021-08-09T05:33:01.580" v="3209"/>
          <ac:spMkLst>
            <pc:docMk/>
            <pc:sldMk cId="1727336910" sldId="344"/>
            <ac:spMk id="150" creationId="{7F5AAC53-87CD-4527-A0C3-738C95D64214}"/>
          </ac:spMkLst>
        </pc:spChg>
        <pc:spChg chg="add del mod">
          <ac:chgData name="KNS SUB" userId="a49e7185d84df695" providerId="LiveId" clId="{DE603DE8-B0ED-4A33-BF16-06F8CA6DE48D}" dt="2021-08-09T05:33:13.886" v="3210"/>
          <ac:spMkLst>
            <pc:docMk/>
            <pc:sldMk cId="1727336910" sldId="344"/>
            <ac:spMk id="152" creationId="{E2E83166-1E34-4632-B530-34A127EE1734}"/>
          </ac:spMkLst>
        </pc:spChg>
        <pc:spChg chg="mod">
          <ac:chgData name="KNS SUB" userId="a49e7185d84df695" providerId="LiveId" clId="{DE603DE8-B0ED-4A33-BF16-06F8CA6DE48D}" dt="2021-08-09T05:33:01.580" v="3209"/>
          <ac:spMkLst>
            <pc:docMk/>
            <pc:sldMk cId="1727336910" sldId="344"/>
            <ac:spMk id="158" creationId="{07D008DB-8AEF-4F7E-B366-03EBFF00754E}"/>
          </ac:spMkLst>
        </pc:spChg>
        <pc:spChg chg="mod">
          <ac:chgData name="KNS SUB" userId="a49e7185d84df695" providerId="LiveId" clId="{DE603DE8-B0ED-4A33-BF16-06F8CA6DE48D}" dt="2021-08-09T05:33:01.580" v="3209"/>
          <ac:spMkLst>
            <pc:docMk/>
            <pc:sldMk cId="1727336910" sldId="344"/>
            <ac:spMk id="171" creationId="{A2EA28FF-4C3A-49D2-8768-431477283212}"/>
          </ac:spMkLst>
        </pc:spChg>
        <pc:spChg chg="mod">
          <ac:chgData name="KNS SUB" userId="a49e7185d84df695" providerId="LiveId" clId="{DE603DE8-B0ED-4A33-BF16-06F8CA6DE48D}" dt="2021-08-09T05:33:01.580" v="3209"/>
          <ac:spMkLst>
            <pc:docMk/>
            <pc:sldMk cId="1727336910" sldId="344"/>
            <ac:spMk id="176" creationId="{BDA86468-1D56-48E3-96B0-2F4D56EA471D}"/>
          </ac:spMkLst>
        </pc:spChg>
        <pc:spChg chg="mod">
          <ac:chgData name="KNS SUB" userId="a49e7185d84df695" providerId="LiveId" clId="{DE603DE8-B0ED-4A33-BF16-06F8CA6DE48D}" dt="2021-08-09T05:33:01.580" v="3209"/>
          <ac:spMkLst>
            <pc:docMk/>
            <pc:sldMk cId="1727336910" sldId="344"/>
            <ac:spMk id="177" creationId="{123CB59C-22F1-46A8-A167-41EFC28FC4E2}"/>
          </ac:spMkLst>
        </pc:spChg>
        <pc:spChg chg="mod">
          <ac:chgData name="KNS SUB" userId="a49e7185d84df695" providerId="LiveId" clId="{DE603DE8-B0ED-4A33-BF16-06F8CA6DE48D}" dt="2021-08-09T05:33:01.580" v="3209"/>
          <ac:spMkLst>
            <pc:docMk/>
            <pc:sldMk cId="1727336910" sldId="344"/>
            <ac:spMk id="182" creationId="{B31930C8-1A14-49FE-9494-3C4201312EE8}"/>
          </ac:spMkLst>
        </pc:spChg>
        <pc:spChg chg="mod">
          <ac:chgData name="KNS SUB" userId="a49e7185d84df695" providerId="LiveId" clId="{DE603DE8-B0ED-4A33-BF16-06F8CA6DE48D}" dt="2021-08-09T05:33:01.580" v="3209"/>
          <ac:spMkLst>
            <pc:docMk/>
            <pc:sldMk cId="1727336910" sldId="344"/>
            <ac:spMk id="192" creationId="{E1806B0F-633E-4730-A239-78BBA52B3C35}"/>
          </ac:spMkLst>
        </pc:spChg>
        <pc:spChg chg="mod">
          <ac:chgData name="KNS SUB" userId="a49e7185d84df695" providerId="LiveId" clId="{DE603DE8-B0ED-4A33-BF16-06F8CA6DE48D}" dt="2021-08-09T05:33:01.580" v="3209"/>
          <ac:spMkLst>
            <pc:docMk/>
            <pc:sldMk cId="1727336910" sldId="344"/>
            <ac:spMk id="194" creationId="{92322F38-08AA-4094-A970-5025E3943469}"/>
          </ac:spMkLst>
        </pc:spChg>
        <pc:spChg chg="mod">
          <ac:chgData name="KNS SUB" userId="a49e7185d84df695" providerId="LiveId" clId="{DE603DE8-B0ED-4A33-BF16-06F8CA6DE48D}" dt="2021-08-09T05:33:01.580" v="3209"/>
          <ac:spMkLst>
            <pc:docMk/>
            <pc:sldMk cId="1727336910" sldId="344"/>
            <ac:spMk id="195" creationId="{0F466594-9B72-4C51-AC2F-79A001DF7EBE}"/>
          </ac:spMkLst>
        </pc:spChg>
        <pc:spChg chg="mod">
          <ac:chgData name="KNS SUB" userId="a49e7185d84df695" providerId="LiveId" clId="{DE603DE8-B0ED-4A33-BF16-06F8CA6DE48D}" dt="2021-08-09T05:33:01.580" v="3209"/>
          <ac:spMkLst>
            <pc:docMk/>
            <pc:sldMk cId="1727336910" sldId="344"/>
            <ac:spMk id="196" creationId="{180C1842-D644-47A4-912C-7089F06D098F}"/>
          </ac:spMkLst>
        </pc:spChg>
        <pc:spChg chg="mod">
          <ac:chgData name="KNS SUB" userId="a49e7185d84df695" providerId="LiveId" clId="{DE603DE8-B0ED-4A33-BF16-06F8CA6DE48D}" dt="2021-08-09T05:33:01.580" v="3209"/>
          <ac:spMkLst>
            <pc:docMk/>
            <pc:sldMk cId="1727336910" sldId="344"/>
            <ac:spMk id="201" creationId="{2F924ABD-A6F1-4A23-A395-1EED658F41D0}"/>
          </ac:spMkLst>
        </pc:spChg>
        <pc:spChg chg="mod">
          <ac:chgData name="KNS SUB" userId="a49e7185d84df695" providerId="LiveId" clId="{DE603DE8-B0ED-4A33-BF16-06F8CA6DE48D}" dt="2021-08-09T05:33:01.580" v="3209"/>
          <ac:spMkLst>
            <pc:docMk/>
            <pc:sldMk cId="1727336910" sldId="344"/>
            <ac:spMk id="203" creationId="{760F4117-5590-4D47-9B81-59D11C146A3A}"/>
          </ac:spMkLst>
        </pc:spChg>
        <pc:spChg chg="mod">
          <ac:chgData name="KNS SUB" userId="a49e7185d84df695" providerId="LiveId" clId="{DE603DE8-B0ED-4A33-BF16-06F8CA6DE48D}" dt="2021-08-09T05:33:01.580" v="3209"/>
          <ac:spMkLst>
            <pc:docMk/>
            <pc:sldMk cId="1727336910" sldId="344"/>
            <ac:spMk id="204" creationId="{CA73E567-46CA-4908-944C-6EFEE04F007C}"/>
          </ac:spMkLst>
        </pc:spChg>
        <pc:spChg chg="mod">
          <ac:chgData name="KNS SUB" userId="a49e7185d84df695" providerId="LiveId" clId="{DE603DE8-B0ED-4A33-BF16-06F8CA6DE48D}" dt="2021-08-09T05:33:01.580" v="3209"/>
          <ac:spMkLst>
            <pc:docMk/>
            <pc:sldMk cId="1727336910" sldId="344"/>
            <ac:spMk id="205" creationId="{FE5757BE-98C2-4898-8837-746DAB4D9C9F}"/>
          </ac:spMkLst>
        </pc:spChg>
        <pc:spChg chg="mod">
          <ac:chgData name="KNS SUB" userId="a49e7185d84df695" providerId="LiveId" clId="{DE603DE8-B0ED-4A33-BF16-06F8CA6DE48D}" dt="2021-08-09T05:33:01.580" v="3209"/>
          <ac:spMkLst>
            <pc:docMk/>
            <pc:sldMk cId="1727336910" sldId="344"/>
            <ac:spMk id="207" creationId="{5A46971E-6A9C-4D84-BF5A-5F8BACBA8365}"/>
          </ac:spMkLst>
        </pc:spChg>
        <pc:spChg chg="mod">
          <ac:chgData name="KNS SUB" userId="a49e7185d84df695" providerId="LiveId" clId="{DE603DE8-B0ED-4A33-BF16-06F8CA6DE48D}" dt="2021-08-09T05:33:01.580" v="3209"/>
          <ac:spMkLst>
            <pc:docMk/>
            <pc:sldMk cId="1727336910" sldId="344"/>
            <ac:spMk id="208" creationId="{CA4F054B-2900-4DB3-BFCF-994B6327F205}"/>
          </ac:spMkLst>
        </pc:spChg>
        <pc:spChg chg="mod">
          <ac:chgData name="KNS SUB" userId="a49e7185d84df695" providerId="LiveId" clId="{DE603DE8-B0ED-4A33-BF16-06F8CA6DE48D}" dt="2021-08-09T05:33:01.580" v="3209"/>
          <ac:spMkLst>
            <pc:docMk/>
            <pc:sldMk cId="1727336910" sldId="344"/>
            <ac:spMk id="212" creationId="{5F432C5F-D081-4A7B-90F2-EEDB1EF5A9DF}"/>
          </ac:spMkLst>
        </pc:spChg>
        <pc:spChg chg="mod">
          <ac:chgData name="KNS SUB" userId="a49e7185d84df695" providerId="LiveId" clId="{DE603DE8-B0ED-4A33-BF16-06F8CA6DE48D}" dt="2021-08-09T05:33:01.580" v="3209"/>
          <ac:spMkLst>
            <pc:docMk/>
            <pc:sldMk cId="1727336910" sldId="344"/>
            <ac:spMk id="213" creationId="{200FDD77-8A6B-421D-A1AB-440723B54456}"/>
          </ac:spMkLst>
        </pc:spChg>
        <pc:spChg chg="mod">
          <ac:chgData name="KNS SUB" userId="a49e7185d84df695" providerId="LiveId" clId="{DE603DE8-B0ED-4A33-BF16-06F8CA6DE48D}" dt="2021-08-09T05:33:01.580" v="3209"/>
          <ac:spMkLst>
            <pc:docMk/>
            <pc:sldMk cId="1727336910" sldId="344"/>
            <ac:spMk id="215" creationId="{D2FE2F82-1DC0-4CCF-A8B8-34ADA34EF962}"/>
          </ac:spMkLst>
        </pc:spChg>
        <pc:spChg chg="mod">
          <ac:chgData name="KNS SUB" userId="a49e7185d84df695" providerId="LiveId" clId="{DE603DE8-B0ED-4A33-BF16-06F8CA6DE48D}" dt="2021-08-09T05:33:01.580" v="3209"/>
          <ac:spMkLst>
            <pc:docMk/>
            <pc:sldMk cId="1727336910" sldId="344"/>
            <ac:spMk id="216" creationId="{0DE3207A-C4F2-405C-931D-2BC5B7F95F45}"/>
          </ac:spMkLst>
        </pc:spChg>
        <pc:spChg chg="mod">
          <ac:chgData name="KNS SUB" userId="a49e7185d84df695" providerId="LiveId" clId="{DE603DE8-B0ED-4A33-BF16-06F8CA6DE48D}" dt="2021-08-09T05:33:01.580" v="3209"/>
          <ac:spMkLst>
            <pc:docMk/>
            <pc:sldMk cId="1727336910" sldId="344"/>
            <ac:spMk id="217" creationId="{C50DD63D-072D-4013-A5FC-B0F84E26C560}"/>
          </ac:spMkLst>
        </pc:spChg>
        <pc:spChg chg="mod">
          <ac:chgData name="KNS SUB" userId="a49e7185d84df695" providerId="LiveId" clId="{DE603DE8-B0ED-4A33-BF16-06F8CA6DE48D}" dt="2021-08-09T05:33:01.580" v="3209"/>
          <ac:spMkLst>
            <pc:docMk/>
            <pc:sldMk cId="1727336910" sldId="344"/>
            <ac:spMk id="218" creationId="{427373A8-457F-45A8-A3DA-6CAB8528B15E}"/>
          </ac:spMkLst>
        </pc:spChg>
        <pc:spChg chg="mod">
          <ac:chgData name="KNS SUB" userId="a49e7185d84df695" providerId="LiveId" clId="{DE603DE8-B0ED-4A33-BF16-06F8CA6DE48D}" dt="2021-08-09T05:33:01.580" v="3209"/>
          <ac:spMkLst>
            <pc:docMk/>
            <pc:sldMk cId="1727336910" sldId="344"/>
            <ac:spMk id="219" creationId="{A10D56C7-F569-42A4-B390-E64B5C369807}"/>
          </ac:spMkLst>
        </pc:spChg>
        <pc:spChg chg="mod">
          <ac:chgData name="KNS SUB" userId="a49e7185d84df695" providerId="LiveId" clId="{DE603DE8-B0ED-4A33-BF16-06F8CA6DE48D}" dt="2021-08-09T05:33:01.580" v="3209"/>
          <ac:spMkLst>
            <pc:docMk/>
            <pc:sldMk cId="1727336910" sldId="344"/>
            <ac:spMk id="222" creationId="{EB46456A-98A4-452A-A7E9-3310336576BE}"/>
          </ac:spMkLst>
        </pc:spChg>
        <pc:spChg chg="mod">
          <ac:chgData name="KNS SUB" userId="a49e7185d84df695" providerId="LiveId" clId="{DE603DE8-B0ED-4A33-BF16-06F8CA6DE48D}" dt="2021-08-09T05:33:01.580" v="3209"/>
          <ac:spMkLst>
            <pc:docMk/>
            <pc:sldMk cId="1727336910" sldId="344"/>
            <ac:spMk id="223" creationId="{0D44ACDB-7B48-4B06-9148-CB50DDFD5603}"/>
          </ac:spMkLst>
        </pc:spChg>
        <pc:spChg chg="mod">
          <ac:chgData name="KNS SUB" userId="a49e7185d84df695" providerId="LiveId" clId="{DE603DE8-B0ED-4A33-BF16-06F8CA6DE48D}" dt="2021-08-09T05:33:01.580" v="3209"/>
          <ac:spMkLst>
            <pc:docMk/>
            <pc:sldMk cId="1727336910" sldId="344"/>
            <ac:spMk id="231" creationId="{1427A00B-539B-458C-AC69-5C3B7F2701EB}"/>
          </ac:spMkLst>
        </pc:spChg>
        <pc:spChg chg="mod">
          <ac:chgData name="KNS SUB" userId="a49e7185d84df695" providerId="LiveId" clId="{DE603DE8-B0ED-4A33-BF16-06F8CA6DE48D}" dt="2021-08-09T05:33:01.580" v="3209"/>
          <ac:spMkLst>
            <pc:docMk/>
            <pc:sldMk cId="1727336910" sldId="344"/>
            <ac:spMk id="232" creationId="{E6B04E7A-833C-4DFB-B799-5EABE3C4FE11}"/>
          </ac:spMkLst>
        </pc:spChg>
        <pc:spChg chg="mod">
          <ac:chgData name="KNS SUB" userId="a49e7185d84df695" providerId="LiveId" clId="{DE603DE8-B0ED-4A33-BF16-06F8CA6DE48D}" dt="2021-08-09T05:33:01.580" v="3209"/>
          <ac:spMkLst>
            <pc:docMk/>
            <pc:sldMk cId="1727336910" sldId="344"/>
            <ac:spMk id="233" creationId="{49B197F3-C1DD-4985-947E-3354D5AC1865}"/>
          </ac:spMkLst>
        </pc:spChg>
        <pc:spChg chg="mod">
          <ac:chgData name="KNS SUB" userId="a49e7185d84df695" providerId="LiveId" clId="{DE603DE8-B0ED-4A33-BF16-06F8CA6DE48D}" dt="2021-08-09T05:33:01.580" v="3209"/>
          <ac:spMkLst>
            <pc:docMk/>
            <pc:sldMk cId="1727336910" sldId="344"/>
            <ac:spMk id="238" creationId="{05FE9C8D-1C43-4331-807B-E85E5412363B}"/>
          </ac:spMkLst>
        </pc:spChg>
        <pc:spChg chg="mod">
          <ac:chgData name="KNS SUB" userId="a49e7185d84df695" providerId="LiveId" clId="{DE603DE8-B0ED-4A33-BF16-06F8CA6DE48D}" dt="2021-08-09T05:33:01.580" v="3209"/>
          <ac:spMkLst>
            <pc:docMk/>
            <pc:sldMk cId="1727336910" sldId="344"/>
            <ac:spMk id="240" creationId="{081648EE-0DAB-409E-B3B7-C5B7892CE7C8}"/>
          </ac:spMkLst>
        </pc:spChg>
        <pc:spChg chg="mod">
          <ac:chgData name="KNS SUB" userId="a49e7185d84df695" providerId="LiveId" clId="{DE603DE8-B0ED-4A33-BF16-06F8CA6DE48D}" dt="2021-08-09T05:33:01.580" v="3209"/>
          <ac:spMkLst>
            <pc:docMk/>
            <pc:sldMk cId="1727336910" sldId="344"/>
            <ac:spMk id="241" creationId="{42C9148E-DC20-4254-908F-7D94FCCDA5BB}"/>
          </ac:spMkLst>
        </pc:spChg>
        <pc:spChg chg="mod">
          <ac:chgData name="KNS SUB" userId="a49e7185d84df695" providerId="LiveId" clId="{DE603DE8-B0ED-4A33-BF16-06F8CA6DE48D}" dt="2021-08-09T05:33:01.580" v="3209"/>
          <ac:spMkLst>
            <pc:docMk/>
            <pc:sldMk cId="1727336910" sldId="344"/>
            <ac:spMk id="242" creationId="{66600D92-8E24-4673-B386-42C7A25B6C86}"/>
          </ac:spMkLst>
        </pc:spChg>
        <pc:spChg chg="mod">
          <ac:chgData name="KNS SUB" userId="a49e7185d84df695" providerId="LiveId" clId="{DE603DE8-B0ED-4A33-BF16-06F8CA6DE48D}" dt="2021-08-09T05:33:01.580" v="3209"/>
          <ac:spMkLst>
            <pc:docMk/>
            <pc:sldMk cId="1727336910" sldId="344"/>
            <ac:spMk id="246" creationId="{795F66E2-6559-4854-9C01-A2F187D8F073}"/>
          </ac:spMkLst>
        </pc:spChg>
        <pc:spChg chg="mod">
          <ac:chgData name="KNS SUB" userId="a49e7185d84df695" providerId="LiveId" clId="{DE603DE8-B0ED-4A33-BF16-06F8CA6DE48D}" dt="2021-08-09T05:33:01.580" v="3209"/>
          <ac:spMkLst>
            <pc:docMk/>
            <pc:sldMk cId="1727336910" sldId="344"/>
            <ac:spMk id="247" creationId="{B02EAF89-253F-46DD-96AE-3BDDE60DC54F}"/>
          </ac:spMkLst>
        </pc:spChg>
        <pc:spChg chg="mod">
          <ac:chgData name="KNS SUB" userId="a49e7185d84df695" providerId="LiveId" clId="{DE603DE8-B0ED-4A33-BF16-06F8CA6DE48D}" dt="2021-08-09T05:33:01.580" v="3209"/>
          <ac:spMkLst>
            <pc:docMk/>
            <pc:sldMk cId="1727336910" sldId="344"/>
            <ac:spMk id="251" creationId="{9B234145-8199-45D1-9E44-A7CCBD84A77C}"/>
          </ac:spMkLst>
        </pc:spChg>
        <pc:spChg chg="mod">
          <ac:chgData name="KNS SUB" userId="a49e7185d84df695" providerId="LiveId" clId="{DE603DE8-B0ED-4A33-BF16-06F8CA6DE48D}" dt="2021-08-09T05:33:01.580" v="3209"/>
          <ac:spMkLst>
            <pc:docMk/>
            <pc:sldMk cId="1727336910" sldId="344"/>
            <ac:spMk id="252" creationId="{48C6278D-64B5-4D88-B203-DE5AAD51DD85}"/>
          </ac:spMkLst>
        </pc:spChg>
        <pc:spChg chg="mod">
          <ac:chgData name="KNS SUB" userId="a49e7185d84df695" providerId="LiveId" clId="{DE603DE8-B0ED-4A33-BF16-06F8CA6DE48D}" dt="2021-08-09T05:33:01.580" v="3209"/>
          <ac:spMkLst>
            <pc:docMk/>
            <pc:sldMk cId="1727336910" sldId="344"/>
            <ac:spMk id="253" creationId="{7D7DE821-E088-42F1-9FDB-94D374032031}"/>
          </ac:spMkLst>
        </pc:spChg>
        <pc:spChg chg="mod">
          <ac:chgData name="KNS SUB" userId="a49e7185d84df695" providerId="LiveId" clId="{DE603DE8-B0ED-4A33-BF16-06F8CA6DE48D}" dt="2021-08-09T05:33:01.580" v="3209"/>
          <ac:spMkLst>
            <pc:docMk/>
            <pc:sldMk cId="1727336910" sldId="344"/>
            <ac:spMk id="255" creationId="{9CFDEA90-FFBD-4494-8AAB-972EBABCDB5D}"/>
          </ac:spMkLst>
        </pc:spChg>
        <pc:spChg chg="mod">
          <ac:chgData name="KNS SUB" userId="a49e7185d84df695" providerId="LiveId" clId="{DE603DE8-B0ED-4A33-BF16-06F8CA6DE48D}" dt="2021-08-09T05:33:01.580" v="3209"/>
          <ac:spMkLst>
            <pc:docMk/>
            <pc:sldMk cId="1727336910" sldId="344"/>
            <ac:spMk id="256" creationId="{413F2A93-5A63-4D31-BCEE-A5133B153DFD}"/>
          </ac:spMkLst>
        </pc:spChg>
        <pc:spChg chg="mod">
          <ac:chgData name="KNS SUB" userId="a49e7185d84df695" providerId="LiveId" clId="{DE603DE8-B0ED-4A33-BF16-06F8CA6DE48D}" dt="2021-08-09T05:33:01.580" v="3209"/>
          <ac:spMkLst>
            <pc:docMk/>
            <pc:sldMk cId="1727336910" sldId="344"/>
            <ac:spMk id="257" creationId="{2D4DF362-7DCC-4EF2-993F-852F5A1E37EB}"/>
          </ac:spMkLst>
        </pc:spChg>
        <pc:spChg chg="mod">
          <ac:chgData name="KNS SUB" userId="a49e7185d84df695" providerId="LiveId" clId="{DE603DE8-B0ED-4A33-BF16-06F8CA6DE48D}" dt="2021-08-09T05:33:01.580" v="3209"/>
          <ac:spMkLst>
            <pc:docMk/>
            <pc:sldMk cId="1727336910" sldId="344"/>
            <ac:spMk id="259" creationId="{B81F4C88-D2CA-4E10-A11F-3A9CD57F2224}"/>
          </ac:spMkLst>
        </pc:spChg>
        <pc:spChg chg="mod">
          <ac:chgData name="KNS SUB" userId="a49e7185d84df695" providerId="LiveId" clId="{DE603DE8-B0ED-4A33-BF16-06F8CA6DE48D}" dt="2021-08-09T05:33:01.580" v="3209"/>
          <ac:spMkLst>
            <pc:docMk/>
            <pc:sldMk cId="1727336910" sldId="344"/>
            <ac:spMk id="261" creationId="{EE16B92D-5EC9-4695-AF2D-7D0F737D2801}"/>
          </ac:spMkLst>
        </pc:spChg>
        <pc:spChg chg="mod">
          <ac:chgData name="KNS SUB" userId="a49e7185d84df695" providerId="LiveId" clId="{DE603DE8-B0ED-4A33-BF16-06F8CA6DE48D}" dt="2021-08-09T05:33:01.580" v="3209"/>
          <ac:spMkLst>
            <pc:docMk/>
            <pc:sldMk cId="1727336910" sldId="344"/>
            <ac:spMk id="262" creationId="{347A684B-A3A6-40E6-98DE-BBBB73D8257C}"/>
          </ac:spMkLst>
        </pc:spChg>
        <pc:spChg chg="mod">
          <ac:chgData name="KNS SUB" userId="a49e7185d84df695" providerId="LiveId" clId="{DE603DE8-B0ED-4A33-BF16-06F8CA6DE48D}" dt="2021-08-09T05:33:01.580" v="3209"/>
          <ac:spMkLst>
            <pc:docMk/>
            <pc:sldMk cId="1727336910" sldId="344"/>
            <ac:spMk id="264" creationId="{C5CAD5F5-F594-42B0-9AD4-26597E5EC04D}"/>
          </ac:spMkLst>
        </pc:spChg>
        <pc:spChg chg="mod">
          <ac:chgData name="KNS SUB" userId="a49e7185d84df695" providerId="LiveId" clId="{DE603DE8-B0ED-4A33-BF16-06F8CA6DE48D}" dt="2021-08-09T05:33:01.580" v="3209"/>
          <ac:spMkLst>
            <pc:docMk/>
            <pc:sldMk cId="1727336910" sldId="344"/>
            <ac:spMk id="265" creationId="{898413A4-CCDB-45E9-987B-EB08224A6F25}"/>
          </ac:spMkLst>
        </pc:spChg>
        <pc:spChg chg="add del mod">
          <ac:chgData name="KNS SUB" userId="a49e7185d84df695" providerId="LiveId" clId="{DE603DE8-B0ED-4A33-BF16-06F8CA6DE48D}" dt="2021-08-09T05:33:13.886" v="3210"/>
          <ac:spMkLst>
            <pc:docMk/>
            <pc:sldMk cId="1727336910" sldId="344"/>
            <ac:spMk id="266" creationId="{09311ECC-48E5-4E04-9292-87C2EDD8EEC0}"/>
          </ac:spMkLst>
        </pc:spChg>
        <pc:spChg chg="add del mod">
          <ac:chgData name="KNS SUB" userId="a49e7185d84df695" providerId="LiveId" clId="{DE603DE8-B0ED-4A33-BF16-06F8CA6DE48D}" dt="2021-08-09T05:33:13.886" v="3210"/>
          <ac:spMkLst>
            <pc:docMk/>
            <pc:sldMk cId="1727336910" sldId="344"/>
            <ac:spMk id="267" creationId="{CA220D21-9AD1-4E5B-AC6D-74314FE50277}"/>
          </ac:spMkLst>
        </pc:spChg>
        <pc:spChg chg="add del mod">
          <ac:chgData name="KNS SUB" userId="a49e7185d84df695" providerId="LiveId" clId="{DE603DE8-B0ED-4A33-BF16-06F8CA6DE48D}" dt="2021-08-09T05:33:13.886" v="3210"/>
          <ac:spMkLst>
            <pc:docMk/>
            <pc:sldMk cId="1727336910" sldId="344"/>
            <ac:spMk id="268" creationId="{B1D84EB3-15F5-459A-A8EF-B154063C1045}"/>
          </ac:spMkLst>
        </pc:spChg>
        <pc:spChg chg="mod">
          <ac:chgData name="KNS SUB" userId="a49e7185d84df695" providerId="LiveId" clId="{DE603DE8-B0ED-4A33-BF16-06F8CA6DE48D}" dt="2021-08-09T05:33:01.580" v="3209"/>
          <ac:spMkLst>
            <pc:docMk/>
            <pc:sldMk cId="1727336910" sldId="344"/>
            <ac:spMk id="270" creationId="{244E2D20-54DF-424F-90BC-D62F513018BF}"/>
          </ac:spMkLst>
        </pc:spChg>
        <pc:spChg chg="mod">
          <ac:chgData name="KNS SUB" userId="a49e7185d84df695" providerId="LiveId" clId="{DE603DE8-B0ED-4A33-BF16-06F8CA6DE48D}" dt="2021-08-09T05:33:01.580" v="3209"/>
          <ac:spMkLst>
            <pc:docMk/>
            <pc:sldMk cId="1727336910" sldId="344"/>
            <ac:spMk id="273" creationId="{EC81B914-959C-49C8-9984-1E211687EBC7}"/>
          </ac:spMkLst>
        </pc:spChg>
        <pc:spChg chg="mod">
          <ac:chgData name="KNS SUB" userId="a49e7185d84df695" providerId="LiveId" clId="{DE603DE8-B0ED-4A33-BF16-06F8CA6DE48D}" dt="2021-08-09T05:33:01.580" v="3209"/>
          <ac:spMkLst>
            <pc:docMk/>
            <pc:sldMk cId="1727336910" sldId="344"/>
            <ac:spMk id="274" creationId="{5F125D33-E2F9-4791-875C-0F064031BD0C}"/>
          </ac:spMkLst>
        </pc:spChg>
        <pc:spChg chg="mod">
          <ac:chgData name="KNS SUB" userId="a49e7185d84df695" providerId="LiveId" clId="{DE603DE8-B0ED-4A33-BF16-06F8CA6DE48D}" dt="2021-08-09T05:33:01.580" v="3209"/>
          <ac:spMkLst>
            <pc:docMk/>
            <pc:sldMk cId="1727336910" sldId="344"/>
            <ac:spMk id="276" creationId="{5E7266FB-520A-4CA2-B878-CF62336759A3}"/>
          </ac:spMkLst>
        </pc:spChg>
        <pc:spChg chg="mod">
          <ac:chgData name="KNS SUB" userId="a49e7185d84df695" providerId="LiveId" clId="{DE603DE8-B0ED-4A33-BF16-06F8CA6DE48D}" dt="2021-08-09T05:33:01.580" v="3209"/>
          <ac:spMkLst>
            <pc:docMk/>
            <pc:sldMk cId="1727336910" sldId="344"/>
            <ac:spMk id="277" creationId="{570D3297-4967-4D33-A3ED-BCF9953F8C6F}"/>
          </ac:spMkLst>
        </pc:spChg>
        <pc:spChg chg="add del mod">
          <ac:chgData name="KNS SUB" userId="a49e7185d84df695" providerId="LiveId" clId="{DE603DE8-B0ED-4A33-BF16-06F8CA6DE48D}" dt="2021-08-09T05:33:13.886" v="3210"/>
          <ac:spMkLst>
            <pc:docMk/>
            <pc:sldMk cId="1727336910" sldId="344"/>
            <ac:spMk id="278" creationId="{7307DBC2-CD09-424B-80C3-0B090EFCD2A7}"/>
          </ac:spMkLst>
        </pc:spChg>
        <pc:spChg chg="mod">
          <ac:chgData name="KNS SUB" userId="a49e7185d84df695" providerId="LiveId" clId="{DE603DE8-B0ED-4A33-BF16-06F8CA6DE48D}" dt="2021-08-09T05:33:01.580" v="3209"/>
          <ac:spMkLst>
            <pc:docMk/>
            <pc:sldMk cId="1727336910" sldId="344"/>
            <ac:spMk id="286" creationId="{C41CB167-F8B0-45D1-ACEA-614284C7358B}"/>
          </ac:spMkLst>
        </pc:spChg>
        <pc:spChg chg="mod">
          <ac:chgData name="KNS SUB" userId="a49e7185d84df695" providerId="LiveId" clId="{DE603DE8-B0ED-4A33-BF16-06F8CA6DE48D}" dt="2021-08-09T05:33:01.580" v="3209"/>
          <ac:spMkLst>
            <pc:docMk/>
            <pc:sldMk cId="1727336910" sldId="344"/>
            <ac:spMk id="288" creationId="{91517511-FE85-4126-952D-4331F76EA529}"/>
          </ac:spMkLst>
        </pc:spChg>
        <pc:spChg chg="mod">
          <ac:chgData name="KNS SUB" userId="a49e7185d84df695" providerId="LiveId" clId="{DE603DE8-B0ED-4A33-BF16-06F8CA6DE48D}" dt="2021-08-09T05:33:01.580" v="3209"/>
          <ac:spMkLst>
            <pc:docMk/>
            <pc:sldMk cId="1727336910" sldId="344"/>
            <ac:spMk id="290" creationId="{AC46F78F-F56E-4FCC-9AB1-1C26B522CE74}"/>
          </ac:spMkLst>
        </pc:spChg>
        <pc:spChg chg="mod">
          <ac:chgData name="KNS SUB" userId="a49e7185d84df695" providerId="LiveId" clId="{DE603DE8-B0ED-4A33-BF16-06F8CA6DE48D}" dt="2021-08-09T05:33:01.580" v="3209"/>
          <ac:spMkLst>
            <pc:docMk/>
            <pc:sldMk cId="1727336910" sldId="344"/>
            <ac:spMk id="291" creationId="{6B4B4BC8-5003-4AAF-A48F-039C0B84F16C}"/>
          </ac:spMkLst>
        </pc:spChg>
        <pc:spChg chg="mod">
          <ac:chgData name="KNS SUB" userId="a49e7185d84df695" providerId="LiveId" clId="{DE603DE8-B0ED-4A33-BF16-06F8CA6DE48D}" dt="2021-08-09T05:33:01.580" v="3209"/>
          <ac:spMkLst>
            <pc:docMk/>
            <pc:sldMk cId="1727336910" sldId="344"/>
            <ac:spMk id="292" creationId="{835DEC95-4D03-402B-B14B-28181E7CE49C}"/>
          </ac:spMkLst>
        </pc:spChg>
        <pc:spChg chg="mod">
          <ac:chgData name="KNS SUB" userId="a49e7185d84df695" providerId="LiveId" clId="{DE603DE8-B0ED-4A33-BF16-06F8CA6DE48D}" dt="2021-08-09T05:33:01.580" v="3209"/>
          <ac:spMkLst>
            <pc:docMk/>
            <pc:sldMk cId="1727336910" sldId="344"/>
            <ac:spMk id="293" creationId="{229CF252-9D0C-4170-9E85-7DFA891CF3B0}"/>
          </ac:spMkLst>
        </pc:spChg>
        <pc:spChg chg="mod">
          <ac:chgData name="KNS SUB" userId="a49e7185d84df695" providerId="LiveId" clId="{DE603DE8-B0ED-4A33-BF16-06F8CA6DE48D}" dt="2021-08-09T05:33:01.580" v="3209"/>
          <ac:spMkLst>
            <pc:docMk/>
            <pc:sldMk cId="1727336910" sldId="344"/>
            <ac:spMk id="294" creationId="{8B569514-4B52-4B81-BC14-64933F461BFE}"/>
          </ac:spMkLst>
        </pc:spChg>
        <pc:spChg chg="mod">
          <ac:chgData name="KNS SUB" userId="a49e7185d84df695" providerId="LiveId" clId="{DE603DE8-B0ED-4A33-BF16-06F8CA6DE48D}" dt="2021-08-09T05:33:01.580" v="3209"/>
          <ac:spMkLst>
            <pc:docMk/>
            <pc:sldMk cId="1727336910" sldId="344"/>
            <ac:spMk id="295" creationId="{60AA20D4-73E1-45E0-9916-9D3D67604DDD}"/>
          </ac:spMkLst>
        </pc:spChg>
        <pc:spChg chg="mod">
          <ac:chgData name="KNS SUB" userId="a49e7185d84df695" providerId="LiveId" clId="{DE603DE8-B0ED-4A33-BF16-06F8CA6DE48D}" dt="2021-08-09T05:33:01.580" v="3209"/>
          <ac:spMkLst>
            <pc:docMk/>
            <pc:sldMk cId="1727336910" sldId="344"/>
            <ac:spMk id="296" creationId="{E2D53506-09B1-48D8-BB63-E05A0F413CDE}"/>
          </ac:spMkLst>
        </pc:spChg>
        <pc:spChg chg="mod">
          <ac:chgData name="KNS SUB" userId="a49e7185d84df695" providerId="LiveId" clId="{DE603DE8-B0ED-4A33-BF16-06F8CA6DE48D}" dt="2021-08-09T05:33:01.580" v="3209"/>
          <ac:spMkLst>
            <pc:docMk/>
            <pc:sldMk cId="1727336910" sldId="344"/>
            <ac:spMk id="297" creationId="{1E27EF35-1D29-400F-83FC-592AA62DBB28}"/>
          </ac:spMkLst>
        </pc:spChg>
        <pc:spChg chg="mod">
          <ac:chgData name="KNS SUB" userId="a49e7185d84df695" providerId="LiveId" clId="{DE603DE8-B0ED-4A33-BF16-06F8CA6DE48D}" dt="2021-08-09T05:33:01.580" v="3209"/>
          <ac:spMkLst>
            <pc:docMk/>
            <pc:sldMk cId="1727336910" sldId="344"/>
            <ac:spMk id="298" creationId="{ABEC0E41-C81B-43FD-95A0-1A9FCA17B21C}"/>
          </ac:spMkLst>
        </pc:spChg>
        <pc:spChg chg="mod">
          <ac:chgData name="KNS SUB" userId="a49e7185d84df695" providerId="LiveId" clId="{DE603DE8-B0ED-4A33-BF16-06F8CA6DE48D}" dt="2021-08-09T05:33:01.580" v="3209"/>
          <ac:spMkLst>
            <pc:docMk/>
            <pc:sldMk cId="1727336910" sldId="344"/>
            <ac:spMk id="300" creationId="{D81C62F9-FD37-4AB3-ACD7-B03BDF4F8DA6}"/>
          </ac:spMkLst>
        </pc:spChg>
        <pc:spChg chg="mod">
          <ac:chgData name="KNS SUB" userId="a49e7185d84df695" providerId="LiveId" clId="{DE603DE8-B0ED-4A33-BF16-06F8CA6DE48D}" dt="2021-08-09T05:33:01.580" v="3209"/>
          <ac:spMkLst>
            <pc:docMk/>
            <pc:sldMk cId="1727336910" sldId="344"/>
            <ac:spMk id="302" creationId="{EDE97C30-0259-4BF1-849E-F2C8BDE41C31}"/>
          </ac:spMkLst>
        </pc:spChg>
        <pc:spChg chg="mod">
          <ac:chgData name="KNS SUB" userId="a49e7185d84df695" providerId="LiveId" clId="{DE603DE8-B0ED-4A33-BF16-06F8CA6DE48D}" dt="2021-08-09T05:33:01.580" v="3209"/>
          <ac:spMkLst>
            <pc:docMk/>
            <pc:sldMk cId="1727336910" sldId="344"/>
            <ac:spMk id="303" creationId="{CD94E668-D35B-483F-95AE-31985D4FF8DB}"/>
          </ac:spMkLst>
        </pc:spChg>
        <pc:spChg chg="mod">
          <ac:chgData name="KNS SUB" userId="a49e7185d84df695" providerId="LiveId" clId="{DE603DE8-B0ED-4A33-BF16-06F8CA6DE48D}" dt="2021-08-09T05:33:01.580" v="3209"/>
          <ac:spMkLst>
            <pc:docMk/>
            <pc:sldMk cId="1727336910" sldId="344"/>
            <ac:spMk id="304" creationId="{33C5F34D-6045-4E55-B0CB-6B09D0628C24}"/>
          </ac:spMkLst>
        </pc:spChg>
        <pc:spChg chg="mod">
          <ac:chgData name="KNS SUB" userId="a49e7185d84df695" providerId="LiveId" clId="{DE603DE8-B0ED-4A33-BF16-06F8CA6DE48D}" dt="2021-08-09T05:33:01.580" v="3209"/>
          <ac:spMkLst>
            <pc:docMk/>
            <pc:sldMk cId="1727336910" sldId="344"/>
            <ac:spMk id="305" creationId="{FD6F15AD-11AF-42C0-A7EF-C5A9795FB306}"/>
          </ac:spMkLst>
        </pc:spChg>
        <pc:spChg chg="mod">
          <ac:chgData name="KNS SUB" userId="a49e7185d84df695" providerId="LiveId" clId="{DE603DE8-B0ED-4A33-BF16-06F8CA6DE48D}" dt="2021-08-09T05:33:01.580" v="3209"/>
          <ac:spMkLst>
            <pc:docMk/>
            <pc:sldMk cId="1727336910" sldId="344"/>
            <ac:spMk id="307" creationId="{50F1153C-A57C-400F-B350-C2104BA48854}"/>
          </ac:spMkLst>
        </pc:spChg>
        <pc:spChg chg="mod">
          <ac:chgData name="KNS SUB" userId="a49e7185d84df695" providerId="LiveId" clId="{DE603DE8-B0ED-4A33-BF16-06F8CA6DE48D}" dt="2021-08-09T05:33:01.580" v="3209"/>
          <ac:spMkLst>
            <pc:docMk/>
            <pc:sldMk cId="1727336910" sldId="344"/>
            <ac:spMk id="308" creationId="{F6216EB8-9C89-4C8B-8562-14130E1F8057}"/>
          </ac:spMkLst>
        </pc:spChg>
        <pc:spChg chg="mod">
          <ac:chgData name="KNS SUB" userId="a49e7185d84df695" providerId="LiveId" clId="{DE603DE8-B0ED-4A33-BF16-06F8CA6DE48D}" dt="2021-08-09T05:33:01.580" v="3209"/>
          <ac:spMkLst>
            <pc:docMk/>
            <pc:sldMk cId="1727336910" sldId="344"/>
            <ac:spMk id="309" creationId="{DDD1C36E-D8A9-4252-868D-F4DC57CDEC02}"/>
          </ac:spMkLst>
        </pc:spChg>
        <pc:spChg chg="mod">
          <ac:chgData name="KNS SUB" userId="a49e7185d84df695" providerId="LiveId" clId="{DE603DE8-B0ED-4A33-BF16-06F8CA6DE48D}" dt="2021-08-09T05:33:01.580" v="3209"/>
          <ac:spMkLst>
            <pc:docMk/>
            <pc:sldMk cId="1727336910" sldId="344"/>
            <ac:spMk id="310" creationId="{14FDD590-6619-4371-8BD2-BA4E3E25B115}"/>
          </ac:spMkLst>
        </pc:spChg>
        <pc:spChg chg="mod">
          <ac:chgData name="KNS SUB" userId="a49e7185d84df695" providerId="LiveId" clId="{DE603DE8-B0ED-4A33-BF16-06F8CA6DE48D}" dt="2021-08-09T05:33:01.580" v="3209"/>
          <ac:spMkLst>
            <pc:docMk/>
            <pc:sldMk cId="1727336910" sldId="344"/>
            <ac:spMk id="311" creationId="{643B0C50-6753-4020-9BC5-CB84C27862B4}"/>
          </ac:spMkLst>
        </pc:spChg>
        <pc:spChg chg="mod">
          <ac:chgData name="KNS SUB" userId="a49e7185d84df695" providerId="LiveId" clId="{DE603DE8-B0ED-4A33-BF16-06F8CA6DE48D}" dt="2021-08-09T05:33:01.580" v="3209"/>
          <ac:spMkLst>
            <pc:docMk/>
            <pc:sldMk cId="1727336910" sldId="344"/>
            <ac:spMk id="313" creationId="{ED3A7603-396D-4C30-911B-ACB1B4D08415}"/>
          </ac:spMkLst>
        </pc:spChg>
        <pc:spChg chg="mod">
          <ac:chgData name="KNS SUB" userId="a49e7185d84df695" providerId="LiveId" clId="{DE603DE8-B0ED-4A33-BF16-06F8CA6DE48D}" dt="2021-08-09T05:33:01.580" v="3209"/>
          <ac:spMkLst>
            <pc:docMk/>
            <pc:sldMk cId="1727336910" sldId="344"/>
            <ac:spMk id="315" creationId="{83FA4863-9C56-4802-BF1F-A7337F2CEA30}"/>
          </ac:spMkLst>
        </pc:spChg>
        <pc:spChg chg="mod">
          <ac:chgData name="KNS SUB" userId="a49e7185d84df695" providerId="LiveId" clId="{DE603DE8-B0ED-4A33-BF16-06F8CA6DE48D}" dt="2021-08-09T05:33:01.580" v="3209"/>
          <ac:spMkLst>
            <pc:docMk/>
            <pc:sldMk cId="1727336910" sldId="344"/>
            <ac:spMk id="316" creationId="{BA548354-86AA-40BE-994B-45631B394864}"/>
          </ac:spMkLst>
        </pc:spChg>
        <pc:spChg chg="add del mod">
          <ac:chgData name="KNS SUB" userId="a49e7185d84df695" providerId="LiveId" clId="{DE603DE8-B0ED-4A33-BF16-06F8CA6DE48D}" dt="2021-08-09T05:33:13.886" v="3210"/>
          <ac:spMkLst>
            <pc:docMk/>
            <pc:sldMk cId="1727336910" sldId="344"/>
            <ac:spMk id="317" creationId="{28353EBC-79F1-48AE-8C40-5B738E2ED351}"/>
          </ac:spMkLst>
        </pc:spChg>
        <pc:spChg chg="add del mod">
          <ac:chgData name="KNS SUB" userId="a49e7185d84df695" providerId="LiveId" clId="{DE603DE8-B0ED-4A33-BF16-06F8CA6DE48D}" dt="2021-08-09T05:33:13.886" v="3210"/>
          <ac:spMkLst>
            <pc:docMk/>
            <pc:sldMk cId="1727336910" sldId="344"/>
            <ac:spMk id="318" creationId="{960A645D-A909-4EC9-B1B8-2467BE03552B}"/>
          </ac:spMkLst>
        </pc:spChg>
        <pc:spChg chg="add del mod">
          <ac:chgData name="KNS SUB" userId="a49e7185d84df695" providerId="LiveId" clId="{DE603DE8-B0ED-4A33-BF16-06F8CA6DE48D}" dt="2021-08-09T05:33:13.886" v="3210"/>
          <ac:spMkLst>
            <pc:docMk/>
            <pc:sldMk cId="1727336910" sldId="344"/>
            <ac:spMk id="319" creationId="{15FB86B4-569F-4EDC-A413-F6733C1899E4}"/>
          </ac:spMkLst>
        </pc:spChg>
        <pc:spChg chg="add del mod">
          <ac:chgData name="KNS SUB" userId="a49e7185d84df695" providerId="LiveId" clId="{DE603DE8-B0ED-4A33-BF16-06F8CA6DE48D}" dt="2021-08-09T05:33:13.886" v="3210"/>
          <ac:spMkLst>
            <pc:docMk/>
            <pc:sldMk cId="1727336910" sldId="344"/>
            <ac:spMk id="320" creationId="{FB4EA862-B971-455B-A337-7E194BAAB1E0}"/>
          </ac:spMkLst>
        </pc:spChg>
        <pc:spChg chg="mod">
          <ac:chgData name="KNS SUB" userId="a49e7185d84df695" providerId="LiveId" clId="{DE603DE8-B0ED-4A33-BF16-06F8CA6DE48D}" dt="2021-08-09T05:33:01.580" v="3209"/>
          <ac:spMkLst>
            <pc:docMk/>
            <pc:sldMk cId="1727336910" sldId="344"/>
            <ac:spMk id="322" creationId="{29BAA44D-839B-48A0-AF21-F36136E324C9}"/>
          </ac:spMkLst>
        </pc:spChg>
        <pc:spChg chg="mod">
          <ac:chgData name="KNS SUB" userId="a49e7185d84df695" providerId="LiveId" clId="{DE603DE8-B0ED-4A33-BF16-06F8CA6DE48D}" dt="2021-08-09T05:33:01.580" v="3209"/>
          <ac:spMkLst>
            <pc:docMk/>
            <pc:sldMk cId="1727336910" sldId="344"/>
            <ac:spMk id="323" creationId="{87AF345E-A0A6-4E45-B55F-AA3B93AE2220}"/>
          </ac:spMkLst>
        </pc:spChg>
        <pc:spChg chg="mod">
          <ac:chgData name="KNS SUB" userId="a49e7185d84df695" providerId="LiveId" clId="{DE603DE8-B0ED-4A33-BF16-06F8CA6DE48D}" dt="2021-08-09T05:33:01.580" v="3209"/>
          <ac:spMkLst>
            <pc:docMk/>
            <pc:sldMk cId="1727336910" sldId="344"/>
            <ac:spMk id="324" creationId="{6E0AA8DF-641A-43CA-BA0D-A1346D280DA6}"/>
          </ac:spMkLst>
        </pc:spChg>
        <pc:spChg chg="add del mod">
          <ac:chgData name="KNS SUB" userId="a49e7185d84df695" providerId="LiveId" clId="{DE603DE8-B0ED-4A33-BF16-06F8CA6DE48D}" dt="2021-08-09T05:33:13.886" v="3210"/>
          <ac:spMkLst>
            <pc:docMk/>
            <pc:sldMk cId="1727336910" sldId="344"/>
            <ac:spMk id="325" creationId="{14C0162B-E572-4E93-9B10-607065313117}"/>
          </ac:spMkLst>
        </pc:spChg>
        <pc:spChg chg="add del mod">
          <ac:chgData name="KNS SUB" userId="a49e7185d84df695" providerId="LiveId" clId="{DE603DE8-B0ED-4A33-BF16-06F8CA6DE48D}" dt="2021-08-09T05:33:13.886" v="3210"/>
          <ac:spMkLst>
            <pc:docMk/>
            <pc:sldMk cId="1727336910" sldId="344"/>
            <ac:spMk id="326" creationId="{061FE7BF-580D-4B23-837E-B9EC22F293D8}"/>
          </ac:spMkLst>
        </pc:spChg>
        <pc:spChg chg="mod">
          <ac:chgData name="KNS SUB" userId="a49e7185d84df695" providerId="LiveId" clId="{DE603DE8-B0ED-4A33-BF16-06F8CA6DE48D}" dt="2021-08-09T05:33:01.580" v="3209"/>
          <ac:spMkLst>
            <pc:docMk/>
            <pc:sldMk cId="1727336910" sldId="344"/>
            <ac:spMk id="329" creationId="{C2F5E0B4-7DEB-4674-B769-511451418115}"/>
          </ac:spMkLst>
        </pc:spChg>
        <pc:spChg chg="mod">
          <ac:chgData name="KNS SUB" userId="a49e7185d84df695" providerId="LiveId" clId="{DE603DE8-B0ED-4A33-BF16-06F8CA6DE48D}" dt="2021-08-09T05:33:01.580" v="3209"/>
          <ac:spMkLst>
            <pc:docMk/>
            <pc:sldMk cId="1727336910" sldId="344"/>
            <ac:spMk id="330" creationId="{B0932CDA-BD15-4386-9D9A-6E6F8E863A5C}"/>
          </ac:spMkLst>
        </pc:spChg>
        <pc:spChg chg="mod">
          <ac:chgData name="KNS SUB" userId="a49e7185d84df695" providerId="LiveId" clId="{DE603DE8-B0ED-4A33-BF16-06F8CA6DE48D}" dt="2021-08-09T05:33:01.580" v="3209"/>
          <ac:spMkLst>
            <pc:docMk/>
            <pc:sldMk cId="1727336910" sldId="344"/>
            <ac:spMk id="332" creationId="{EFBF47DA-FC2C-41AC-95A8-1D3D87C67D21}"/>
          </ac:spMkLst>
        </pc:spChg>
        <pc:spChg chg="mod">
          <ac:chgData name="KNS SUB" userId="a49e7185d84df695" providerId="LiveId" clId="{DE603DE8-B0ED-4A33-BF16-06F8CA6DE48D}" dt="2021-08-09T05:33:01.580" v="3209"/>
          <ac:spMkLst>
            <pc:docMk/>
            <pc:sldMk cId="1727336910" sldId="344"/>
            <ac:spMk id="348" creationId="{4F0AD7E5-4964-48B3-B26F-C1A6F8DDCC8E}"/>
          </ac:spMkLst>
        </pc:spChg>
        <pc:spChg chg="mod">
          <ac:chgData name="KNS SUB" userId="a49e7185d84df695" providerId="LiveId" clId="{DE603DE8-B0ED-4A33-BF16-06F8CA6DE48D}" dt="2021-08-09T05:33:01.580" v="3209"/>
          <ac:spMkLst>
            <pc:docMk/>
            <pc:sldMk cId="1727336910" sldId="344"/>
            <ac:spMk id="349" creationId="{0FB1FCA6-8CCC-435F-AA2D-36AA12FA6BDD}"/>
          </ac:spMkLst>
        </pc:spChg>
        <pc:spChg chg="mod">
          <ac:chgData name="KNS SUB" userId="a49e7185d84df695" providerId="LiveId" clId="{DE603DE8-B0ED-4A33-BF16-06F8CA6DE48D}" dt="2021-08-09T05:33:01.580" v="3209"/>
          <ac:spMkLst>
            <pc:docMk/>
            <pc:sldMk cId="1727336910" sldId="344"/>
            <ac:spMk id="350" creationId="{4391D96A-15A1-4E0D-B84D-B698D4E7348C}"/>
          </ac:spMkLst>
        </pc:spChg>
        <pc:spChg chg="add del mod">
          <ac:chgData name="KNS SUB" userId="a49e7185d84df695" providerId="LiveId" clId="{DE603DE8-B0ED-4A33-BF16-06F8CA6DE48D}" dt="2021-08-09T05:33:13.886" v="3210"/>
          <ac:spMkLst>
            <pc:docMk/>
            <pc:sldMk cId="1727336910" sldId="344"/>
            <ac:spMk id="351" creationId="{6FE4278D-83A0-4AB9-9105-491BD0E07F71}"/>
          </ac:spMkLst>
        </pc:spChg>
        <pc:spChg chg="add del mod">
          <ac:chgData name="KNS SUB" userId="a49e7185d84df695" providerId="LiveId" clId="{DE603DE8-B0ED-4A33-BF16-06F8CA6DE48D}" dt="2021-08-09T05:33:13.886" v="3210"/>
          <ac:spMkLst>
            <pc:docMk/>
            <pc:sldMk cId="1727336910" sldId="344"/>
            <ac:spMk id="352" creationId="{3A70CB87-2BE7-418E-BAF4-E6EA5753CF90}"/>
          </ac:spMkLst>
        </pc:spChg>
        <pc:spChg chg="mod">
          <ac:chgData name="KNS SUB" userId="a49e7185d84df695" providerId="LiveId" clId="{DE603DE8-B0ED-4A33-BF16-06F8CA6DE48D}" dt="2021-08-09T05:33:01.580" v="3209"/>
          <ac:spMkLst>
            <pc:docMk/>
            <pc:sldMk cId="1727336910" sldId="344"/>
            <ac:spMk id="357" creationId="{75149B5F-0DEC-46E9-97C2-004093572E31}"/>
          </ac:spMkLst>
        </pc:spChg>
        <pc:spChg chg="mod">
          <ac:chgData name="KNS SUB" userId="a49e7185d84df695" providerId="LiveId" clId="{DE603DE8-B0ED-4A33-BF16-06F8CA6DE48D}" dt="2021-08-09T05:33:01.580" v="3209"/>
          <ac:spMkLst>
            <pc:docMk/>
            <pc:sldMk cId="1727336910" sldId="344"/>
            <ac:spMk id="358" creationId="{72E900BA-8A62-422C-A8E1-ECBCF91BEA24}"/>
          </ac:spMkLst>
        </pc:spChg>
        <pc:spChg chg="mod">
          <ac:chgData name="KNS SUB" userId="a49e7185d84df695" providerId="LiveId" clId="{DE603DE8-B0ED-4A33-BF16-06F8CA6DE48D}" dt="2021-08-09T05:33:01.580" v="3209"/>
          <ac:spMkLst>
            <pc:docMk/>
            <pc:sldMk cId="1727336910" sldId="344"/>
            <ac:spMk id="359" creationId="{C7D08F48-D6CB-4916-ACA0-209A71F117F7}"/>
          </ac:spMkLst>
        </pc:spChg>
        <pc:spChg chg="mod">
          <ac:chgData name="KNS SUB" userId="a49e7185d84df695" providerId="LiveId" clId="{DE603DE8-B0ED-4A33-BF16-06F8CA6DE48D}" dt="2021-08-09T05:33:01.580" v="3209"/>
          <ac:spMkLst>
            <pc:docMk/>
            <pc:sldMk cId="1727336910" sldId="344"/>
            <ac:spMk id="360" creationId="{D73C069F-39A5-4375-ACDF-86EFE7F95304}"/>
          </ac:spMkLst>
        </pc:spChg>
        <pc:spChg chg="mod">
          <ac:chgData name="KNS SUB" userId="a49e7185d84df695" providerId="LiveId" clId="{DE603DE8-B0ED-4A33-BF16-06F8CA6DE48D}" dt="2021-08-09T05:33:01.580" v="3209"/>
          <ac:spMkLst>
            <pc:docMk/>
            <pc:sldMk cId="1727336910" sldId="344"/>
            <ac:spMk id="362" creationId="{4CFD58D6-DD01-4849-8344-1A8D8B934AD7}"/>
          </ac:spMkLst>
        </pc:spChg>
        <pc:spChg chg="mod">
          <ac:chgData name="KNS SUB" userId="a49e7185d84df695" providerId="LiveId" clId="{DE603DE8-B0ED-4A33-BF16-06F8CA6DE48D}" dt="2021-08-09T05:33:01.580" v="3209"/>
          <ac:spMkLst>
            <pc:docMk/>
            <pc:sldMk cId="1727336910" sldId="344"/>
            <ac:spMk id="363" creationId="{0B8E504D-EC48-4143-ACF1-1D34C5AA75C3}"/>
          </ac:spMkLst>
        </pc:spChg>
        <pc:spChg chg="mod">
          <ac:chgData name="KNS SUB" userId="a49e7185d84df695" providerId="LiveId" clId="{DE603DE8-B0ED-4A33-BF16-06F8CA6DE48D}" dt="2021-08-09T05:33:01.580" v="3209"/>
          <ac:spMkLst>
            <pc:docMk/>
            <pc:sldMk cId="1727336910" sldId="344"/>
            <ac:spMk id="364" creationId="{CD6EFFB4-C6FF-4FF3-8AB7-F6C17C19929D}"/>
          </ac:spMkLst>
        </pc:spChg>
        <pc:spChg chg="mod">
          <ac:chgData name="KNS SUB" userId="a49e7185d84df695" providerId="LiveId" clId="{DE603DE8-B0ED-4A33-BF16-06F8CA6DE48D}" dt="2021-08-09T05:33:01.580" v="3209"/>
          <ac:spMkLst>
            <pc:docMk/>
            <pc:sldMk cId="1727336910" sldId="344"/>
            <ac:spMk id="366" creationId="{9183AEA3-7978-49ED-A69E-28308D0F1C4F}"/>
          </ac:spMkLst>
        </pc:spChg>
        <pc:spChg chg="mod">
          <ac:chgData name="KNS SUB" userId="a49e7185d84df695" providerId="LiveId" clId="{DE603DE8-B0ED-4A33-BF16-06F8CA6DE48D}" dt="2021-08-09T05:33:01.580" v="3209"/>
          <ac:spMkLst>
            <pc:docMk/>
            <pc:sldMk cId="1727336910" sldId="344"/>
            <ac:spMk id="367" creationId="{4BFEDB08-6478-45CE-A4EE-020D0129ED45}"/>
          </ac:spMkLst>
        </pc:spChg>
        <pc:spChg chg="add del mod">
          <ac:chgData name="KNS SUB" userId="a49e7185d84df695" providerId="LiveId" clId="{DE603DE8-B0ED-4A33-BF16-06F8CA6DE48D}" dt="2021-08-09T05:33:13.886" v="3210"/>
          <ac:spMkLst>
            <pc:docMk/>
            <pc:sldMk cId="1727336910" sldId="344"/>
            <ac:spMk id="368" creationId="{0F8CA23D-885F-4108-AA2B-8AE80A73064A}"/>
          </ac:spMkLst>
        </pc:spChg>
        <pc:spChg chg="mod">
          <ac:chgData name="KNS SUB" userId="a49e7185d84df695" providerId="LiveId" clId="{DE603DE8-B0ED-4A33-BF16-06F8CA6DE48D}" dt="2021-08-09T05:33:01.580" v="3209"/>
          <ac:spMkLst>
            <pc:docMk/>
            <pc:sldMk cId="1727336910" sldId="344"/>
            <ac:spMk id="372" creationId="{C7C7354E-02F4-46D1-91B4-E597A028638D}"/>
          </ac:spMkLst>
        </pc:spChg>
        <pc:spChg chg="add del mod">
          <ac:chgData name="KNS SUB" userId="a49e7185d84df695" providerId="LiveId" clId="{DE603DE8-B0ED-4A33-BF16-06F8CA6DE48D}" dt="2021-08-09T05:33:13.886" v="3210"/>
          <ac:spMkLst>
            <pc:docMk/>
            <pc:sldMk cId="1727336910" sldId="344"/>
            <ac:spMk id="374" creationId="{46636F74-F29C-4286-8288-BB0F36016E21}"/>
          </ac:spMkLst>
        </pc:spChg>
        <pc:spChg chg="add del mod">
          <ac:chgData name="KNS SUB" userId="a49e7185d84df695" providerId="LiveId" clId="{DE603DE8-B0ED-4A33-BF16-06F8CA6DE48D}" dt="2021-08-09T05:33:13.886" v="3210"/>
          <ac:spMkLst>
            <pc:docMk/>
            <pc:sldMk cId="1727336910" sldId="344"/>
            <ac:spMk id="375" creationId="{A6B8AE80-C3BC-455D-9FE9-6558608902FA}"/>
          </ac:spMkLst>
        </pc:spChg>
        <pc:spChg chg="add del mod">
          <ac:chgData name="KNS SUB" userId="a49e7185d84df695" providerId="LiveId" clId="{DE603DE8-B0ED-4A33-BF16-06F8CA6DE48D}" dt="2021-08-09T05:33:13.886" v="3210"/>
          <ac:spMkLst>
            <pc:docMk/>
            <pc:sldMk cId="1727336910" sldId="344"/>
            <ac:spMk id="376" creationId="{6C5D595C-AD94-431C-92C3-E52B29DA7502}"/>
          </ac:spMkLst>
        </pc:spChg>
        <pc:spChg chg="mod">
          <ac:chgData name="KNS SUB" userId="a49e7185d84df695" providerId="LiveId" clId="{DE603DE8-B0ED-4A33-BF16-06F8CA6DE48D}" dt="2021-08-09T05:33:01.580" v="3209"/>
          <ac:spMkLst>
            <pc:docMk/>
            <pc:sldMk cId="1727336910" sldId="344"/>
            <ac:spMk id="378" creationId="{E2AB1B04-7371-47E9-8F61-6A3C4D453F67}"/>
          </ac:spMkLst>
        </pc:spChg>
        <pc:spChg chg="mod">
          <ac:chgData name="KNS SUB" userId="a49e7185d84df695" providerId="LiveId" clId="{DE603DE8-B0ED-4A33-BF16-06F8CA6DE48D}" dt="2021-08-09T05:33:01.580" v="3209"/>
          <ac:spMkLst>
            <pc:docMk/>
            <pc:sldMk cId="1727336910" sldId="344"/>
            <ac:spMk id="379" creationId="{BEC22408-D2E8-46CF-BC4A-674DD0571D3F}"/>
          </ac:spMkLst>
        </pc:spChg>
        <pc:spChg chg="mod">
          <ac:chgData name="KNS SUB" userId="a49e7185d84df695" providerId="LiveId" clId="{DE603DE8-B0ED-4A33-BF16-06F8CA6DE48D}" dt="2021-08-09T05:33:01.580" v="3209"/>
          <ac:spMkLst>
            <pc:docMk/>
            <pc:sldMk cId="1727336910" sldId="344"/>
            <ac:spMk id="380" creationId="{D31D1C6A-2F71-4B8F-9306-1AC5BA62DD2C}"/>
          </ac:spMkLst>
        </pc:spChg>
        <pc:spChg chg="add del mod">
          <ac:chgData name="KNS SUB" userId="a49e7185d84df695" providerId="LiveId" clId="{DE603DE8-B0ED-4A33-BF16-06F8CA6DE48D}" dt="2021-08-09T05:33:13.886" v="3210"/>
          <ac:spMkLst>
            <pc:docMk/>
            <pc:sldMk cId="1727336910" sldId="344"/>
            <ac:spMk id="381" creationId="{402E479F-542D-445F-8C13-41DA3E8D4A0A}"/>
          </ac:spMkLst>
        </pc:spChg>
        <pc:spChg chg="add del mod">
          <ac:chgData name="KNS SUB" userId="a49e7185d84df695" providerId="LiveId" clId="{DE603DE8-B0ED-4A33-BF16-06F8CA6DE48D}" dt="2021-08-09T05:33:13.886" v="3210"/>
          <ac:spMkLst>
            <pc:docMk/>
            <pc:sldMk cId="1727336910" sldId="344"/>
            <ac:spMk id="382" creationId="{56CA1D27-C414-4BA2-85B9-878AD21597E8}"/>
          </ac:spMkLst>
        </pc:spChg>
        <pc:spChg chg="add del mod">
          <ac:chgData name="KNS SUB" userId="a49e7185d84df695" providerId="LiveId" clId="{DE603DE8-B0ED-4A33-BF16-06F8CA6DE48D}" dt="2021-08-09T05:33:13.886" v="3210"/>
          <ac:spMkLst>
            <pc:docMk/>
            <pc:sldMk cId="1727336910" sldId="344"/>
            <ac:spMk id="383" creationId="{EDF22AFD-1AA9-463E-B08C-E4BCA68C678E}"/>
          </ac:spMkLst>
        </pc:spChg>
        <pc:spChg chg="mod">
          <ac:chgData name="KNS SUB" userId="a49e7185d84df695" providerId="LiveId" clId="{DE603DE8-B0ED-4A33-BF16-06F8CA6DE48D}" dt="2021-08-09T05:33:01.580" v="3209"/>
          <ac:spMkLst>
            <pc:docMk/>
            <pc:sldMk cId="1727336910" sldId="344"/>
            <ac:spMk id="385" creationId="{E5EF6743-43ED-4733-9AED-9E97D24B3FED}"/>
          </ac:spMkLst>
        </pc:spChg>
        <pc:spChg chg="mod">
          <ac:chgData name="KNS SUB" userId="a49e7185d84df695" providerId="LiveId" clId="{DE603DE8-B0ED-4A33-BF16-06F8CA6DE48D}" dt="2021-08-09T05:33:01.580" v="3209"/>
          <ac:spMkLst>
            <pc:docMk/>
            <pc:sldMk cId="1727336910" sldId="344"/>
            <ac:spMk id="387" creationId="{5AA872D2-87A5-45C5-AD92-92D10E74DEED}"/>
          </ac:spMkLst>
        </pc:spChg>
        <pc:spChg chg="mod">
          <ac:chgData name="KNS SUB" userId="a49e7185d84df695" providerId="LiveId" clId="{DE603DE8-B0ED-4A33-BF16-06F8CA6DE48D}" dt="2021-08-09T05:33:01.580" v="3209"/>
          <ac:spMkLst>
            <pc:docMk/>
            <pc:sldMk cId="1727336910" sldId="344"/>
            <ac:spMk id="388" creationId="{726DBB79-B228-4773-9C06-8C868C4E2AAC}"/>
          </ac:spMkLst>
        </pc:spChg>
        <pc:spChg chg="mod">
          <ac:chgData name="KNS SUB" userId="a49e7185d84df695" providerId="LiveId" clId="{DE603DE8-B0ED-4A33-BF16-06F8CA6DE48D}" dt="2021-08-09T05:33:01.580" v="3209"/>
          <ac:spMkLst>
            <pc:docMk/>
            <pc:sldMk cId="1727336910" sldId="344"/>
            <ac:spMk id="389" creationId="{19E522C3-6AC1-4D82-981A-2740C19545C4}"/>
          </ac:spMkLst>
        </pc:spChg>
        <pc:spChg chg="mod">
          <ac:chgData name="KNS SUB" userId="a49e7185d84df695" providerId="LiveId" clId="{DE603DE8-B0ED-4A33-BF16-06F8CA6DE48D}" dt="2021-08-09T05:33:01.580" v="3209"/>
          <ac:spMkLst>
            <pc:docMk/>
            <pc:sldMk cId="1727336910" sldId="344"/>
            <ac:spMk id="390" creationId="{A86451C2-6A18-4661-9EF1-63250B6AB7E4}"/>
          </ac:spMkLst>
        </pc:spChg>
        <pc:spChg chg="mod">
          <ac:chgData name="KNS SUB" userId="a49e7185d84df695" providerId="LiveId" clId="{DE603DE8-B0ED-4A33-BF16-06F8CA6DE48D}" dt="2021-08-09T05:33:01.580" v="3209"/>
          <ac:spMkLst>
            <pc:docMk/>
            <pc:sldMk cId="1727336910" sldId="344"/>
            <ac:spMk id="391" creationId="{E8D22392-8BFE-4A83-B082-44F699D78415}"/>
          </ac:spMkLst>
        </pc:spChg>
        <pc:spChg chg="mod">
          <ac:chgData name="KNS SUB" userId="a49e7185d84df695" providerId="LiveId" clId="{DE603DE8-B0ED-4A33-BF16-06F8CA6DE48D}" dt="2021-08-09T05:33:01.580" v="3209"/>
          <ac:spMkLst>
            <pc:docMk/>
            <pc:sldMk cId="1727336910" sldId="344"/>
            <ac:spMk id="392" creationId="{4336280B-4A25-42D8-BD8E-C97EC8706FB8}"/>
          </ac:spMkLst>
        </pc:spChg>
        <pc:spChg chg="mod">
          <ac:chgData name="KNS SUB" userId="a49e7185d84df695" providerId="LiveId" clId="{DE603DE8-B0ED-4A33-BF16-06F8CA6DE48D}" dt="2021-08-09T05:33:01.580" v="3209"/>
          <ac:spMkLst>
            <pc:docMk/>
            <pc:sldMk cId="1727336910" sldId="344"/>
            <ac:spMk id="393" creationId="{F39FAAA3-3D5F-4FEC-8CB8-189FD71AF790}"/>
          </ac:spMkLst>
        </pc:spChg>
        <pc:spChg chg="mod">
          <ac:chgData name="KNS SUB" userId="a49e7185d84df695" providerId="LiveId" clId="{DE603DE8-B0ED-4A33-BF16-06F8CA6DE48D}" dt="2021-08-09T05:33:01.580" v="3209"/>
          <ac:spMkLst>
            <pc:docMk/>
            <pc:sldMk cId="1727336910" sldId="344"/>
            <ac:spMk id="394" creationId="{0177B488-6F93-4CAD-8A2A-2002C4CFAE00}"/>
          </ac:spMkLst>
        </pc:spChg>
        <pc:spChg chg="mod">
          <ac:chgData name="KNS SUB" userId="a49e7185d84df695" providerId="LiveId" clId="{DE603DE8-B0ED-4A33-BF16-06F8CA6DE48D}" dt="2021-08-09T05:33:01.580" v="3209"/>
          <ac:spMkLst>
            <pc:docMk/>
            <pc:sldMk cId="1727336910" sldId="344"/>
            <ac:spMk id="397" creationId="{73458ADC-0EA2-4698-B725-F7CB509BE4AC}"/>
          </ac:spMkLst>
        </pc:spChg>
        <pc:spChg chg="mod">
          <ac:chgData name="KNS SUB" userId="a49e7185d84df695" providerId="LiveId" clId="{DE603DE8-B0ED-4A33-BF16-06F8CA6DE48D}" dt="2021-08-09T05:33:01.580" v="3209"/>
          <ac:spMkLst>
            <pc:docMk/>
            <pc:sldMk cId="1727336910" sldId="344"/>
            <ac:spMk id="398" creationId="{79F43DA4-D3EF-49FF-9409-4BAC89732BC2}"/>
          </ac:spMkLst>
        </pc:spChg>
        <pc:spChg chg="mod">
          <ac:chgData name="KNS SUB" userId="a49e7185d84df695" providerId="LiveId" clId="{DE603DE8-B0ED-4A33-BF16-06F8CA6DE48D}" dt="2021-08-09T05:33:01.580" v="3209"/>
          <ac:spMkLst>
            <pc:docMk/>
            <pc:sldMk cId="1727336910" sldId="344"/>
            <ac:spMk id="399" creationId="{F78C3EF3-D1A5-4A70-90F2-1F9D287C6097}"/>
          </ac:spMkLst>
        </pc:spChg>
        <pc:spChg chg="mod">
          <ac:chgData name="KNS SUB" userId="a49e7185d84df695" providerId="LiveId" clId="{DE603DE8-B0ED-4A33-BF16-06F8CA6DE48D}" dt="2021-08-09T05:33:01.580" v="3209"/>
          <ac:spMkLst>
            <pc:docMk/>
            <pc:sldMk cId="1727336910" sldId="344"/>
            <ac:spMk id="400" creationId="{15663EFA-839D-4DB3-A3FF-3578296BF65A}"/>
          </ac:spMkLst>
        </pc:spChg>
        <pc:spChg chg="mod">
          <ac:chgData name="KNS SUB" userId="a49e7185d84df695" providerId="LiveId" clId="{DE603DE8-B0ED-4A33-BF16-06F8CA6DE48D}" dt="2021-08-09T05:33:01.580" v="3209"/>
          <ac:spMkLst>
            <pc:docMk/>
            <pc:sldMk cId="1727336910" sldId="344"/>
            <ac:spMk id="401" creationId="{F3A59572-20BC-4AE0-A589-DE874C4515BC}"/>
          </ac:spMkLst>
        </pc:spChg>
        <pc:spChg chg="mod">
          <ac:chgData name="KNS SUB" userId="a49e7185d84df695" providerId="LiveId" clId="{DE603DE8-B0ED-4A33-BF16-06F8CA6DE48D}" dt="2021-08-09T05:33:01.580" v="3209"/>
          <ac:spMkLst>
            <pc:docMk/>
            <pc:sldMk cId="1727336910" sldId="344"/>
            <ac:spMk id="403" creationId="{D7E32A9C-EDAE-4EF8-A73D-14F6A933E857}"/>
          </ac:spMkLst>
        </pc:spChg>
        <pc:spChg chg="mod">
          <ac:chgData name="KNS SUB" userId="a49e7185d84df695" providerId="LiveId" clId="{DE603DE8-B0ED-4A33-BF16-06F8CA6DE48D}" dt="2021-08-09T05:33:01.580" v="3209"/>
          <ac:spMkLst>
            <pc:docMk/>
            <pc:sldMk cId="1727336910" sldId="344"/>
            <ac:spMk id="405" creationId="{B1347FB2-DD5F-48EA-A52C-94A6430FF03C}"/>
          </ac:spMkLst>
        </pc:spChg>
        <pc:spChg chg="mod">
          <ac:chgData name="KNS SUB" userId="a49e7185d84df695" providerId="LiveId" clId="{DE603DE8-B0ED-4A33-BF16-06F8CA6DE48D}" dt="2021-08-09T05:33:01.580" v="3209"/>
          <ac:spMkLst>
            <pc:docMk/>
            <pc:sldMk cId="1727336910" sldId="344"/>
            <ac:spMk id="407" creationId="{FDD92A54-63A5-4AB9-AD91-387FFC4B03CA}"/>
          </ac:spMkLst>
        </pc:spChg>
        <pc:spChg chg="mod">
          <ac:chgData name="KNS SUB" userId="a49e7185d84df695" providerId="LiveId" clId="{DE603DE8-B0ED-4A33-BF16-06F8CA6DE48D}" dt="2021-08-09T05:33:01.580" v="3209"/>
          <ac:spMkLst>
            <pc:docMk/>
            <pc:sldMk cId="1727336910" sldId="344"/>
            <ac:spMk id="408" creationId="{7D65A119-3AA4-4E74-B807-E80759458238}"/>
          </ac:spMkLst>
        </pc:spChg>
        <pc:spChg chg="mod">
          <ac:chgData name="KNS SUB" userId="a49e7185d84df695" providerId="LiveId" clId="{DE603DE8-B0ED-4A33-BF16-06F8CA6DE48D}" dt="2021-08-09T05:33:01.580" v="3209"/>
          <ac:spMkLst>
            <pc:docMk/>
            <pc:sldMk cId="1727336910" sldId="344"/>
            <ac:spMk id="412" creationId="{0581D047-78FB-4043-A7B0-B4461A0E1325}"/>
          </ac:spMkLst>
        </pc:spChg>
        <pc:spChg chg="mod">
          <ac:chgData name="KNS SUB" userId="a49e7185d84df695" providerId="LiveId" clId="{DE603DE8-B0ED-4A33-BF16-06F8CA6DE48D}" dt="2021-08-09T05:33:01.580" v="3209"/>
          <ac:spMkLst>
            <pc:docMk/>
            <pc:sldMk cId="1727336910" sldId="344"/>
            <ac:spMk id="414" creationId="{862C1578-15EA-4D52-98DE-0E20D7723841}"/>
          </ac:spMkLst>
        </pc:spChg>
        <pc:spChg chg="mod">
          <ac:chgData name="KNS SUB" userId="a49e7185d84df695" providerId="LiveId" clId="{DE603DE8-B0ED-4A33-BF16-06F8CA6DE48D}" dt="2021-08-09T05:33:01.580" v="3209"/>
          <ac:spMkLst>
            <pc:docMk/>
            <pc:sldMk cId="1727336910" sldId="344"/>
            <ac:spMk id="415" creationId="{430AC73E-1509-4DF6-A0F7-3421EC722AEB}"/>
          </ac:spMkLst>
        </pc:spChg>
        <pc:spChg chg="mod">
          <ac:chgData name="KNS SUB" userId="a49e7185d84df695" providerId="LiveId" clId="{DE603DE8-B0ED-4A33-BF16-06F8CA6DE48D}" dt="2021-08-09T05:33:01.580" v="3209"/>
          <ac:spMkLst>
            <pc:docMk/>
            <pc:sldMk cId="1727336910" sldId="344"/>
            <ac:spMk id="416" creationId="{A0982714-466D-4460-BDD5-49AC8D925493}"/>
          </ac:spMkLst>
        </pc:spChg>
        <pc:spChg chg="mod">
          <ac:chgData name="KNS SUB" userId="a49e7185d84df695" providerId="LiveId" clId="{DE603DE8-B0ED-4A33-BF16-06F8CA6DE48D}" dt="2021-08-09T05:33:01.580" v="3209"/>
          <ac:spMkLst>
            <pc:docMk/>
            <pc:sldMk cId="1727336910" sldId="344"/>
            <ac:spMk id="417" creationId="{570D5E9E-FFC6-43FA-B290-339BF4073BF7}"/>
          </ac:spMkLst>
        </pc:spChg>
        <pc:spChg chg="mod">
          <ac:chgData name="KNS SUB" userId="a49e7185d84df695" providerId="LiveId" clId="{DE603DE8-B0ED-4A33-BF16-06F8CA6DE48D}" dt="2021-08-09T05:33:01.580" v="3209"/>
          <ac:spMkLst>
            <pc:docMk/>
            <pc:sldMk cId="1727336910" sldId="344"/>
            <ac:spMk id="424" creationId="{6028DCBD-63B2-4F20-B1B0-CD04028AA5B6}"/>
          </ac:spMkLst>
        </pc:spChg>
        <pc:spChg chg="mod">
          <ac:chgData name="KNS SUB" userId="a49e7185d84df695" providerId="LiveId" clId="{DE603DE8-B0ED-4A33-BF16-06F8CA6DE48D}" dt="2021-08-09T05:33:01.580" v="3209"/>
          <ac:spMkLst>
            <pc:docMk/>
            <pc:sldMk cId="1727336910" sldId="344"/>
            <ac:spMk id="426" creationId="{9FE6D31B-DB2D-4E92-BAE1-C1DDA52E468A}"/>
          </ac:spMkLst>
        </pc:spChg>
        <pc:spChg chg="mod">
          <ac:chgData name="KNS SUB" userId="a49e7185d84df695" providerId="LiveId" clId="{DE603DE8-B0ED-4A33-BF16-06F8CA6DE48D}" dt="2021-08-09T05:33:01.580" v="3209"/>
          <ac:spMkLst>
            <pc:docMk/>
            <pc:sldMk cId="1727336910" sldId="344"/>
            <ac:spMk id="427" creationId="{D37AA8F5-ECC7-414E-9D81-48EECD61C0E9}"/>
          </ac:spMkLst>
        </pc:spChg>
        <pc:spChg chg="mod">
          <ac:chgData name="KNS SUB" userId="a49e7185d84df695" providerId="LiveId" clId="{DE603DE8-B0ED-4A33-BF16-06F8CA6DE48D}" dt="2021-08-09T05:33:01.580" v="3209"/>
          <ac:spMkLst>
            <pc:docMk/>
            <pc:sldMk cId="1727336910" sldId="344"/>
            <ac:spMk id="428" creationId="{192F91AE-7D90-431C-825F-4A66843D8D8E}"/>
          </ac:spMkLst>
        </pc:spChg>
        <pc:spChg chg="mod">
          <ac:chgData name="KNS SUB" userId="a49e7185d84df695" providerId="LiveId" clId="{DE603DE8-B0ED-4A33-BF16-06F8CA6DE48D}" dt="2021-08-09T05:33:01.580" v="3209"/>
          <ac:spMkLst>
            <pc:docMk/>
            <pc:sldMk cId="1727336910" sldId="344"/>
            <ac:spMk id="430" creationId="{9198C192-12A1-416F-B18E-9AC0B5D04CF5}"/>
          </ac:spMkLst>
        </pc:spChg>
        <pc:spChg chg="mod">
          <ac:chgData name="KNS SUB" userId="a49e7185d84df695" providerId="LiveId" clId="{DE603DE8-B0ED-4A33-BF16-06F8CA6DE48D}" dt="2021-08-09T05:33:01.580" v="3209"/>
          <ac:spMkLst>
            <pc:docMk/>
            <pc:sldMk cId="1727336910" sldId="344"/>
            <ac:spMk id="432" creationId="{3379BD90-002A-4E41-A76B-BEF40B8C14A2}"/>
          </ac:spMkLst>
        </pc:spChg>
        <pc:spChg chg="mod">
          <ac:chgData name="KNS SUB" userId="a49e7185d84df695" providerId="LiveId" clId="{DE603DE8-B0ED-4A33-BF16-06F8CA6DE48D}" dt="2021-08-09T05:33:01.580" v="3209"/>
          <ac:spMkLst>
            <pc:docMk/>
            <pc:sldMk cId="1727336910" sldId="344"/>
            <ac:spMk id="434" creationId="{593947C1-5A81-4ED1-8308-87624DCB9D74}"/>
          </ac:spMkLst>
        </pc:spChg>
        <pc:spChg chg="add del mod">
          <ac:chgData name="KNS SUB" userId="a49e7185d84df695" providerId="LiveId" clId="{DE603DE8-B0ED-4A33-BF16-06F8CA6DE48D}" dt="2021-08-09T05:33:13.886" v="3210"/>
          <ac:spMkLst>
            <pc:docMk/>
            <pc:sldMk cId="1727336910" sldId="344"/>
            <ac:spMk id="436" creationId="{48B806C8-2FE7-4D17-9F5C-F4EE5A4F4B1B}"/>
          </ac:spMkLst>
        </pc:spChg>
        <pc:spChg chg="mod">
          <ac:chgData name="KNS SUB" userId="a49e7185d84df695" providerId="LiveId" clId="{DE603DE8-B0ED-4A33-BF16-06F8CA6DE48D}" dt="2021-08-09T05:33:01.580" v="3209"/>
          <ac:spMkLst>
            <pc:docMk/>
            <pc:sldMk cId="1727336910" sldId="344"/>
            <ac:spMk id="438" creationId="{5F89E15B-6D1F-4E25-89A2-5D21080161A0}"/>
          </ac:spMkLst>
        </pc:spChg>
        <pc:spChg chg="mod">
          <ac:chgData name="KNS SUB" userId="a49e7185d84df695" providerId="LiveId" clId="{DE603DE8-B0ED-4A33-BF16-06F8CA6DE48D}" dt="2021-08-09T05:33:01.580" v="3209"/>
          <ac:spMkLst>
            <pc:docMk/>
            <pc:sldMk cId="1727336910" sldId="344"/>
            <ac:spMk id="439" creationId="{C1387505-4418-4C18-BD6F-D37B02F4C972}"/>
          </ac:spMkLst>
        </pc:spChg>
        <pc:spChg chg="mod">
          <ac:chgData name="KNS SUB" userId="a49e7185d84df695" providerId="LiveId" clId="{DE603DE8-B0ED-4A33-BF16-06F8CA6DE48D}" dt="2021-08-09T05:33:01.580" v="3209"/>
          <ac:spMkLst>
            <pc:docMk/>
            <pc:sldMk cId="1727336910" sldId="344"/>
            <ac:spMk id="447" creationId="{BDA30C5B-8E73-4BAF-9389-D7778D5B63BA}"/>
          </ac:spMkLst>
        </pc:spChg>
        <pc:spChg chg="mod">
          <ac:chgData name="KNS SUB" userId="a49e7185d84df695" providerId="LiveId" clId="{DE603DE8-B0ED-4A33-BF16-06F8CA6DE48D}" dt="2021-08-09T05:33:01.580" v="3209"/>
          <ac:spMkLst>
            <pc:docMk/>
            <pc:sldMk cId="1727336910" sldId="344"/>
            <ac:spMk id="448" creationId="{5CD09FF5-17C9-4014-AAC0-9717BDD47AE5}"/>
          </ac:spMkLst>
        </pc:spChg>
        <pc:spChg chg="mod">
          <ac:chgData name="KNS SUB" userId="a49e7185d84df695" providerId="LiveId" clId="{DE603DE8-B0ED-4A33-BF16-06F8CA6DE48D}" dt="2021-08-09T05:33:01.580" v="3209"/>
          <ac:spMkLst>
            <pc:docMk/>
            <pc:sldMk cId="1727336910" sldId="344"/>
            <ac:spMk id="449" creationId="{D4C75AC1-2378-4C21-86D2-8CB997FC2865}"/>
          </ac:spMkLst>
        </pc:spChg>
        <pc:spChg chg="mod">
          <ac:chgData name="KNS SUB" userId="a49e7185d84df695" providerId="LiveId" clId="{DE603DE8-B0ED-4A33-BF16-06F8CA6DE48D}" dt="2021-08-09T05:33:01.580" v="3209"/>
          <ac:spMkLst>
            <pc:docMk/>
            <pc:sldMk cId="1727336910" sldId="344"/>
            <ac:spMk id="451" creationId="{8946B338-247A-47D5-8291-E08AAF45D335}"/>
          </ac:spMkLst>
        </pc:spChg>
        <pc:spChg chg="mod">
          <ac:chgData name="KNS SUB" userId="a49e7185d84df695" providerId="LiveId" clId="{DE603DE8-B0ED-4A33-BF16-06F8CA6DE48D}" dt="2021-08-09T05:33:01.580" v="3209"/>
          <ac:spMkLst>
            <pc:docMk/>
            <pc:sldMk cId="1727336910" sldId="344"/>
            <ac:spMk id="452" creationId="{4BFE8C87-D16F-47DC-8E73-4A00F3674B10}"/>
          </ac:spMkLst>
        </pc:spChg>
        <pc:spChg chg="mod">
          <ac:chgData name="KNS SUB" userId="a49e7185d84df695" providerId="LiveId" clId="{DE603DE8-B0ED-4A33-BF16-06F8CA6DE48D}" dt="2021-08-09T05:33:01.580" v="3209"/>
          <ac:spMkLst>
            <pc:docMk/>
            <pc:sldMk cId="1727336910" sldId="344"/>
            <ac:spMk id="453" creationId="{60C38C1C-E17F-485C-9345-0A1E9097831B}"/>
          </ac:spMkLst>
        </pc:spChg>
        <pc:spChg chg="mod">
          <ac:chgData name="KNS SUB" userId="a49e7185d84df695" providerId="LiveId" clId="{DE603DE8-B0ED-4A33-BF16-06F8CA6DE48D}" dt="2021-08-09T05:33:01.580" v="3209"/>
          <ac:spMkLst>
            <pc:docMk/>
            <pc:sldMk cId="1727336910" sldId="344"/>
            <ac:spMk id="454" creationId="{E2EF47FE-197B-4D0A-ACC0-999B96D56F04}"/>
          </ac:spMkLst>
        </pc:spChg>
        <pc:spChg chg="mod">
          <ac:chgData name="KNS SUB" userId="a49e7185d84df695" providerId="LiveId" clId="{DE603DE8-B0ED-4A33-BF16-06F8CA6DE48D}" dt="2021-08-09T05:33:01.580" v="3209"/>
          <ac:spMkLst>
            <pc:docMk/>
            <pc:sldMk cId="1727336910" sldId="344"/>
            <ac:spMk id="455" creationId="{A39F9B1B-F387-46F2-B7E3-B1EA1D83A664}"/>
          </ac:spMkLst>
        </pc:spChg>
        <pc:spChg chg="mod">
          <ac:chgData name="KNS SUB" userId="a49e7185d84df695" providerId="LiveId" clId="{DE603DE8-B0ED-4A33-BF16-06F8CA6DE48D}" dt="2021-08-09T05:33:01.580" v="3209"/>
          <ac:spMkLst>
            <pc:docMk/>
            <pc:sldMk cId="1727336910" sldId="344"/>
            <ac:spMk id="456" creationId="{1C307A47-16F0-4926-882C-96B91BD19229}"/>
          </ac:spMkLst>
        </pc:spChg>
        <pc:spChg chg="mod">
          <ac:chgData name="KNS SUB" userId="a49e7185d84df695" providerId="LiveId" clId="{DE603DE8-B0ED-4A33-BF16-06F8CA6DE48D}" dt="2021-08-09T05:33:01.580" v="3209"/>
          <ac:spMkLst>
            <pc:docMk/>
            <pc:sldMk cId="1727336910" sldId="344"/>
            <ac:spMk id="458" creationId="{1F9E3705-023B-4811-AF6B-13CA9AE8AF81}"/>
          </ac:spMkLst>
        </pc:spChg>
        <pc:spChg chg="mod">
          <ac:chgData name="KNS SUB" userId="a49e7185d84df695" providerId="LiveId" clId="{DE603DE8-B0ED-4A33-BF16-06F8CA6DE48D}" dt="2021-08-09T05:33:01.580" v="3209"/>
          <ac:spMkLst>
            <pc:docMk/>
            <pc:sldMk cId="1727336910" sldId="344"/>
            <ac:spMk id="463" creationId="{5D8DBD47-BDD1-43AE-BF11-84910CFC4EAC}"/>
          </ac:spMkLst>
        </pc:spChg>
        <pc:spChg chg="mod">
          <ac:chgData name="KNS SUB" userId="a49e7185d84df695" providerId="LiveId" clId="{DE603DE8-B0ED-4A33-BF16-06F8CA6DE48D}" dt="2021-08-09T05:33:01.580" v="3209"/>
          <ac:spMkLst>
            <pc:docMk/>
            <pc:sldMk cId="1727336910" sldId="344"/>
            <ac:spMk id="466" creationId="{46B62133-8F2D-4BC0-8CFB-DF28E1C2DD7C}"/>
          </ac:spMkLst>
        </pc:spChg>
        <pc:spChg chg="add del mod">
          <ac:chgData name="KNS SUB" userId="a49e7185d84df695" providerId="LiveId" clId="{DE603DE8-B0ED-4A33-BF16-06F8CA6DE48D}" dt="2021-08-09T05:33:13.886" v="3210"/>
          <ac:spMkLst>
            <pc:docMk/>
            <pc:sldMk cId="1727336910" sldId="344"/>
            <ac:spMk id="468" creationId="{AA9ED5F5-148C-462A-BDA3-A1D8A828E4F9}"/>
          </ac:spMkLst>
        </pc:spChg>
        <pc:spChg chg="mod">
          <ac:chgData name="KNS SUB" userId="a49e7185d84df695" providerId="LiveId" clId="{DE603DE8-B0ED-4A33-BF16-06F8CA6DE48D}" dt="2021-08-09T05:33:01.580" v="3209"/>
          <ac:spMkLst>
            <pc:docMk/>
            <pc:sldMk cId="1727336910" sldId="344"/>
            <ac:spMk id="470" creationId="{8EBD59AD-FB05-464C-8BC0-75510752CCF5}"/>
          </ac:spMkLst>
        </pc:spChg>
        <pc:spChg chg="mod">
          <ac:chgData name="KNS SUB" userId="a49e7185d84df695" providerId="LiveId" clId="{DE603DE8-B0ED-4A33-BF16-06F8CA6DE48D}" dt="2021-08-09T05:33:01.580" v="3209"/>
          <ac:spMkLst>
            <pc:docMk/>
            <pc:sldMk cId="1727336910" sldId="344"/>
            <ac:spMk id="472" creationId="{657ED70E-C989-4D46-A671-0E28621FC6D2}"/>
          </ac:spMkLst>
        </pc:spChg>
        <pc:spChg chg="mod">
          <ac:chgData name="KNS SUB" userId="a49e7185d84df695" providerId="LiveId" clId="{DE603DE8-B0ED-4A33-BF16-06F8CA6DE48D}" dt="2021-08-09T05:33:01.580" v="3209"/>
          <ac:spMkLst>
            <pc:docMk/>
            <pc:sldMk cId="1727336910" sldId="344"/>
            <ac:spMk id="473" creationId="{441B4C98-CC97-4C7C-869C-B67F883AC899}"/>
          </ac:spMkLst>
        </pc:spChg>
        <pc:spChg chg="mod">
          <ac:chgData name="KNS SUB" userId="a49e7185d84df695" providerId="LiveId" clId="{DE603DE8-B0ED-4A33-BF16-06F8CA6DE48D}" dt="2021-08-09T05:33:01.580" v="3209"/>
          <ac:spMkLst>
            <pc:docMk/>
            <pc:sldMk cId="1727336910" sldId="344"/>
            <ac:spMk id="474" creationId="{B211AA97-9366-4C3D-A579-DBC6E5D54FDC}"/>
          </ac:spMkLst>
        </pc:spChg>
        <pc:spChg chg="mod">
          <ac:chgData name="KNS SUB" userId="a49e7185d84df695" providerId="LiveId" clId="{DE603DE8-B0ED-4A33-BF16-06F8CA6DE48D}" dt="2021-08-09T05:33:01.580" v="3209"/>
          <ac:spMkLst>
            <pc:docMk/>
            <pc:sldMk cId="1727336910" sldId="344"/>
            <ac:spMk id="477" creationId="{CE35B2D8-5A4D-4D94-A350-ABAA8462CFD1}"/>
          </ac:spMkLst>
        </pc:spChg>
        <pc:spChg chg="mod">
          <ac:chgData name="KNS SUB" userId="a49e7185d84df695" providerId="LiveId" clId="{DE603DE8-B0ED-4A33-BF16-06F8CA6DE48D}" dt="2021-08-09T05:33:01.580" v="3209"/>
          <ac:spMkLst>
            <pc:docMk/>
            <pc:sldMk cId="1727336910" sldId="344"/>
            <ac:spMk id="478" creationId="{8305D1A1-06C7-44A3-A3F6-53C3D31A8003}"/>
          </ac:spMkLst>
        </pc:spChg>
        <pc:spChg chg="mod">
          <ac:chgData name="KNS SUB" userId="a49e7185d84df695" providerId="LiveId" clId="{DE603DE8-B0ED-4A33-BF16-06F8CA6DE48D}" dt="2021-08-09T05:33:01.580" v="3209"/>
          <ac:spMkLst>
            <pc:docMk/>
            <pc:sldMk cId="1727336910" sldId="344"/>
            <ac:spMk id="479" creationId="{4D2F773A-CE18-4148-A001-74D1ECDB4614}"/>
          </ac:spMkLst>
        </pc:spChg>
        <pc:spChg chg="mod">
          <ac:chgData name="KNS SUB" userId="a49e7185d84df695" providerId="LiveId" clId="{DE603DE8-B0ED-4A33-BF16-06F8CA6DE48D}" dt="2021-08-09T05:33:01.580" v="3209"/>
          <ac:spMkLst>
            <pc:docMk/>
            <pc:sldMk cId="1727336910" sldId="344"/>
            <ac:spMk id="480" creationId="{32E77C5A-7822-48D4-9B2E-FD45A8E30711}"/>
          </ac:spMkLst>
        </pc:spChg>
        <pc:spChg chg="mod">
          <ac:chgData name="KNS SUB" userId="a49e7185d84df695" providerId="LiveId" clId="{DE603DE8-B0ED-4A33-BF16-06F8CA6DE48D}" dt="2021-08-09T05:33:01.580" v="3209"/>
          <ac:spMkLst>
            <pc:docMk/>
            <pc:sldMk cId="1727336910" sldId="344"/>
            <ac:spMk id="481" creationId="{A3122C1E-DAF0-45D3-8698-657C99FF0DEC}"/>
          </ac:spMkLst>
        </pc:spChg>
        <pc:spChg chg="mod">
          <ac:chgData name="KNS SUB" userId="a49e7185d84df695" providerId="LiveId" clId="{DE603DE8-B0ED-4A33-BF16-06F8CA6DE48D}" dt="2021-08-09T05:33:01.580" v="3209"/>
          <ac:spMkLst>
            <pc:docMk/>
            <pc:sldMk cId="1727336910" sldId="344"/>
            <ac:spMk id="482" creationId="{A53E9B25-4704-44B3-8C46-669F4046FB2B}"/>
          </ac:spMkLst>
        </pc:spChg>
        <pc:spChg chg="mod">
          <ac:chgData name="KNS SUB" userId="a49e7185d84df695" providerId="LiveId" clId="{DE603DE8-B0ED-4A33-BF16-06F8CA6DE48D}" dt="2021-08-09T05:33:01.580" v="3209"/>
          <ac:spMkLst>
            <pc:docMk/>
            <pc:sldMk cId="1727336910" sldId="344"/>
            <ac:spMk id="483" creationId="{003AF1FB-A789-43DC-A00E-03EC717E5BE0}"/>
          </ac:spMkLst>
        </pc:spChg>
        <pc:spChg chg="add del mod">
          <ac:chgData name="KNS SUB" userId="a49e7185d84df695" providerId="LiveId" clId="{DE603DE8-B0ED-4A33-BF16-06F8CA6DE48D}" dt="2021-08-09T05:33:13.886" v="3210"/>
          <ac:spMkLst>
            <pc:docMk/>
            <pc:sldMk cId="1727336910" sldId="344"/>
            <ac:spMk id="485" creationId="{EE3765A2-E244-448E-8801-2ED109F7A918}"/>
          </ac:spMkLst>
        </pc:spChg>
        <pc:spChg chg="mod">
          <ac:chgData name="KNS SUB" userId="a49e7185d84df695" providerId="LiveId" clId="{DE603DE8-B0ED-4A33-BF16-06F8CA6DE48D}" dt="2021-08-09T05:33:01.580" v="3209"/>
          <ac:spMkLst>
            <pc:docMk/>
            <pc:sldMk cId="1727336910" sldId="344"/>
            <ac:spMk id="487" creationId="{C55326EA-405C-4EAA-8790-13EFDBE67244}"/>
          </ac:spMkLst>
        </pc:spChg>
        <pc:spChg chg="mod">
          <ac:chgData name="KNS SUB" userId="a49e7185d84df695" providerId="LiveId" clId="{DE603DE8-B0ED-4A33-BF16-06F8CA6DE48D}" dt="2021-08-09T05:33:01.580" v="3209"/>
          <ac:spMkLst>
            <pc:docMk/>
            <pc:sldMk cId="1727336910" sldId="344"/>
            <ac:spMk id="488" creationId="{282FBF33-6FD3-4225-8B2C-28A191E1B721}"/>
          </ac:spMkLst>
        </pc:spChg>
        <pc:spChg chg="mod">
          <ac:chgData name="KNS SUB" userId="a49e7185d84df695" providerId="LiveId" clId="{DE603DE8-B0ED-4A33-BF16-06F8CA6DE48D}" dt="2021-08-09T05:33:01.580" v="3209"/>
          <ac:spMkLst>
            <pc:docMk/>
            <pc:sldMk cId="1727336910" sldId="344"/>
            <ac:spMk id="491" creationId="{1A8287C1-80CE-4FF3-A2CD-80AB6DF821B2}"/>
          </ac:spMkLst>
        </pc:spChg>
        <pc:spChg chg="mod">
          <ac:chgData name="KNS SUB" userId="a49e7185d84df695" providerId="LiveId" clId="{DE603DE8-B0ED-4A33-BF16-06F8CA6DE48D}" dt="2021-08-09T05:33:01.580" v="3209"/>
          <ac:spMkLst>
            <pc:docMk/>
            <pc:sldMk cId="1727336910" sldId="344"/>
            <ac:spMk id="492" creationId="{3A3105BD-7747-460B-AC56-3F0279DAEAF0}"/>
          </ac:spMkLst>
        </pc:spChg>
        <pc:spChg chg="mod">
          <ac:chgData name="KNS SUB" userId="a49e7185d84df695" providerId="LiveId" clId="{DE603DE8-B0ED-4A33-BF16-06F8CA6DE48D}" dt="2021-08-09T05:33:01.580" v="3209"/>
          <ac:spMkLst>
            <pc:docMk/>
            <pc:sldMk cId="1727336910" sldId="344"/>
            <ac:spMk id="493" creationId="{0C9644C8-AAF1-46AD-BDB4-6802DB424390}"/>
          </ac:spMkLst>
        </pc:spChg>
        <pc:spChg chg="add del mod">
          <ac:chgData name="KNS SUB" userId="a49e7185d84df695" providerId="LiveId" clId="{DE603DE8-B0ED-4A33-BF16-06F8CA6DE48D}" dt="2021-08-09T05:33:13.886" v="3210"/>
          <ac:spMkLst>
            <pc:docMk/>
            <pc:sldMk cId="1727336910" sldId="344"/>
            <ac:spMk id="494" creationId="{8A4035FE-27CF-430D-A970-DAC55D70FB74}"/>
          </ac:spMkLst>
        </pc:spChg>
        <pc:spChg chg="mod">
          <ac:chgData name="KNS SUB" userId="a49e7185d84df695" providerId="LiveId" clId="{DE603DE8-B0ED-4A33-BF16-06F8CA6DE48D}" dt="2021-08-09T05:33:01.580" v="3209"/>
          <ac:spMkLst>
            <pc:docMk/>
            <pc:sldMk cId="1727336910" sldId="344"/>
            <ac:spMk id="496" creationId="{DCAE2777-8DFE-4955-993E-DF19AC231A0F}"/>
          </ac:spMkLst>
        </pc:spChg>
        <pc:spChg chg="mod">
          <ac:chgData name="KNS SUB" userId="a49e7185d84df695" providerId="LiveId" clId="{DE603DE8-B0ED-4A33-BF16-06F8CA6DE48D}" dt="2021-08-09T05:33:01.580" v="3209"/>
          <ac:spMkLst>
            <pc:docMk/>
            <pc:sldMk cId="1727336910" sldId="344"/>
            <ac:spMk id="497" creationId="{BB150967-5DB4-498A-BD68-0B116B591AF2}"/>
          </ac:spMkLst>
        </pc:spChg>
        <pc:spChg chg="mod">
          <ac:chgData name="KNS SUB" userId="a49e7185d84df695" providerId="LiveId" clId="{DE603DE8-B0ED-4A33-BF16-06F8CA6DE48D}" dt="2021-08-09T05:33:01.580" v="3209"/>
          <ac:spMkLst>
            <pc:docMk/>
            <pc:sldMk cId="1727336910" sldId="344"/>
            <ac:spMk id="499" creationId="{4547E340-F767-4A08-9E5C-885AAEBCD881}"/>
          </ac:spMkLst>
        </pc:spChg>
        <pc:spChg chg="mod">
          <ac:chgData name="KNS SUB" userId="a49e7185d84df695" providerId="LiveId" clId="{DE603DE8-B0ED-4A33-BF16-06F8CA6DE48D}" dt="2021-08-09T05:33:01.580" v="3209"/>
          <ac:spMkLst>
            <pc:docMk/>
            <pc:sldMk cId="1727336910" sldId="344"/>
            <ac:spMk id="502" creationId="{47AAE4C9-F2EF-4BB2-AF67-EE9898F14B5A}"/>
          </ac:spMkLst>
        </pc:spChg>
        <pc:spChg chg="mod">
          <ac:chgData name="KNS SUB" userId="a49e7185d84df695" providerId="LiveId" clId="{DE603DE8-B0ED-4A33-BF16-06F8CA6DE48D}" dt="2021-08-09T05:33:01.580" v="3209"/>
          <ac:spMkLst>
            <pc:docMk/>
            <pc:sldMk cId="1727336910" sldId="344"/>
            <ac:spMk id="503" creationId="{94B986F3-63CD-4688-9FCE-3900F86F38CA}"/>
          </ac:spMkLst>
        </pc:spChg>
        <pc:spChg chg="mod">
          <ac:chgData name="KNS SUB" userId="a49e7185d84df695" providerId="LiveId" clId="{DE603DE8-B0ED-4A33-BF16-06F8CA6DE48D}" dt="2021-08-09T05:33:01.580" v="3209"/>
          <ac:spMkLst>
            <pc:docMk/>
            <pc:sldMk cId="1727336910" sldId="344"/>
            <ac:spMk id="504" creationId="{C334645D-25F1-4375-8F34-00EFE4C1CB78}"/>
          </ac:spMkLst>
        </pc:spChg>
        <pc:spChg chg="mod">
          <ac:chgData name="KNS SUB" userId="a49e7185d84df695" providerId="LiveId" clId="{DE603DE8-B0ED-4A33-BF16-06F8CA6DE48D}" dt="2021-08-09T05:33:01.580" v="3209"/>
          <ac:spMkLst>
            <pc:docMk/>
            <pc:sldMk cId="1727336910" sldId="344"/>
            <ac:spMk id="505" creationId="{03432608-280C-47C6-90A6-725DE069AF09}"/>
          </ac:spMkLst>
        </pc:spChg>
        <pc:spChg chg="mod">
          <ac:chgData name="KNS SUB" userId="a49e7185d84df695" providerId="LiveId" clId="{DE603DE8-B0ED-4A33-BF16-06F8CA6DE48D}" dt="2021-08-09T05:33:01.580" v="3209"/>
          <ac:spMkLst>
            <pc:docMk/>
            <pc:sldMk cId="1727336910" sldId="344"/>
            <ac:spMk id="507" creationId="{0C59B481-209B-4113-8AC9-1E233A8820E3}"/>
          </ac:spMkLst>
        </pc:spChg>
        <pc:spChg chg="add del mod">
          <ac:chgData name="KNS SUB" userId="a49e7185d84df695" providerId="LiveId" clId="{DE603DE8-B0ED-4A33-BF16-06F8CA6DE48D}" dt="2021-08-09T05:33:13.886" v="3210"/>
          <ac:spMkLst>
            <pc:docMk/>
            <pc:sldMk cId="1727336910" sldId="344"/>
            <ac:spMk id="508" creationId="{B23E666D-5B74-4159-8697-3FFD1A7F9797}"/>
          </ac:spMkLst>
        </pc:spChg>
        <pc:spChg chg="add del mod">
          <ac:chgData name="KNS SUB" userId="a49e7185d84df695" providerId="LiveId" clId="{DE603DE8-B0ED-4A33-BF16-06F8CA6DE48D}" dt="2021-08-09T05:33:21.899" v="3212"/>
          <ac:spMkLst>
            <pc:docMk/>
            <pc:sldMk cId="1727336910" sldId="344"/>
            <ac:spMk id="509" creationId="{BBB05BE5-615C-4A7F-8E9C-3B20D57CE6D3}"/>
          </ac:spMkLst>
        </pc:spChg>
        <pc:spChg chg="add del mod">
          <ac:chgData name="KNS SUB" userId="a49e7185d84df695" providerId="LiveId" clId="{DE603DE8-B0ED-4A33-BF16-06F8CA6DE48D}" dt="2021-08-09T05:33:21.899" v="3212"/>
          <ac:spMkLst>
            <pc:docMk/>
            <pc:sldMk cId="1727336910" sldId="344"/>
            <ac:spMk id="510" creationId="{722962B9-E0EE-46EB-A13C-3E21023A4049}"/>
          </ac:spMkLst>
        </pc:spChg>
        <pc:spChg chg="add del mod">
          <ac:chgData name="KNS SUB" userId="a49e7185d84df695" providerId="LiveId" clId="{DE603DE8-B0ED-4A33-BF16-06F8CA6DE48D}" dt="2021-08-09T05:33:21.899" v="3212"/>
          <ac:spMkLst>
            <pc:docMk/>
            <pc:sldMk cId="1727336910" sldId="344"/>
            <ac:spMk id="511" creationId="{9C39175A-0983-4338-8A8C-308C758624FC}"/>
          </ac:spMkLst>
        </pc:spChg>
        <pc:spChg chg="add del mod">
          <ac:chgData name="KNS SUB" userId="a49e7185d84df695" providerId="LiveId" clId="{DE603DE8-B0ED-4A33-BF16-06F8CA6DE48D}" dt="2021-08-09T05:33:21.899" v="3212"/>
          <ac:spMkLst>
            <pc:docMk/>
            <pc:sldMk cId="1727336910" sldId="344"/>
            <ac:spMk id="512" creationId="{A095E64A-0F8F-409F-BFFB-9DE8A942F5B1}"/>
          </ac:spMkLst>
        </pc:spChg>
        <pc:spChg chg="mod">
          <ac:chgData name="KNS SUB" userId="a49e7185d84df695" providerId="LiveId" clId="{DE603DE8-B0ED-4A33-BF16-06F8CA6DE48D}" dt="2021-08-09T05:33:14.937" v="3211"/>
          <ac:spMkLst>
            <pc:docMk/>
            <pc:sldMk cId="1727336910" sldId="344"/>
            <ac:spMk id="515" creationId="{01750B4A-CC95-4C84-8E84-B86F23433A86}"/>
          </ac:spMkLst>
        </pc:spChg>
        <pc:spChg chg="mod">
          <ac:chgData name="KNS SUB" userId="a49e7185d84df695" providerId="LiveId" clId="{DE603DE8-B0ED-4A33-BF16-06F8CA6DE48D}" dt="2021-08-09T05:33:14.937" v="3211"/>
          <ac:spMkLst>
            <pc:docMk/>
            <pc:sldMk cId="1727336910" sldId="344"/>
            <ac:spMk id="516" creationId="{C9C35EA9-A2EA-4826-BFE6-5D056796029C}"/>
          </ac:spMkLst>
        </pc:spChg>
        <pc:spChg chg="mod">
          <ac:chgData name="KNS SUB" userId="a49e7185d84df695" providerId="LiveId" clId="{DE603DE8-B0ED-4A33-BF16-06F8CA6DE48D}" dt="2021-08-09T05:33:14.937" v="3211"/>
          <ac:spMkLst>
            <pc:docMk/>
            <pc:sldMk cId="1727336910" sldId="344"/>
            <ac:spMk id="517" creationId="{012ADDC4-C654-49AF-8526-ED494BEFE6A9}"/>
          </ac:spMkLst>
        </pc:spChg>
        <pc:spChg chg="mod">
          <ac:chgData name="KNS SUB" userId="a49e7185d84df695" providerId="LiveId" clId="{DE603DE8-B0ED-4A33-BF16-06F8CA6DE48D}" dt="2021-08-09T05:33:14.937" v="3211"/>
          <ac:spMkLst>
            <pc:docMk/>
            <pc:sldMk cId="1727336910" sldId="344"/>
            <ac:spMk id="518" creationId="{FA5BEACB-A354-4035-8061-D3A50EE1EFBE}"/>
          </ac:spMkLst>
        </pc:spChg>
        <pc:spChg chg="add del mod">
          <ac:chgData name="KNS SUB" userId="a49e7185d84df695" providerId="LiveId" clId="{DE603DE8-B0ED-4A33-BF16-06F8CA6DE48D}" dt="2021-08-09T05:33:21.899" v="3212"/>
          <ac:spMkLst>
            <pc:docMk/>
            <pc:sldMk cId="1727336910" sldId="344"/>
            <ac:spMk id="520" creationId="{0B3D93F0-CF19-4805-8D82-40DC24B8B927}"/>
          </ac:spMkLst>
        </pc:spChg>
        <pc:spChg chg="add del mod">
          <ac:chgData name="KNS SUB" userId="a49e7185d84df695" providerId="LiveId" clId="{DE603DE8-B0ED-4A33-BF16-06F8CA6DE48D}" dt="2021-08-09T05:33:21.899" v="3212"/>
          <ac:spMkLst>
            <pc:docMk/>
            <pc:sldMk cId="1727336910" sldId="344"/>
            <ac:spMk id="521" creationId="{7018FE38-5726-419A-B4A0-B3E73DF6BF0C}"/>
          </ac:spMkLst>
        </pc:spChg>
        <pc:spChg chg="add del mod">
          <ac:chgData name="KNS SUB" userId="a49e7185d84df695" providerId="LiveId" clId="{DE603DE8-B0ED-4A33-BF16-06F8CA6DE48D}" dt="2021-08-09T05:33:21.899" v="3212"/>
          <ac:spMkLst>
            <pc:docMk/>
            <pc:sldMk cId="1727336910" sldId="344"/>
            <ac:spMk id="522" creationId="{39D79C76-3189-4A21-889C-079E1474CEBF}"/>
          </ac:spMkLst>
        </pc:spChg>
        <pc:spChg chg="mod">
          <ac:chgData name="KNS SUB" userId="a49e7185d84df695" providerId="LiveId" clId="{DE603DE8-B0ED-4A33-BF16-06F8CA6DE48D}" dt="2021-08-09T05:33:14.937" v="3211"/>
          <ac:spMkLst>
            <pc:docMk/>
            <pc:sldMk cId="1727336910" sldId="344"/>
            <ac:spMk id="524" creationId="{8A6CA993-8E5A-42DD-8884-FA7864D953FF}"/>
          </ac:spMkLst>
        </pc:spChg>
        <pc:spChg chg="mod">
          <ac:chgData name="KNS SUB" userId="a49e7185d84df695" providerId="LiveId" clId="{DE603DE8-B0ED-4A33-BF16-06F8CA6DE48D}" dt="2021-08-09T05:33:14.937" v="3211"/>
          <ac:spMkLst>
            <pc:docMk/>
            <pc:sldMk cId="1727336910" sldId="344"/>
            <ac:spMk id="525" creationId="{CFB29376-6292-48EC-BB20-1C1CCA7312A5}"/>
          </ac:spMkLst>
        </pc:spChg>
        <pc:spChg chg="mod">
          <ac:chgData name="KNS SUB" userId="a49e7185d84df695" providerId="LiveId" clId="{DE603DE8-B0ED-4A33-BF16-06F8CA6DE48D}" dt="2021-08-09T05:33:14.937" v="3211"/>
          <ac:spMkLst>
            <pc:docMk/>
            <pc:sldMk cId="1727336910" sldId="344"/>
            <ac:spMk id="540" creationId="{D640AB8F-DAED-41CA-8649-84B20B32AB44}"/>
          </ac:spMkLst>
        </pc:spChg>
        <pc:spChg chg="mod">
          <ac:chgData name="KNS SUB" userId="a49e7185d84df695" providerId="LiveId" clId="{DE603DE8-B0ED-4A33-BF16-06F8CA6DE48D}" dt="2021-08-09T05:33:14.937" v="3211"/>
          <ac:spMkLst>
            <pc:docMk/>
            <pc:sldMk cId="1727336910" sldId="344"/>
            <ac:spMk id="541" creationId="{03803359-E45E-479A-9D72-E1842E27BAF1}"/>
          </ac:spMkLst>
        </pc:spChg>
        <pc:spChg chg="mod">
          <ac:chgData name="KNS SUB" userId="a49e7185d84df695" providerId="LiveId" clId="{DE603DE8-B0ED-4A33-BF16-06F8CA6DE48D}" dt="2021-08-09T05:33:14.937" v="3211"/>
          <ac:spMkLst>
            <pc:docMk/>
            <pc:sldMk cId="1727336910" sldId="344"/>
            <ac:spMk id="542" creationId="{3983CB63-7D54-4D8C-A5C9-668CD0C8AFC8}"/>
          </ac:spMkLst>
        </pc:spChg>
        <pc:spChg chg="mod">
          <ac:chgData name="KNS SUB" userId="a49e7185d84df695" providerId="LiveId" clId="{DE603DE8-B0ED-4A33-BF16-06F8CA6DE48D}" dt="2021-08-09T05:33:14.937" v="3211"/>
          <ac:spMkLst>
            <pc:docMk/>
            <pc:sldMk cId="1727336910" sldId="344"/>
            <ac:spMk id="543" creationId="{800B095C-4A23-4036-9010-71354105A30A}"/>
          </ac:spMkLst>
        </pc:spChg>
        <pc:spChg chg="mod">
          <ac:chgData name="KNS SUB" userId="a49e7185d84df695" providerId="LiveId" clId="{DE603DE8-B0ED-4A33-BF16-06F8CA6DE48D}" dt="2021-08-09T05:33:14.937" v="3211"/>
          <ac:spMkLst>
            <pc:docMk/>
            <pc:sldMk cId="1727336910" sldId="344"/>
            <ac:spMk id="546" creationId="{CDC021E7-6919-4C54-BB1E-AA51A434B792}"/>
          </ac:spMkLst>
        </pc:spChg>
        <pc:spChg chg="mod">
          <ac:chgData name="KNS SUB" userId="a49e7185d84df695" providerId="LiveId" clId="{DE603DE8-B0ED-4A33-BF16-06F8CA6DE48D}" dt="2021-08-09T05:33:14.937" v="3211"/>
          <ac:spMkLst>
            <pc:docMk/>
            <pc:sldMk cId="1727336910" sldId="344"/>
            <ac:spMk id="547" creationId="{C8447B6F-6623-4D88-AB81-C8431DF7E9E6}"/>
          </ac:spMkLst>
        </pc:spChg>
        <pc:spChg chg="mod">
          <ac:chgData name="KNS SUB" userId="a49e7185d84df695" providerId="LiveId" clId="{DE603DE8-B0ED-4A33-BF16-06F8CA6DE48D}" dt="2021-08-09T05:33:14.937" v="3211"/>
          <ac:spMkLst>
            <pc:docMk/>
            <pc:sldMk cId="1727336910" sldId="344"/>
            <ac:spMk id="548" creationId="{8CCB4180-BF4C-4960-B9D5-174A7AFF2185}"/>
          </ac:spMkLst>
        </pc:spChg>
        <pc:spChg chg="mod">
          <ac:chgData name="KNS SUB" userId="a49e7185d84df695" providerId="LiveId" clId="{DE603DE8-B0ED-4A33-BF16-06F8CA6DE48D}" dt="2021-08-09T05:33:14.937" v="3211"/>
          <ac:spMkLst>
            <pc:docMk/>
            <pc:sldMk cId="1727336910" sldId="344"/>
            <ac:spMk id="549" creationId="{ED348513-8615-4933-9E80-CB866D11C976}"/>
          </ac:spMkLst>
        </pc:spChg>
        <pc:spChg chg="mod">
          <ac:chgData name="KNS SUB" userId="a49e7185d84df695" providerId="LiveId" clId="{DE603DE8-B0ED-4A33-BF16-06F8CA6DE48D}" dt="2021-08-09T05:33:14.937" v="3211"/>
          <ac:spMkLst>
            <pc:docMk/>
            <pc:sldMk cId="1727336910" sldId="344"/>
            <ac:spMk id="550" creationId="{8C019D07-16D1-4DD3-9204-810FD4A3D667}"/>
          </ac:spMkLst>
        </pc:spChg>
        <pc:spChg chg="mod">
          <ac:chgData name="KNS SUB" userId="a49e7185d84df695" providerId="LiveId" clId="{DE603DE8-B0ED-4A33-BF16-06F8CA6DE48D}" dt="2021-08-09T05:33:14.937" v="3211"/>
          <ac:spMkLst>
            <pc:docMk/>
            <pc:sldMk cId="1727336910" sldId="344"/>
            <ac:spMk id="553" creationId="{23E02861-FF3A-4A66-AA82-2FC2083E5D68}"/>
          </ac:spMkLst>
        </pc:spChg>
        <pc:spChg chg="mod">
          <ac:chgData name="KNS SUB" userId="a49e7185d84df695" providerId="LiveId" clId="{DE603DE8-B0ED-4A33-BF16-06F8CA6DE48D}" dt="2021-08-09T05:33:14.937" v="3211"/>
          <ac:spMkLst>
            <pc:docMk/>
            <pc:sldMk cId="1727336910" sldId="344"/>
            <ac:spMk id="554" creationId="{8C4235AE-74ED-41EE-88A5-B4A35F7B91B3}"/>
          </ac:spMkLst>
        </pc:spChg>
        <pc:spChg chg="mod">
          <ac:chgData name="KNS SUB" userId="a49e7185d84df695" providerId="LiveId" clId="{DE603DE8-B0ED-4A33-BF16-06F8CA6DE48D}" dt="2021-08-09T05:33:14.937" v="3211"/>
          <ac:spMkLst>
            <pc:docMk/>
            <pc:sldMk cId="1727336910" sldId="344"/>
            <ac:spMk id="555" creationId="{01463EDD-D985-4E5E-A5C7-AF79C70B5DDD}"/>
          </ac:spMkLst>
        </pc:spChg>
        <pc:spChg chg="mod">
          <ac:chgData name="KNS SUB" userId="a49e7185d84df695" providerId="LiveId" clId="{DE603DE8-B0ED-4A33-BF16-06F8CA6DE48D}" dt="2021-08-09T05:33:14.937" v="3211"/>
          <ac:spMkLst>
            <pc:docMk/>
            <pc:sldMk cId="1727336910" sldId="344"/>
            <ac:spMk id="556" creationId="{07587EB2-4AD8-4E91-A22A-BB9FE47F23A7}"/>
          </ac:spMkLst>
        </pc:spChg>
        <pc:spChg chg="mod">
          <ac:chgData name="KNS SUB" userId="a49e7185d84df695" providerId="LiveId" clId="{DE603DE8-B0ED-4A33-BF16-06F8CA6DE48D}" dt="2021-08-09T05:33:14.937" v="3211"/>
          <ac:spMkLst>
            <pc:docMk/>
            <pc:sldMk cId="1727336910" sldId="344"/>
            <ac:spMk id="557" creationId="{CABBFB4E-7650-44E0-BCBF-F63251EA1E87}"/>
          </ac:spMkLst>
        </pc:spChg>
        <pc:spChg chg="mod">
          <ac:chgData name="KNS SUB" userId="a49e7185d84df695" providerId="LiveId" clId="{DE603DE8-B0ED-4A33-BF16-06F8CA6DE48D}" dt="2021-08-09T05:33:14.937" v="3211"/>
          <ac:spMkLst>
            <pc:docMk/>
            <pc:sldMk cId="1727336910" sldId="344"/>
            <ac:spMk id="559" creationId="{35565400-CB88-4660-AF65-C5D5FCCCE2DB}"/>
          </ac:spMkLst>
        </pc:spChg>
        <pc:spChg chg="mod">
          <ac:chgData name="KNS SUB" userId="a49e7185d84df695" providerId="LiveId" clId="{DE603DE8-B0ED-4A33-BF16-06F8CA6DE48D}" dt="2021-08-09T05:33:14.937" v="3211"/>
          <ac:spMkLst>
            <pc:docMk/>
            <pc:sldMk cId="1727336910" sldId="344"/>
            <ac:spMk id="560" creationId="{DB300F5D-CE5F-44FB-A43C-E23F822EFFD2}"/>
          </ac:spMkLst>
        </pc:spChg>
        <pc:spChg chg="mod">
          <ac:chgData name="KNS SUB" userId="a49e7185d84df695" providerId="LiveId" clId="{DE603DE8-B0ED-4A33-BF16-06F8CA6DE48D}" dt="2021-08-09T05:33:14.937" v="3211"/>
          <ac:spMkLst>
            <pc:docMk/>
            <pc:sldMk cId="1727336910" sldId="344"/>
            <ac:spMk id="564" creationId="{CEAB49D5-27D0-43DF-AF85-D14B646A2ADA}"/>
          </ac:spMkLst>
        </pc:spChg>
        <pc:spChg chg="mod">
          <ac:chgData name="KNS SUB" userId="a49e7185d84df695" providerId="LiveId" clId="{DE603DE8-B0ED-4A33-BF16-06F8CA6DE48D}" dt="2021-08-09T05:33:14.937" v="3211"/>
          <ac:spMkLst>
            <pc:docMk/>
            <pc:sldMk cId="1727336910" sldId="344"/>
            <ac:spMk id="566" creationId="{8AD30F49-93F6-4959-BE57-B2E35F6636ED}"/>
          </ac:spMkLst>
        </pc:spChg>
        <pc:spChg chg="mod">
          <ac:chgData name="KNS SUB" userId="a49e7185d84df695" providerId="LiveId" clId="{DE603DE8-B0ED-4A33-BF16-06F8CA6DE48D}" dt="2021-08-09T05:33:14.937" v="3211"/>
          <ac:spMkLst>
            <pc:docMk/>
            <pc:sldMk cId="1727336910" sldId="344"/>
            <ac:spMk id="570" creationId="{712A5272-01E5-45FF-906E-F6DB59AC27A4}"/>
          </ac:spMkLst>
        </pc:spChg>
        <pc:spChg chg="mod">
          <ac:chgData name="KNS SUB" userId="a49e7185d84df695" providerId="LiveId" clId="{DE603DE8-B0ED-4A33-BF16-06F8CA6DE48D}" dt="2021-08-09T05:33:14.937" v="3211"/>
          <ac:spMkLst>
            <pc:docMk/>
            <pc:sldMk cId="1727336910" sldId="344"/>
            <ac:spMk id="574" creationId="{0DAC1731-E218-44D2-A89C-EC8852AB68B6}"/>
          </ac:spMkLst>
        </pc:spChg>
        <pc:spChg chg="mod">
          <ac:chgData name="KNS SUB" userId="a49e7185d84df695" providerId="LiveId" clId="{DE603DE8-B0ED-4A33-BF16-06F8CA6DE48D}" dt="2021-08-09T05:33:14.937" v="3211"/>
          <ac:spMkLst>
            <pc:docMk/>
            <pc:sldMk cId="1727336910" sldId="344"/>
            <ac:spMk id="575" creationId="{BBB79D10-2057-4FDF-AB0A-CA6CB34D0AE5}"/>
          </ac:spMkLst>
        </pc:spChg>
        <pc:spChg chg="mod">
          <ac:chgData name="KNS SUB" userId="a49e7185d84df695" providerId="LiveId" clId="{DE603DE8-B0ED-4A33-BF16-06F8CA6DE48D}" dt="2021-08-09T05:33:14.937" v="3211"/>
          <ac:spMkLst>
            <pc:docMk/>
            <pc:sldMk cId="1727336910" sldId="344"/>
            <ac:spMk id="577" creationId="{13FFEFE3-BD81-4295-BC91-0ACCDEE8C2B0}"/>
          </ac:spMkLst>
        </pc:spChg>
        <pc:spChg chg="mod">
          <ac:chgData name="KNS SUB" userId="a49e7185d84df695" providerId="LiveId" clId="{DE603DE8-B0ED-4A33-BF16-06F8CA6DE48D}" dt="2021-08-09T05:33:14.937" v="3211"/>
          <ac:spMkLst>
            <pc:docMk/>
            <pc:sldMk cId="1727336910" sldId="344"/>
            <ac:spMk id="578" creationId="{731CB8D7-520F-4623-BC3C-82BEF4C2A7CA}"/>
          </ac:spMkLst>
        </pc:spChg>
        <pc:spChg chg="mod">
          <ac:chgData name="KNS SUB" userId="a49e7185d84df695" providerId="LiveId" clId="{DE603DE8-B0ED-4A33-BF16-06F8CA6DE48D}" dt="2021-08-09T05:33:14.937" v="3211"/>
          <ac:spMkLst>
            <pc:docMk/>
            <pc:sldMk cId="1727336910" sldId="344"/>
            <ac:spMk id="580" creationId="{5485FE9D-5631-4FD4-9E42-1EAFEC5147C8}"/>
          </ac:spMkLst>
        </pc:spChg>
        <pc:spChg chg="mod">
          <ac:chgData name="KNS SUB" userId="a49e7185d84df695" providerId="LiveId" clId="{DE603DE8-B0ED-4A33-BF16-06F8CA6DE48D}" dt="2021-08-09T05:33:14.937" v="3211"/>
          <ac:spMkLst>
            <pc:docMk/>
            <pc:sldMk cId="1727336910" sldId="344"/>
            <ac:spMk id="581" creationId="{C9D172FB-1D6F-4754-9F76-5441E6BB1F08}"/>
          </ac:spMkLst>
        </pc:spChg>
        <pc:spChg chg="mod">
          <ac:chgData name="KNS SUB" userId="a49e7185d84df695" providerId="LiveId" clId="{DE603DE8-B0ED-4A33-BF16-06F8CA6DE48D}" dt="2021-08-09T05:33:14.937" v="3211"/>
          <ac:spMkLst>
            <pc:docMk/>
            <pc:sldMk cId="1727336910" sldId="344"/>
            <ac:spMk id="583" creationId="{07799E76-BA6F-40B4-B93B-EC83756A9FD6}"/>
          </ac:spMkLst>
        </pc:spChg>
        <pc:spChg chg="mod">
          <ac:chgData name="KNS SUB" userId="a49e7185d84df695" providerId="LiveId" clId="{DE603DE8-B0ED-4A33-BF16-06F8CA6DE48D}" dt="2021-08-09T05:33:14.937" v="3211"/>
          <ac:spMkLst>
            <pc:docMk/>
            <pc:sldMk cId="1727336910" sldId="344"/>
            <ac:spMk id="595" creationId="{84BC48D8-9C5B-44B3-BA56-6F34BC7F29A5}"/>
          </ac:spMkLst>
        </pc:spChg>
        <pc:spChg chg="mod">
          <ac:chgData name="KNS SUB" userId="a49e7185d84df695" providerId="LiveId" clId="{DE603DE8-B0ED-4A33-BF16-06F8CA6DE48D}" dt="2021-08-09T05:33:14.937" v="3211"/>
          <ac:spMkLst>
            <pc:docMk/>
            <pc:sldMk cId="1727336910" sldId="344"/>
            <ac:spMk id="596" creationId="{DE337AD5-F483-437F-B4C5-F02CDF425B5D}"/>
          </ac:spMkLst>
        </pc:spChg>
        <pc:spChg chg="mod">
          <ac:chgData name="KNS SUB" userId="a49e7185d84df695" providerId="LiveId" clId="{DE603DE8-B0ED-4A33-BF16-06F8CA6DE48D}" dt="2021-08-09T05:33:14.937" v="3211"/>
          <ac:spMkLst>
            <pc:docMk/>
            <pc:sldMk cId="1727336910" sldId="344"/>
            <ac:spMk id="597" creationId="{02FDD96E-C6B8-4BE2-AB2D-27EAA67333AF}"/>
          </ac:spMkLst>
        </pc:spChg>
        <pc:spChg chg="mod">
          <ac:chgData name="KNS SUB" userId="a49e7185d84df695" providerId="LiveId" clId="{DE603DE8-B0ED-4A33-BF16-06F8CA6DE48D}" dt="2021-08-09T05:33:14.937" v="3211"/>
          <ac:spMkLst>
            <pc:docMk/>
            <pc:sldMk cId="1727336910" sldId="344"/>
            <ac:spMk id="599" creationId="{8D22A688-0986-4BB6-8A14-6B178635AC53}"/>
          </ac:spMkLst>
        </pc:spChg>
        <pc:spChg chg="mod">
          <ac:chgData name="KNS SUB" userId="a49e7185d84df695" providerId="LiveId" clId="{DE603DE8-B0ED-4A33-BF16-06F8CA6DE48D}" dt="2021-08-09T05:33:14.937" v="3211"/>
          <ac:spMkLst>
            <pc:docMk/>
            <pc:sldMk cId="1727336910" sldId="344"/>
            <ac:spMk id="600" creationId="{25E47B05-1EF8-4926-A1AD-091B6EEA6E1C}"/>
          </ac:spMkLst>
        </pc:spChg>
        <pc:spChg chg="mod">
          <ac:chgData name="KNS SUB" userId="a49e7185d84df695" providerId="LiveId" clId="{DE603DE8-B0ED-4A33-BF16-06F8CA6DE48D}" dt="2021-08-09T05:33:14.937" v="3211"/>
          <ac:spMkLst>
            <pc:docMk/>
            <pc:sldMk cId="1727336910" sldId="344"/>
            <ac:spMk id="605" creationId="{E41C4D5B-4085-482E-A594-5DAE421F9527}"/>
          </ac:spMkLst>
        </pc:spChg>
        <pc:spChg chg="mod">
          <ac:chgData name="KNS SUB" userId="a49e7185d84df695" providerId="LiveId" clId="{DE603DE8-B0ED-4A33-BF16-06F8CA6DE48D}" dt="2021-08-09T05:33:14.937" v="3211"/>
          <ac:spMkLst>
            <pc:docMk/>
            <pc:sldMk cId="1727336910" sldId="344"/>
            <ac:spMk id="606" creationId="{0E01A3E8-F55F-4B38-9372-17DE4E988A6F}"/>
          </ac:spMkLst>
        </pc:spChg>
        <pc:spChg chg="mod">
          <ac:chgData name="KNS SUB" userId="a49e7185d84df695" providerId="LiveId" clId="{DE603DE8-B0ED-4A33-BF16-06F8CA6DE48D}" dt="2021-08-09T05:33:14.937" v="3211"/>
          <ac:spMkLst>
            <pc:docMk/>
            <pc:sldMk cId="1727336910" sldId="344"/>
            <ac:spMk id="607" creationId="{0680CCBF-B21A-457F-8020-1A77EDE096FA}"/>
          </ac:spMkLst>
        </pc:spChg>
        <pc:spChg chg="mod">
          <ac:chgData name="KNS SUB" userId="a49e7185d84df695" providerId="LiveId" clId="{DE603DE8-B0ED-4A33-BF16-06F8CA6DE48D}" dt="2021-08-09T05:33:14.937" v="3211"/>
          <ac:spMkLst>
            <pc:docMk/>
            <pc:sldMk cId="1727336910" sldId="344"/>
            <ac:spMk id="609" creationId="{1D1577CE-122A-4B7D-93A2-072A34561D99}"/>
          </ac:spMkLst>
        </pc:spChg>
        <pc:spChg chg="add del mod">
          <ac:chgData name="KNS SUB" userId="a49e7185d84df695" providerId="LiveId" clId="{DE603DE8-B0ED-4A33-BF16-06F8CA6DE48D}" dt="2021-08-09T05:33:21.899" v="3212"/>
          <ac:spMkLst>
            <pc:docMk/>
            <pc:sldMk cId="1727336910" sldId="344"/>
            <ac:spMk id="613" creationId="{D13D7E1F-8574-4983-8EF9-E1730403A2BC}"/>
          </ac:spMkLst>
        </pc:spChg>
        <pc:spChg chg="add del mod">
          <ac:chgData name="KNS SUB" userId="a49e7185d84df695" providerId="LiveId" clId="{DE603DE8-B0ED-4A33-BF16-06F8CA6DE48D}" dt="2021-08-09T05:33:21.899" v="3212"/>
          <ac:spMkLst>
            <pc:docMk/>
            <pc:sldMk cId="1727336910" sldId="344"/>
            <ac:spMk id="614" creationId="{33E2E020-F810-4504-A9A8-F5C8758BA26B}"/>
          </ac:spMkLst>
        </pc:spChg>
        <pc:spChg chg="add del mod">
          <ac:chgData name="KNS SUB" userId="a49e7185d84df695" providerId="LiveId" clId="{DE603DE8-B0ED-4A33-BF16-06F8CA6DE48D}" dt="2021-08-09T05:33:21.899" v="3212"/>
          <ac:spMkLst>
            <pc:docMk/>
            <pc:sldMk cId="1727336910" sldId="344"/>
            <ac:spMk id="615" creationId="{E259596E-BB0B-4840-8438-D9466D002C3D}"/>
          </ac:spMkLst>
        </pc:spChg>
        <pc:spChg chg="add del mod">
          <ac:chgData name="KNS SUB" userId="a49e7185d84df695" providerId="LiveId" clId="{DE603DE8-B0ED-4A33-BF16-06F8CA6DE48D}" dt="2021-08-09T05:33:21.899" v="3212"/>
          <ac:spMkLst>
            <pc:docMk/>
            <pc:sldMk cId="1727336910" sldId="344"/>
            <ac:spMk id="616" creationId="{D841B557-B468-4312-852D-98D0E0DD910C}"/>
          </ac:spMkLst>
        </pc:spChg>
        <pc:spChg chg="add del mod">
          <ac:chgData name="KNS SUB" userId="a49e7185d84df695" providerId="LiveId" clId="{DE603DE8-B0ED-4A33-BF16-06F8CA6DE48D}" dt="2021-08-09T05:33:21.899" v="3212"/>
          <ac:spMkLst>
            <pc:docMk/>
            <pc:sldMk cId="1727336910" sldId="344"/>
            <ac:spMk id="617" creationId="{AFE2C7D9-3CC0-486B-BE7A-4EDE0DA54062}"/>
          </ac:spMkLst>
        </pc:spChg>
        <pc:spChg chg="add del mod">
          <ac:chgData name="KNS SUB" userId="a49e7185d84df695" providerId="LiveId" clId="{DE603DE8-B0ED-4A33-BF16-06F8CA6DE48D}" dt="2021-08-09T05:33:21.899" v="3212"/>
          <ac:spMkLst>
            <pc:docMk/>
            <pc:sldMk cId="1727336910" sldId="344"/>
            <ac:spMk id="618" creationId="{AE19AB36-71AE-48F9-AD1B-8E371B6A300B}"/>
          </ac:spMkLst>
        </pc:spChg>
        <pc:spChg chg="mod">
          <ac:chgData name="KNS SUB" userId="a49e7185d84df695" providerId="LiveId" clId="{DE603DE8-B0ED-4A33-BF16-06F8CA6DE48D}" dt="2021-08-09T05:33:14.937" v="3211"/>
          <ac:spMkLst>
            <pc:docMk/>
            <pc:sldMk cId="1727336910" sldId="344"/>
            <ac:spMk id="623" creationId="{4D0713C0-7D5F-4B36-9C59-949E66466C94}"/>
          </ac:spMkLst>
        </pc:spChg>
        <pc:spChg chg="mod">
          <ac:chgData name="KNS SUB" userId="a49e7185d84df695" providerId="LiveId" clId="{DE603DE8-B0ED-4A33-BF16-06F8CA6DE48D}" dt="2021-08-09T05:33:14.937" v="3211"/>
          <ac:spMkLst>
            <pc:docMk/>
            <pc:sldMk cId="1727336910" sldId="344"/>
            <ac:spMk id="625" creationId="{D799B681-E594-4A17-8DA3-32A747F08170}"/>
          </ac:spMkLst>
        </pc:spChg>
        <pc:spChg chg="mod">
          <ac:chgData name="KNS SUB" userId="a49e7185d84df695" providerId="LiveId" clId="{DE603DE8-B0ED-4A33-BF16-06F8CA6DE48D}" dt="2021-08-09T05:33:14.937" v="3211"/>
          <ac:spMkLst>
            <pc:docMk/>
            <pc:sldMk cId="1727336910" sldId="344"/>
            <ac:spMk id="626" creationId="{3219FA6F-2640-4CEF-898F-CF13AFEDFF08}"/>
          </ac:spMkLst>
        </pc:spChg>
        <pc:spChg chg="mod">
          <ac:chgData name="KNS SUB" userId="a49e7185d84df695" providerId="LiveId" clId="{DE603DE8-B0ED-4A33-BF16-06F8CA6DE48D}" dt="2021-08-09T05:33:14.937" v="3211"/>
          <ac:spMkLst>
            <pc:docMk/>
            <pc:sldMk cId="1727336910" sldId="344"/>
            <ac:spMk id="627" creationId="{EBF5D45B-F90D-4934-9E1B-74EB157E2CE0}"/>
          </ac:spMkLst>
        </pc:spChg>
        <pc:spChg chg="mod">
          <ac:chgData name="KNS SUB" userId="a49e7185d84df695" providerId="LiveId" clId="{DE603DE8-B0ED-4A33-BF16-06F8CA6DE48D}" dt="2021-08-09T05:33:14.937" v="3211"/>
          <ac:spMkLst>
            <pc:docMk/>
            <pc:sldMk cId="1727336910" sldId="344"/>
            <ac:spMk id="632" creationId="{45FD4DE7-CEB5-4166-B2F9-FE29ECF5486E}"/>
          </ac:spMkLst>
        </pc:spChg>
        <pc:spChg chg="mod">
          <ac:chgData name="KNS SUB" userId="a49e7185d84df695" providerId="LiveId" clId="{DE603DE8-B0ED-4A33-BF16-06F8CA6DE48D}" dt="2021-08-09T05:33:14.937" v="3211"/>
          <ac:spMkLst>
            <pc:docMk/>
            <pc:sldMk cId="1727336910" sldId="344"/>
            <ac:spMk id="634" creationId="{5096728C-8B25-4C23-BF51-26CB8D15B841}"/>
          </ac:spMkLst>
        </pc:spChg>
        <pc:spChg chg="mod">
          <ac:chgData name="KNS SUB" userId="a49e7185d84df695" providerId="LiveId" clId="{DE603DE8-B0ED-4A33-BF16-06F8CA6DE48D}" dt="2021-08-09T05:33:14.937" v="3211"/>
          <ac:spMkLst>
            <pc:docMk/>
            <pc:sldMk cId="1727336910" sldId="344"/>
            <ac:spMk id="635" creationId="{F9287524-C733-44DA-98E3-AB77A9ECA3D1}"/>
          </ac:spMkLst>
        </pc:spChg>
        <pc:spChg chg="mod">
          <ac:chgData name="KNS SUB" userId="a49e7185d84df695" providerId="LiveId" clId="{DE603DE8-B0ED-4A33-BF16-06F8CA6DE48D}" dt="2021-08-09T05:33:14.937" v="3211"/>
          <ac:spMkLst>
            <pc:docMk/>
            <pc:sldMk cId="1727336910" sldId="344"/>
            <ac:spMk id="636" creationId="{0948B677-0F88-43A2-B88C-DBA809B1E2BC}"/>
          </ac:spMkLst>
        </pc:spChg>
        <pc:spChg chg="add del mod">
          <ac:chgData name="KNS SUB" userId="a49e7185d84df695" providerId="LiveId" clId="{DE603DE8-B0ED-4A33-BF16-06F8CA6DE48D}" dt="2021-08-09T05:33:21.899" v="3212"/>
          <ac:spMkLst>
            <pc:docMk/>
            <pc:sldMk cId="1727336910" sldId="344"/>
            <ac:spMk id="637" creationId="{D74F3F60-9AE4-4F69-9D17-5295257FE490}"/>
          </ac:spMkLst>
        </pc:spChg>
        <pc:spChg chg="add del mod">
          <ac:chgData name="KNS SUB" userId="a49e7185d84df695" providerId="LiveId" clId="{DE603DE8-B0ED-4A33-BF16-06F8CA6DE48D}" dt="2021-08-09T05:33:21.899" v="3212"/>
          <ac:spMkLst>
            <pc:docMk/>
            <pc:sldMk cId="1727336910" sldId="344"/>
            <ac:spMk id="638" creationId="{0373817E-099E-4F04-AD13-DA69DA7F898C}"/>
          </ac:spMkLst>
        </pc:spChg>
        <pc:spChg chg="add del mod">
          <ac:chgData name="KNS SUB" userId="a49e7185d84df695" providerId="LiveId" clId="{DE603DE8-B0ED-4A33-BF16-06F8CA6DE48D}" dt="2021-08-09T05:33:21.899" v="3212"/>
          <ac:spMkLst>
            <pc:docMk/>
            <pc:sldMk cId="1727336910" sldId="344"/>
            <ac:spMk id="639" creationId="{45C37AC8-AE60-4E2F-8655-75C2BBA6813D}"/>
          </ac:spMkLst>
        </pc:spChg>
        <pc:spChg chg="add del mod">
          <ac:chgData name="KNS SUB" userId="a49e7185d84df695" providerId="LiveId" clId="{DE603DE8-B0ED-4A33-BF16-06F8CA6DE48D}" dt="2021-08-09T05:33:21.899" v="3212"/>
          <ac:spMkLst>
            <pc:docMk/>
            <pc:sldMk cId="1727336910" sldId="344"/>
            <ac:spMk id="641" creationId="{2E8FAEE5-1BF7-4132-B057-102A54825866}"/>
          </ac:spMkLst>
        </pc:spChg>
        <pc:spChg chg="add del mod">
          <ac:chgData name="KNS SUB" userId="a49e7185d84df695" providerId="LiveId" clId="{DE603DE8-B0ED-4A33-BF16-06F8CA6DE48D}" dt="2021-08-09T05:33:21.899" v="3212"/>
          <ac:spMkLst>
            <pc:docMk/>
            <pc:sldMk cId="1727336910" sldId="344"/>
            <ac:spMk id="643" creationId="{430EFF65-F713-4B84-942E-A2F49C6BBCCD}"/>
          </ac:spMkLst>
        </pc:spChg>
        <pc:spChg chg="add del mod">
          <ac:chgData name="KNS SUB" userId="a49e7185d84df695" providerId="LiveId" clId="{DE603DE8-B0ED-4A33-BF16-06F8CA6DE48D}" dt="2021-08-09T05:33:21.899" v="3212"/>
          <ac:spMkLst>
            <pc:docMk/>
            <pc:sldMk cId="1727336910" sldId="344"/>
            <ac:spMk id="644" creationId="{E30C654F-4A88-4304-A165-959147F841BF}"/>
          </ac:spMkLst>
        </pc:spChg>
        <pc:spChg chg="add del mod">
          <ac:chgData name="KNS SUB" userId="a49e7185d84df695" providerId="LiveId" clId="{DE603DE8-B0ED-4A33-BF16-06F8CA6DE48D}" dt="2021-08-09T05:33:21.899" v="3212"/>
          <ac:spMkLst>
            <pc:docMk/>
            <pc:sldMk cId="1727336910" sldId="344"/>
            <ac:spMk id="647" creationId="{8F7C427A-58A2-4823-9A54-5122322B1449}"/>
          </ac:spMkLst>
        </pc:spChg>
        <pc:spChg chg="add del mod">
          <ac:chgData name="KNS SUB" userId="a49e7185d84df695" providerId="LiveId" clId="{DE603DE8-B0ED-4A33-BF16-06F8CA6DE48D}" dt="2021-08-09T05:33:21.899" v="3212"/>
          <ac:spMkLst>
            <pc:docMk/>
            <pc:sldMk cId="1727336910" sldId="344"/>
            <ac:spMk id="648" creationId="{AE33DA57-7DA4-465E-99EE-1602428C6638}"/>
          </ac:spMkLst>
        </pc:spChg>
        <pc:spChg chg="add del mod">
          <ac:chgData name="KNS SUB" userId="a49e7185d84df695" providerId="LiveId" clId="{DE603DE8-B0ED-4A33-BF16-06F8CA6DE48D}" dt="2021-08-09T05:33:21.899" v="3212"/>
          <ac:spMkLst>
            <pc:docMk/>
            <pc:sldMk cId="1727336910" sldId="344"/>
            <ac:spMk id="649" creationId="{FF89F564-B2A3-4797-BFD0-E4147456EF75}"/>
          </ac:spMkLst>
        </pc:spChg>
        <pc:spChg chg="mod">
          <ac:chgData name="KNS SUB" userId="a49e7185d84df695" providerId="LiveId" clId="{DE603DE8-B0ED-4A33-BF16-06F8CA6DE48D}" dt="2021-08-09T05:33:14.937" v="3211"/>
          <ac:spMkLst>
            <pc:docMk/>
            <pc:sldMk cId="1727336910" sldId="344"/>
            <ac:spMk id="651" creationId="{8E1DE9D8-A80A-4770-A9E6-654D5B8594D0}"/>
          </ac:spMkLst>
        </pc:spChg>
        <pc:spChg chg="add del mod">
          <ac:chgData name="KNS SUB" userId="a49e7185d84df695" providerId="LiveId" clId="{DE603DE8-B0ED-4A33-BF16-06F8CA6DE48D}" dt="2021-08-09T05:33:21.899" v="3212"/>
          <ac:spMkLst>
            <pc:docMk/>
            <pc:sldMk cId="1727336910" sldId="344"/>
            <ac:spMk id="653" creationId="{37E51C6C-B7CF-406B-B482-1FD8179094F1}"/>
          </ac:spMkLst>
        </pc:spChg>
        <pc:spChg chg="add del mod">
          <ac:chgData name="KNS SUB" userId="a49e7185d84df695" providerId="LiveId" clId="{DE603DE8-B0ED-4A33-BF16-06F8CA6DE48D}" dt="2021-08-09T05:33:21.899" v="3212"/>
          <ac:spMkLst>
            <pc:docMk/>
            <pc:sldMk cId="1727336910" sldId="344"/>
            <ac:spMk id="654" creationId="{3831DF65-C037-4846-93CB-3A6E95B18EA8}"/>
          </ac:spMkLst>
        </pc:spChg>
        <pc:spChg chg="mod">
          <ac:chgData name="KNS SUB" userId="a49e7185d84df695" providerId="LiveId" clId="{DE603DE8-B0ED-4A33-BF16-06F8CA6DE48D}" dt="2021-08-09T05:33:14.937" v="3211"/>
          <ac:spMkLst>
            <pc:docMk/>
            <pc:sldMk cId="1727336910" sldId="344"/>
            <ac:spMk id="656" creationId="{4EA3AC2B-3AD3-4B1D-A011-8AC91ABC18F1}"/>
          </ac:spMkLst>
        </pc:spChg>
        <pc:spChg chg="add del mod">
          <ac:chgData name="KNS SUB" userId="a49e7185d84df695" providerId="LiveId" clId="{DE603DE8-B0ED-4A33-BF16-06F8CA6DE48D}" dt="2021-08-09T05:33:21.899" v="3212"/>
          <ac:spMkLst>
            <pc:docMk/>
            <pc:sldMk cId="1727336910" sldId="344"/>
            <ac:spMk id="658" creationId="{730FE94D-1A54-4382-9985-CE77D34EC297}"/>
          </ac:spMkLst>
        </pc:spChg>
        <pc:spChg chg="mod">
          <ac:chgData name="KNS SUB" userId="a49e7185d84df695" providerId="LiveId" clId="{DE603DE8-B0ED-4A33-BF16-06F8CA6DE48D}" dt="2021-08-09T05:33:14.937" v="3211"/>
          <ac:spMkLst>
            <pc:docMk/>
            <pc:sldMk cId="1727336910" sldId="344"/>
            <ac:spMk id="664" creationId="{09CA13B9-FEC9-43E6-B7F4-0B14A5DA4318}"/>
          </ac:spMkLst>
        </pc:spChg>
        <pc:spChg chg="mod">
          <ac:chgData name="KNS SUB" userId="a49e7185d84df695" providerId="LiveId" clId="{DE603DE8-B0ED-4A33-BF16-06F8CA6DE48D}" dt="2021-08-09T05:33:14.937" v="3211"/>
          <ac:spMkLst>
            <pc:docMk/>
            <pc:sldMk cId="1727336910" sldId="344"/>
            <ac:spMk id="677" creationId="{4C8EEEDB-DDD2-4CA4-B24E-D3853FC1DA0A}"/>
          </ac:spMkLst>
        </pc:spChg>
        <pc:spChg chg="mod">
          <ac:chgData name="KNS SUB" userId="a49e7185d84df695" providerId="LiveId" clId="{DE603DE8-B0ED-4A33-BF16-06F8CA6DE48D}" dt="2021-08-09T05:33:14.937" v="3211"/>
          <ac:spMkLst>
            <pc:docMk/>
            <pc:sldMk cId="1727336910" sldId="344"/>
            <ac:spMk id="682" creationId="{BD26A759-F8F1-4352-94E5-E3750FCF38B6}"/>
          </ac:spMkLst>
        </pc:spChg>
        <pc:spChg chg="mod">
          <ac:chgData name="KNS SUB" userId="a49e7185d84df695" providerId="LiveId" clId="{DE603DE8-B0ED-4A33-BF16-06F8CA6DE48D}" dt="2021-08-09T05:33:14.937" v="3211"/>
          <ac:spMkLst>
            <pc:docMk/>
            <pc:sldMk cId="1727336910" sldId="344"/>
            <ac:spMk id="683" creationId="{15B63056-7A3A-44D4-9CD6-00ACCF35DE96}"/>
          </ac:spMkLst>
        </pc:spChg>
        <pc:spChg chg="mod">
          <ac:chgData name="KNS SUB" userId="a49e7185d84df695" providerId="LiveId" clId="{DE603DE8-B0ED-4A33-BF16-06F8CA6DE48D}" dt="2021-08-09T05:33:14.937" v="3211"/>
          <ac:spMkLst>
            <pc:docMk/>
            <pc:sldMk cId="1727336910" sldId="344"/>
            <ac:spMk id="688" creationId="{FC02469D-9611-4653-85C2-698EB53E5145}"/>
          </ac:spMkLst>
        </pc:spChg>
        <pc:spChg chg="mod">
          <ac:chgData name="KNS SUB" userId="a49e7185d84df695" providerId="LiveId" clId="{DE603DE8-B0ED-4A33-BF16-06F8CA6DE48D}" dt="2021-08-09T05:33:14.937" v="3211"/>
          <ac:spMkLst>
            <pc:docMk/>
            <pc:sldMk cId="1727336910" sldId="344"/>
            <ac:spMk id="698" creationId="{F1B04888-D3FF-4A7B-B4F7-76E90F7713BF}"/>
          </ac:spMkLst>
        </pc:spChg>
        <pc:spChg chg="mod">
          <ac:chgData name="KNS SUB" userId="a49e7185d84df695" providerId="LiveId" clId="{DE603DE8-B0ED-4A33-BF16-06F8CA6DE48D}" dt="2021-08-09T05:33:14.937" v="3211"/>
          <ac:spMkLst>
            <pc:docMk/>
            <pc:sldMk cId="1727336910" sldId="344"/>
            <ac:spMk id="700" creationId="{ED593075-F4D7-4CB0-9765-7E6EC68D0FD5}"/>
          </ac:spMkLst>
        </pc:spChg>
        <pc:spChg chg="mod">
          <ac:chgData name="KNS SUB" userId="a49e7185d84df695" providerId="LiveId" clId="{DE603DE8-B0ED-4A33-BF16-06F8CA6DE48D}" dt="2021-08-09T05:33:14.937" v="3211"/>
          <ac:spMkLst>
            <pc:docMk/>
            <pc:sldMk cId="1727336910" sldId="344"/>
            <ac:spMk id="701" creationId="{3925AB89-2904-4712-A3C6-6B2BE39EFAC0}"/>
          </ac:spMkLst>
        </pc:spChg>
        <pc:spChg chg="mod">
          <ac:chgData name="KNS SUB" userId="a49e7185d84df695" providerId="LiveId" clId="{DE603DE8-B0ED-4A33-BF16-06F8CA6DE48D}" dt="2021-08-09T05:33:14.937" v="3211"/>
          <ac:spMkLst>
            <pc:docMk/>
            <pc:sldMk cId="1727336910" sldId="344"/>
            <ac:spMk id="702" creationId="{1A8B4FA4-63DA-40A8-BCA9-269ED4A216B8}"/>
          </ac:spMkLst>
        </pc:spChg>
        <pc:spChg chg="mod">
          <ac:chgData name="KNS SUB" userId="a49e7185d84df695" providerId="LiveId" clId="{DE603DE8-B0ED-4A33-BF16-06F8CA6DE48D}" dt="2021-08-09T05:33:14.937" v="3211"/>
          <ac:spMkLst>
            <pc:docMk/>
            <pc:sldMk cId="1727336910" sldId="344"/>
            <ac:spMk id="707" creationId="{C5090B1E-DE68-4573-AB2D-A294D4920873}"/>
          </ac:spMkLst>
        </pc:spChg>
        <pc:spChg chg="mod">
          <ac:chgData name="KNS SUB" userId="a49e7185d84df695" providerId="LiveId" clId="{DE603DE8-B0ED-4A33-BF16-06F8CA6DE48D}" dt="2021-08-09T05:33:14.937" v="3211"/>
          <ac:spMkLst>
            <pc:docMk/>
            <pc:sldMk cId="1727336910" sldId="344"/>
            <ac:spMk id="709" creationId="{DC97E394-EDF5-4813-9E16-0C12594CB649}"/>
          </ac:spMkLst>
        </pc:spChg>
        <pc:spChg chg="mod">
          <ac:chgData name="KNS SUB" userId="a49e7185d84df695" providerId="LiveId" clId="{DE603DE8-B0ED-4A33-BF16-06F8CA6DE48D}" dt="2021-08-09T05:33:14.937" v="3211"/>
          <ac:spMkLst>
            <pc:docMk/>
            <pc:sldMk cId="1727336910" sldId="344"/>
            <ac:spMk id="710" creationId="{8C82BDB8-FDA4-4A99-8900-F74F5C2C872A}"/>
          </ac:spMkLst>
        </pc:spChg>
        <pc:spChg chg="mod">
          <ac:chgData name="KNS SUB" userId="a49e7185d84df695" providerId="LiveId" clId="{DE603DE8-B0ED-4A33-BF16-06F8CA6DE48D}" dt="2021-08-09T05:33:14.937" v="3211"/>
          <ac:spMkLst>
            <pc:docMk/>
            <pc:sldMk cId="1727336910" sldId="344"/>
            <ac:spMk id="711" creationId="{D2BDC8C4-EE48-4E44-B9B8-205976332B0B}"/>
          </ac:spMkLst>
        </pc:spChg>
        <pc:spChg chg="mod">
          <ac:chgData name="KNS SUB" userId="a49e7185d84df695" providerId="LiveId" clId="{DE603DE8-B0ED-4A33-BF16-06F8CA6DE48D}" dt="2021-08-09T05:33:14.937" v="3211"/>
          <ac:spMkLst>
            <pc:docMk/>
            <pc:sldMk cId="1727336910" sldId="344"/>
            <ac:spMk id="713" creationId="{AA9A890E-D194-44A1-A56D-EE216A719B7F}"/>
          </ac:spMkLst>
        </pc:spChg>
        <pc:spChg chg="mod">
          <ac:chgData name="KNS SUB" userId="a49e7185d84df695" providerId="LiveId" clId="{DE603DE8-B0ED-4A33-BF16-06F8CA6DE48D}" dt="2021-08-09T05:33:14.937" v="3211"/>
          <ac:spMkLst>
            <pc:docMk/>
            <pc:sldMk cId="1727336910" sldId="344"/>
            <ac:spMk id="714" creationId="{4128F9EE-C028-4457-8C28-55B46EB6FA93}"/>
          </ac:spMkLst>
        </pc:spChg>
        <pc:spChg chg="mod">
          <ac:chgData name="KNS SUB" userId="a49e7185d84df695" providerId="LiveId" clId="{DE603DE8-B0ED-4A33-BF16-06F8CA6DE48D}" dt="2021-08-09T05:33:14.937" v="3211"/>
          <ac:spMkLst>
            <pc:docMk/>
            <pc:sldMk cId="1727336910" sldId="344"/>
            <ac:spMk id="718" creationId="{E1DC9E27-4CE8-49F9-A2CA-0B6962730EA7}"/>
          </ac:spMkLst>
        </pc:spChg>
        <pc:spChg chg="mod">
          <ac:chgData name="KNS SUB" userId="a49e7185d84df695" providerId="LiveId" clId="{DE603DE8-B0ED-4A33-BF16-06F8CA6DE48D}" dt="2021-08-09T05:33:14.937" v="3211"/>
          <ac:spMkLst>
            <pc:docMk/>
            <pc:sldMk cId="1727336910" sldId="344"/>
            <ac:spMk id="719" creationId="{330D6081-021F-4A2E-B1F6-64B183C834BD}"/>
          </ac:spMkLst>
        </pc:spChg>
        <pc:spChg chg="mod">
          <ac:chgData name="KNS SUB" userId="a49e7185d84df695" providerId="LiveId" clId="{DE603DE8-B0ED-4A33-BF16-06F8CA6DE48D}" dt="2021-08-09T05:33:14.937" v="3211"/>
          <ac:spMkLst>
            <pc:docMk/>
            <pc:sldMk cId="1727336910" sldId="344"/>
            <ac:spMk id="721" creationId="{85718594-385F-4CCF-9BC6-77B9DC2B5FAC}"/>
          </ac:spMkLst>
        </pc:spChg>
        <pc:spChg chg="mod">
          <ac:chgData name="KNS SUB" userId="a49e7185d84df695" providerId="LiveId" clId="{DE603DE8-B0ED-4A33-BF16-06F8CA6DE48D}" dt="2021-08-09T05:33:14.937" v="3211"/>
          <ac:spMkLst>
            <pc:docMk/>
            <pc:sldMk cId="1727336910" sldId="344"/>
            <ac:spMk id="722" creationId="{D23F3F5A-BD8C-4D44-8C4A-791184FDD288}"/>
          </ac:spMkLst>
        </pc:spChg>
        <pc:spChg chg="mod">
          <ac:chgData name="KNS SUB" userId="a49e7185d84df695" providerId="LiveId" clId="{DE603DE8-B0ED-4A33-BF16-06F8CA6DE48D}" dt="2021-08-09T05:33:14.937" v="3211"/>
          <ac:spMkLst>
            <pc:docMk/>
            <pc:sldMk cId="1727336910" sldId="344"/>
            <ac:spMk id="723" creationId="{91B43A1B-679C-40B4-96F9-6A4AD0F155FB}"/>
          </ac:spMkLst>
        </pc:spChg>
        <pc:spChg chg="mod">
          <ac:chgData name="KNS SUB" userId="a49e7185d84df695" providerId="LiveId" clId="{DE603DE8-B0ED-4A33-BF16-06F8CA6DE48D}" dt="2021-08-09T05:33:14.937" v="3211"/>
          <ac:spMkLst>
            <pc:docMk/>
            <pc:sldMk cId="1727336910" sldId="344"/>
            <ac:spMk id="724" creationId="{0423B31F-E897-4BEF-A18C-5AAE1A2493C0}"/>
          </ac:spMkLst>
        </pc:spChg>
        <pc:spChg chg="mod">
          <ac:chgData name="KNS SUB" userId="a49e7185d84df695" providerId="LiveId" clId="{DE603DE8-B0ED-4A33-BF16-06F8CA6DE48D}" dt="2021-08-09T05:33:14.937" v="3211"/>
          <ac:spMkLst>
            <pc:docMk/>
            <pc:sldMk cId="1727336910" sldId="344"/>
            <ac:spMk id="725" creationId="{A85C950F-A82E-4A1A-9953-F3F59D71F6FA}"/>
          </ac:spMkLst>
        </pc:spChg>
        <pc:spChg chg="mod">
          <ac:chgData name="KNS SUB" userId="a49e7185d84df695" providerId="LiveId" clId="{DE603DE8-B0ED-4A33-BF16-06F8CA6DE48D}" dt="2021-08-09T05:33:14.937" v="3211"/>
          <ac:spMkLst>
            <pc:docMk/>
            <pc:sldMk cId="1727336910" sldId="344"/>
            <ac:spMk id="728" creationId="{1B7A616F-92C2-4EAB-B7EA-6B3F4750B93F}"/>
          </ac:spMkLst>
        </pc:spChg>
        <pc:spChg chg="mod">
          <ac:chgData name="KNS SUB" userId="a49e7185d84df695" providerId="LiveId" clId="{DE603DE8-B0ED-4A33-BF16-06F8CA6DE48D}" dt="2021-08-09T05:33:14.937" v="3211"/>
          <ac:spMkLst>
            <pc:docMk/>
            <pc:sldMk cId="1727336910" sldId="344"/>
            <ac:spMk id="729" creationId="{9A7FA48D-C424-4788-B453-6E2C9D336BF2}"/>
          </ac:spMkLst>
        </pc:spChg>
        <pc:spChg chg="mod">
          <ac:chgData name="KNS SUB" userId="a49e7185d84df695" providerId="LiveId" clId="{DE603DE8-B0ED-4A33-BF16-06F8CA6DE48D}" dt="2021-08-09T05:33:14.937" v="3211"/>
          <ac:spMkLst>
            <pc:docMk/>
            <pc:sldMk cId="1727336910" sldId="344"/>
            <ac:spMk id="737" creationId="{C68F95DC-5469-4714-A527-18DB0B3E0D75}"/>
          </ac:spMkLst>
        </pc:spChg>
        <pc:spChg chg="mod">
          <ac:chgData name="KNS SUB" userId="a49e7185d84df695" providerId="LiveId" clId="{DE603DE8-B0ED-4A33-BF16-06F8CA6DE48D}" dt="2021-08-09T05:33:14.937" v="3211"/>
          <ac:spMkLst>
            <pc:docMk/>
            <pc:sldMk cId="1727336910" sldId="344"/>
            <ac:spMk id="738" creationId="{90A62D1D-0DB9-4131-AEF2-E6A41B00CD1B}"/>
          </ac:spMkLst>
        </pc:spChg>
        <pc:spChg chg="mod">
          <ac:chgData name="KNS SUB" userId="a49e7185d84df695" providerId="LiveId" clId="{DE603DE8-B0ED-4A33-BF16-06F8CA6DE48D}" dt="2021-08-09T05:33:14.937" v="3211"/>
          <ac:spMkLst>
            <pc:docMk/>
            <pc:sldMk cId="1727336910" sldId="344"/>
            <ac:spMk id="739" creationId="{24CDB6B3-5BF2-4F68-90C3-FCCF66F6C365}"/>
          </ac:spMkLst>
        </pc:spChg>
        <pc:spChg chg="mod">
          <ac:chgData name="KNS SUB" userId="a49e7185d84df695" providerId="LiveId" clId="{DE603DE8-B0ED-4A33-BF16-06F8CA6DE48D}" dt="2021-08-09T05:33:14.937" v="3211"/>
          <ac:spMkLst>
            <pc:docMk/>
            <pc:sldMk cId="1727336910" sldId="344"/>
            <ac:spMk id="744" creationId="{424A4D71-F902-4042-B080-707DC0EDDAC6}"/>
          </ac:spMkLst>
        </pc:spChg>
        <pc:spChg chg="mod">
          <ac:chgData name="KNS SUB" userId="a49e7185d84df695" providerId="LiveId" clId="{DE603DE8-B0ED-4A33-BF16-06F8CA6DE48D}" dt="2021-08-09T05:33:14.937" v="3211"/>
          <ac:spMkLst>
            <pc:docMk/>
            <pc:sldMk cId="1727336910" sldId="344"/>
            <ac:spMk id="746" creationId="{DA3A6EE9-4609-499E-B691-BB1FF0EA74CD}"/>
          </ac:spMkLst>
        </pc:spChg>
        <pc:spChg chg="mod">
          <ac:chgData name="KNS SUB" userId="a49e7185d84df695" providerId="LiveId" clId="{DE603DE8-B0ED-4A33-BF16-06F8CA6DE48D}" dt="2021-08-09T05:33:14.937" v="3211"/>
          <ac:spMkLst>
            <pc:docMk/>
            <pc:sldMk cId="1727336910" sldId="344"/>
            <ac:spMk id="747" creationId="{ABEEE724-4AB3-45D8-AD28-AE0EB2124E9B}"/>
          </ac:spMkLst>
        </pc:spChg>
        <pc:spChg chg="mod">
          <ac:chgData name="KNS SUB" userId="a49e7185d84df695" providerId="LiveId" clId="{DE603DE8-B0ED-4A33-BF16-06F8CA6DE48D}" dt="2021-08-09T05:33:14.937" v="3211"/>
          <ac:spMkLst>
            <pc:docMk/>
            <pc:sldMk cId="1727336910" sldId="344"/>
            <ac:spMk id="748" creationId="{376BDAE1-A996-4A0B-ADB5-8B3A1AD4666E}"/>
          </ac:spMkLst>
        </pc:spChg>
        <pc:spChg chg="mod">
          <ac:chgData name="KNS SUB" userId="a49e7185d84df695" providerId="LiveId" clId="{DE603DE8-B0ED-4A33-BF16-06F8CA6DE48D}" dt="2021-08-09T05:33:14.937" v="3211"/>
          <ac:spMkLst>
            <pc:docMk/>
            <pc:sldMk cId="1727336910" sldId="344"/>
            <ac:spMk id="752" creationId="{DF45F349-8798-409D-992B-4F40243FD41C}"/>
          </ac:spMkLst>
        </pc:spChg>
        <pc:spChg chg="mod">
          <ac:chgData name="KNS SUB" userId="a49e7185d84df695" providerId="LiveId" clId="{DE603DE8-B0ED-4A33-BF16-06F8CA6DE48D}" dt="2021-08-09T05:33:14.937" v="3211"/>
          <ac:spMkLst>
            <pc:docMk/>
            <pc:sldMk cId="1727336910" sldId="344"/>
            <ac:spMk id="753" creationId="{D5A7B212-17E8-4F51-B1E1-2781C5499CF7}"/>
          </ac:spMkLst>
        </pc:spChg>
        <pc:spChg chg="mod">
          <ac:chgData name="KNS SUB" userId="a49e7185d84df695" providerId="LiveId" clId="{DE603DE8-B0ED-4A33-BF16-06F8CA6DE48D}" dt="2021-08-09T05:33:14.937" v="3211"/>
          <ac:spMkLst>
            <pc:docMk/>
            <pc:sldMk cId="1727336910" sldId="344"/>
            <ac:spMk id="757" creationId="{B27CB228-5C86-4F4D-8A3E-B4EF3B51BA9D}"/>
          </ac:spMkLst>
        </pc:spChg>
        <pc:spChg chg="mod">
          <ac:chgData name="KNS SUB" userId="a49e7185d84df695" providerId="LiveId" clId="{DE603DE8-B0ED-4A33-BF16-06F8CA6DE48D}" dt="2021-08-09T05:33:14.937" v="3211"/>
          <ac:spMkLst>
            <pc:docMk/>
            <pc:sldMk cId="1727336910" sldId="344"/>
            <ac:spMk id="758" creationId="{4D0D3427-6B2D-4AA0-9EDE-AF352E38A0BC}"/>
          </ac:spMkLst>
        </pc:spChg>
        <pc:spChg chg="mod">
          <ac:chgData name="KNS SUB" userId="a49e7185d84df695" providerId="LiveId" clId="{DE603DE8-B0ED-4A33-BF16-06F8CA6DE48D}" dt="2021-08-09T05:33:14.937" v="3211"/>
          <ac:spMkLst>
            <pc:docMk/>
            <pc:sldMk cId="1727336910" sldId="344"/>
            <ac:spMk id="759" creationId="{5DABE81D-2A8D-4BE6-B4A7-DF2B057262DB}"/>
          </ac:spMkLst>
        </pc:spChg>
        <pc:spChg chg="mod">
          <ac:chgData name="KNS SUB" userId="a49e7185d84df695" providerId="LiveId" clId="{DE603DE8-B0ED-4A33-BF16-06F8CA6DE48D}" dt="2021-08-09T05:33:14.937" v="3211"/>
          <ac:spMkLst>
            <pc:docMk/>
            <pc:sldMk cId="1727336910" sldId="344"/>
            <ac:spMk id="761" creationId="{F278FEDB-4ECA-42AA-83AD-C932F88B4554}"/>
          </ac:spMkLst>
        </pc:spChg>
        <pc:spChg chg="mod">
          <ac:chgData name="KNS SUB" userId="a49e7185d84df695" providerId="LiveId" clId="{DE603DE8-B0ED-4A33-BF16-06F8CA6DE48D}" dt="2021-08-09T05:33:14.937" v="3211"/>
          <ac:spMkLst>
            <pc:docMk/>
            <pc:sldMk cId="1727336910" sldId="344"/>
            <ac:spMk id="762" creationId="{E466F289-B7E5-4BB0-96B0-D0E41306A3E6}"/>
          </ac:spMkLst>
        </pc:spChg>
        <pc:spChg chg="mod">
          <ac:chgData name="KNS SUB" userId="a49e7185d84df695" providerId="LiveId" clId="{DE603DE8-B0ED-4A33-BF16-06F8CA6DE48D}" dt="2021-08-09T05:33:14.937" v="3211"/>
          <ac:spMkLst>
            <pc:docMk/>
            <pc:sldMk cId="1727336910" sldId="344"/>
            <ac:spMk id="763" creationId="{2C36E017-5999-4FBA-AC26-758F3556CFEF}"/>
          </ac:spMkLst>
        </pc:spChg>
        <pc:spChg chg="mod">
          <ac:chgData name="KNS SUB" userId="a49e7185d84df695" providerId="LiveId" clId="{DE603DE8-B0ED-4A33-BF16-06F8CA6DE48D}" dt="2021-08-09T05:33:14.937" v="3211"/>
          <ac:spMkLst>
            <pc:docMk/>
            <pc:sldMk cId="1727336910" sldId="344"/>
            <ac:spMk id="765" creationId="{ED6D8179-401E-48D7-B5F7-05DF377F4363}"/>
          </ac:spMkLst>
        </pc:spChg>
        <pc:spChg chg="mod">
          <ac:chgData name="KNS SUB" userId="a49e7185d84df695" providerId="LiveId" clId="{DE603DE8-B0ED-4A33-BF16-06F8CA6DE48D}" dt="2021-08-09T05:33:14.937" v="3211"/>
          <ac:spMkLst>
            <pc:docMk/>
            <pc:sldMk cId="1727336910" sldId="344"/>
            <ac:spMk id="767" creationId="{3E606459-711E-4915-8023-46A56E283786}"/>
          </ac:spMkLst>
        </pc:spChg>
        <pc:spChg chg="mod">
          <ac:chgData name="KNS SUB" userId="a49e7185d84df695" providerId="LiveId" clId="{DE603DE8-B0ED-4A33-BF16-06F8CA6DE48D}" dt="2021-08-09T05:33:14.937" v="3211"/>
          <ac:spMkLst>
            <pc:docMk/>
            <pc:sldMk cId="1727336910" sldId="344"/>
            <ac:spMk id="768" creationId="{FB98DC4B-B41A-4623-AF89-EF27A0C10DA8}"/>
          </ac:spMkLst>
        </pc:spChg>
        <pc:spChg chg="mod">
          <ac:chgData name="KNS SUB" userId="a49e7185d84df695" providerId="LiveId" clId="{DE603DE8-B0ED-4A33-BF16-06F8CA6DE48D}" dt="2021-08-09T05:33:14.937" v="3211"/>
          <ac:spMkLst>
            <pc:docMk/>
            <pc:sldMk cId="1727336910" sldId="344"/>
            <ac:spMk id="770" creationId="{314F9B45-298A-41F0-902E-8A296C27A3C5}"/>
          </ac:spMkLst>
        </pc:spChg>
        <pc:spChg chg="mod">
          <ac:chgData name="KNS SUB" userId="a49e7185d84df695" providerId="LiveId" clId="{DE603DE8-B0ED-4A33-BF16-06F8CA6DE48D}" dt="2021-08-09T05:33:14.937" v="3211"/>
          <ac:spMkLst>
            <pc:docMk/>
            <pc:sldMk cId="1727336910" sldId="344"/>
            <ac:spMk id="771" creationId="{C86D4998-A6F6-448C-A8A4-00F06B909E2A}"/>
          </ac:spMkLst>
        </pc:spChg>
        <pc:spChg chg="add del mod">
          <ac:chgData name="KNS SUB" userId="a49e7185d84df695" providerId="LiveId" clId="{DE603DE8-B0ED-4A33-BF16-06F8CA6DE48D}" dt="2021-08-09T05:33:21.899" v="3212"/>
          <ac:spMkLst>
            <pc:docMk/>
            <pc:sldMk cId="1727336910" sldId="344"/>
            <ac:spMk id="772" creationId="{3B20C752-E93E-4984-AA32-EBCA220AA683}"/>
          </ac:spMkLst>
        </pc:spChg>
        <pc:spChg chg="add del mod">
          <ac:chgData name="KNS SUB" userId="a49e7185d84df695" providerId="LiveId" clId="{DE603DE8-B0ED-4A33-BF16-06F8CA6DE48D}" dt="2021-08-09T05:33:21.899" v="3212"/>
          <ac:spMkLst>
            <pc:docMk/>
            <pc:sldMk cId="1727336910" sldId="344"/>
            <ac:spMk id="773" creationId="{DB446758-35D0-4F54-B6E1-DE4C9B4F7631}"/>
          </ac:spMkLst>
        </pc:spChg>
        <pc:spChg chg="add del mod">
          <ac:chgData name="KNS SUB" userId="a49e7185d84df695" providerId="LiveId" clId="{DE603DE8-B0ED-4A33-BF16-06F8CA6DE48D}" dt="2021-08-09T05:33:21.899" v="3212"/>
          <ac:spMkLst>
            <pc:docMk/>
            <pc:sldMk cId="1727336910" sldId="344"/>
            <ac:spMk id="774" creationId="{B85C1A7F-E8E0-45AC-9346-EF4B9C00988B}"/>
          </ac:spMkLst>
        </pc:spChg>
        <pc:spChg chg="mod">
          <ac:chgData name="KNS SUB" userId="a49e7185d84df695" providerId="LiveId" clId="{DE603DE8-B0ED-4A33-BF16-06F8CA6DE48D}" dt="2021-08-09T05:33:14.937" v="3211"/>
          <ac:spMkLst>
            <pc:docMk/>
            <pc:sldMk cId="1727336910" sldId="344"/>
            <ac:spMk id="776" creationId="{6A3E3426-3705-4425-A2C2-5DE6D50E9665}"/>
          </ac:spMkLst>
        </pc:spChg>
        <pc:spChg chg="mod">
          <ac:chgData name="KNS SUB" userId="a49e7185d84df695" providerId="LiveId" clId="{DE603DE8-B0ED-4A33-BF16-06F8CA6DE48D}" dt="2021-08-09T05:33:14.937" v="3211"/>
          <ac:spMkLst>
            <pc:docMk/>
            <pc:sldMk cId="1727336910" sldId="344"/>
            <ac:spMk id="779" creationId="{01026C9D-4C4B-43B1-934B-28784C89F316}"/>
          </ac:spMkLst>
        </pc:spChg>
        <pc:spChg chg="mod">
          <ac:chgData name="KNS SUB" userId="a49e7185d84df695" providerId="LiveId" clId="{DE603DE8-B0ED-4A33-BF16-06F8CA6DE48D}" dt="2021-08-09T05:33:14.937" v="3211"/>
          <ac:spMkLst>
            <pc:docMk/>
            <pc:sldMk cId="1727336910" sldId="344"/>
            <ac:spMk id="780" creationId="{26AE183F-C4F3-445D-A798-2C257EE0627E}"/>
          </ac:spMkLst>
        </pc:spChg>
        <pc:spChg chg="mod">
          <ac:chgData name="KNS SUB" userId="a49e7185d84df695" providerId="LiveId" clId="{DE603DE8-B0ED-4A33-BF16-06F8CA6DE48D}" dt="2021-08-09T05:33:14.937" v="3211"/>
          <ac:spMkLst>
            <pc:docMk/>
            <pc:sldMk cId="1727336910" sldId="344"/>
            <ac:spMk id="782" creationId="{DA789915-39A7-4AE8-B603-A5061BA888EC}"/>
          </ac:spMkLst>
        </pc:spChg>
        <pc:spChg chg="mod">
          <ac:chgData name="KNS SUB" userId="a49e7185d84df695" providerId="LiveId" clId="{DE603DE8-B0ED-4A33-BF16-06F8CA6DE48D}" dt="2021-08-09T05:33:14.937" v="3211"/>
          <ac:spMkLst>
            <pc:docMk/>
            <pc:sldMk cId="1727336910" sldId="344"/>
            <ac:spMk id="783" creationId="{9A387444-C080-4550-8D2D-3B8D3F94DE1E}"/>
          </ac:spMkLst>
        </pc:spChg>
        <pc:spChg chg="add del mod">
          <ac:chgData name="KNS SUB" userId="a49e7185d84df695" providerId="LiveId" clId="{DE603DE8-B0ED-4A33-BF16-06F8CA6DE48D}" dt="2021-08-09T05:33:21.899" v="3212"/>
          <ac:spMkLst>
            <pc:docMk/>
            <pc:sldMk cId="1727336910" sldId="344"/>
            <ac:spMk id="784" creationId="{4965ED44-0F4D-41A8-96C2-CBFA4A3AB8D9}"/>
          </ac:spMkLst>
        </pc:spChg>
        <pc:spChg chg="mod">
          <ac:chgData name="KNS SUB" userId="a49e7185d84df695" providerId="LiveId" clId="{DE603DE8-B0ED-4A33-BF16-06F8CA6DE48D}" dt="2021-08-09T05:33:14.937" v="3211"/>
          <ac:spMkLst>
            <pc:docMk/>
            <pc:sldMk cId="1727336910" sldId="344"/>
            <ac:spMk id="792" creationId="{3E775689-F652-4CDA-B942-F113B7EF1E88}"/>
          </ac:spMkLst>
        </pc:spChg>
        <pc:spChg chg="mod">
          <ac:chgData name="KNS SUB" userId="a49e7185d84df695" providerId="LiveId" clId="{DE603DE8-B0ED-4A33-BF16-06F8CA6DE48D}" dt="2021-08-09T05:33:14.937" v="3211"/>
          <ac:spMkLst>
            <pc:docMk/>
            <pc:sldMk cId="1727336910" sldId="344"/>
            <ac:spMk id="794" creationId="{4892DD8A-72E4-408E-AA8B-B77F217FC6E1}"/>
          </ac:spMkLst>
        </pc:spChg>
        <pc:spChg chg="mod">
          <ac:chgData name="KNS SUB" userId="a49e7185d84df695" providerId="LiveId" clId="{DE603DE8-B0ED-4A33-BF16-06F8CA6DE48D}" dt="2021-08-09T05:33:14.937" v="3211"/>
          <ac:spMkLst>
            <pc:docMk/>
            <pc:sldMk cId="1727336910" sldId="344"/>
            <ac:spMk id="796" creationId="{86EA481E-6173-4A1B-A29F-C97334CB7B63}"/>
          </ac:spMkLst>
        </pc:spChg>
        <pc:spChg chg="mod">
          <ac:chgData name="KNS SUB" userId="a49e7185d84df695" providerId="LiveId" clId="{DE603DE8-B0ED-4A33-BF16-06F8CA6DE48D}" dt="2021-08-09T05:33:14.937" v="3211"/>
          <ac:spMkLst>
            <pc:docMk/>
            <pc:sldMk cId="1727336910" sldId="344"/>
            <ac:spMk id="797" creationId="{2EE54F2F-7748-4B17-871B-BCF5CDCC26E8}"/>
          </ac:spMkLst>
        </pc:spChg>
        <pc:spChg chg="mod">
          <ac:chgData name="KNS SUB" userId="a49e7185d84df695" providerId="LiveId" clId="{DE603DE8-B0ED-4A33-BF16-06F8CA6DE48D}" dt="2021-08-09T05:33:14.937" v="3211"/>
          <ac:spMkLst>
            <pc:docMk/>
            <pc:sldMk cId="1727336910" sldId="344"/>
            <ac:spMk id="798" creationId="{CA5A771D-B584-499B-8510-52ECAE779E36}"/>
          </ac:spMkLst>
        </pc:spChg>
        <pc:spChg chg="mod">
          <ac:chgData name="KNS SUB" userId="a49e7185d84df695" providerId="LiveId" clId="{DE603DE8-B0ED-4A33-BF16-06F8CA6DE48D}" dt="2021-08-09T05:33:14.937" v="3211"/>
          <ac:spMkLst>
            <pc:docMk/>
            <pc:sldMk cId="1727336910" sldId="344"/>
            <ac:spMk id="799" creationId="{7643CB7A-FE1C-429B-B734-AD550A9B7551}"/>
          </ac:spMkLst>
        </pc:spChg>
        <pc:spChg chg="mod">
          <ac:chgData name="KNS SUB" userId="a49e7185d84df695" providerId="LiveId" clId="{DE603DE8-B0ED-4A33-BF16-06F8CA6DE48D}" dt="2021-08-09T05:33:14.937" v="3211"/>
          <ac:spMkLst>
            <pc:docMk/>
            <pc:sldMk cId="1727336910" sldId="344"/>
            <ac:spMk id="800" creationId="{D255AB44-4E39-43A3-8F51-AB66EDBEEE21}"/>
          </ac:spMkLst>
        </pc:spChg>
        <pc:spChg chg="mod">
          <ac:chgData name="KNS SUB" userId="a49e7185d84df695" providerId="LiveId" clId="{DE603DE8-B0ED-4A33-BF16-06F8CA6DE48D}" dt="2021-08-09T05:33:14.937" v="3211"/>
          <ac:spMkLst>
            <pc:docMk/>
            <pc:sldMk cId="1727336910" sldId="344"/>
            <ac:spMk id="801" creationId="{2E504F20-D6F3-4CE4-9103-94AFE5A432BE}"/>
          </ac:spMkLst>
        </pc:spChg>
        <pc:spChg chg="mod">
          <ac:chgData name="KNS SUB" userId="a49e7185d84df695" providerId="LiveId" clId="{DE603DE8-B0ED-4A33-BF16-06F8CA6DE48D}" dt="2021-08-09T05:33:14.937" v="3211"/>
          <ac:spMkLst>
            <pc:docMk/>
            <pc:sldMk cId="1727336910" sldId="344"/>
            <ac:spMk id="802" creationId="{3B1DC9F1-AE6B-48DA-B675-DD6AAB48603D}"/>
          </ac:spMkLst>
        </pc:spChg>
        <pc:spChg chg="mod">
          <ac:chgData name="KNS SUB" userId="a49e7185d84df695" providerId="LiveId" clId="{DE603DE8-B0ED-4A33-BF16-06F8CA6DE48D}" dt="2021-08-09T05:33:14.937" v="3211"/>
          <ac:spMkLst>
            <pc:docMk/>
            <pc:sldMk cId="1727336910" sldId="344"/>
            <ac:spMk id="803" creationId="{C6C6B2B1-42FC-4E6B-88BF-248BDEB1384F}"/>
          </ac:spMkLst>
        </pc:spChg>
        <pc:spChg chg="mod">
          <ac:chgData name="KNS SUB" userId="a49e7185d84df695" providerId="LiveId" clId="{DE603DE8-B0ED-4A33-BF16-06F8CA6DE48D}" dt="2021-08-09T05:33:14.937" v="3211"/>
          <ac:spMkLst>
            <pc:docMk/>
            <pc:sldMk cId="1727336910" sldId="344"/>
            <ac:spMk id="804" creationId="{089AB889-04D4-479A-B6EE-1E6E1E4771D9}"/>
          </ac:spMkLst>
        </pc:spChg>
        <pc:spChg chg="mod">
          <ac:chgData name="KNS SUB" userId="a49e7185d84df695" providerId="LiveId" clId="{DE603DE8-B0ED-4A33-BF16-06F8CA6DE48D}" dt="2021-08-09T05:33:14.937" v="3211"/>
          <ac:spMkLst>
            <pc:docMk/>
            <pc:sldMk cId="1727336910" sldId="344"/>
            <ac:spMk id="806" creationId="{5AF9D4D3-7078-44AF-9942-9182E7800E8C}"/>
          </ac:spMkLst>
        </pc:spChg>
        <pc:spChg chg="mod">
          <ac:chgData name="KNS SUB" userId="a49e7185d84df695" providerId="LiveId" clId="{DE603DE8-B0ED-4A33-BF16-06F8CA6DE48D}" dt="2021-08-09T05:33:14.937" v="3211"/>
          <ac:spMkLst>
            <pc:docMk/>
            <pc:sldMk cId="1727336910" sldId="344"/>
            <ac:spMk id="808" creationId="{B990004E-99F3-450C-AE03-7ED2CBB3019D}"/>
          </ac:spMkLst>
        </pc:spChg>
        <pc:spChg chg="mod">
          <ac:chgData name="KNS SUB" userId="a49e7185d84df695" providerId="LiveId" clId="{DE603DE8-B0ED-4A33-BF16-06F8CA6DE48D}" dt="2021-08-09T05:33:14.937" v="3211"/>
          <ac:spMkLst>
            <pc:docMk/>
            <pc:sldMk cId="1727336910" sldId="344"/>
            <ac:spMk id="809" creationId="{632D96F1-5D79-46C6-8C41-72C41ABD60B5}"/>
          </ac:spMkLst>
        </pc:spChg>
        <pc:spChg chg="mod">
          <ac:chgData name="KNS SUB" userId="a49e7185d84df695" providerId="LiveId" clId="{DE603DE8-B0ED-4A33-BF16-06F8CA6DE48D}" dt="2021-08-09T05:33:14.937" v="3211"/>
          <ac:spMkLst>
            <pc:docMk/>
            <pc:sldMk cId="1727336910" sldId="344"/>
            <ac:spMk id="810" creationId="{6D2E11D7-EC75-40D4-99E3-C8CF87F1373D}"/>
          </ac:spMkLst>
        </pc:spChg>
        <pc:spChg chg="mod">
          <ac:chgData name="KNS SUB" userId="a49e7185d84df695" providerId="LiveId" clId="{DE603DE8-B0ED-4A33-BF16-06F8CA6DE48D}" dt="2021-08-09T05:33:14.937" v="3211"/>
          <ac:spMkLst>
            <pc:docMk/>
            <pc:sldMk cId="1727336910" sldId="344"/>
            <ac:spMk id="811" creationId="{C9E049AF-BD64-4C37-B736-CAEBFD2EC132}"/>
          </ac:spMkLst>
        </pc:spChg>
        <pc:spChg chg="mod">
          <ac:chgData name="KNS SUB" userId="a49e7185d84df695" providerId="LiveId" clId="{DE603DE8-B0ED-4A33-BF16-06F8CA6DE48D}" dt="2021-08-09T05:33:14.937" v="3211"/>
          <ac:spMkLst>
            <pc:docMk/>
            <pc:sldMk cId="1727336910" sldId="344"/>
            <ac:spMk id="813" creationId="{3B413023-48C3-4199-B551-087BAB61CF69}"/>
          </ac:spMkLst>
        </pc:spChg>
        <pc:spChg chg="mod">
          <ac:chgData name="KNS SUB" userId="a49e7185d84df695" providerId="LiveId" clId="{DE603DE8-B0ED-4A33-BF16-06F8CA6DE48D}" dt="2021-08-09T05:33:14.937" v="3211"/>
          <ac:spMkLst>
            <pc:docMk/>
            <pc:sldMk cId="1727336910" sldId="344"/>
            <ac:spMk id="814" creationId="{39AFABB9-3E8A-4BEC-8088-7AF33C6F77AE}"/>
          </ac:spMkLst>
        </pc:spChg>
        <pc:spChg chg="mod">
          <ac:chgData name="KNS SUB" userId="a49e7185d84df695" providerId="LiveId" clId="{DE603DE8-B0ED-4A33-BF16-06F8CA6DE48D}" dt="2021-08-09T05:33:14.937" v="3211"/>
          <ac:spMkLst>
            <pc:docMk/>
            <pc:sldMk cId="1727336910" sldId="344"/>
            <ac:spMk id="815" creationId="{D70F8FB8-93FD-4450-8EB1-D3AAEB45C4D6}"/>
          </ac:spMkLst>
        </pc:spChg>
        <pc:spChg chg="mod">
          <ac:chgData name="KNS SUB" userId="a49e7185d84df695" providerId="LiveId" clId="{DE603DE8-B0ED-4A33-BF16-06F8CA6DE48D}" dt="2021-08-09T05:33:14.937" v="3211"/>
          <ac:spMkLst>
            <pc:docMk/>
            <pc:sldMk cId="1727336910" sldId="344"/>
            <ac:spMk id="816" creationId="{67255FE5-846E-41AC-9A12-F6A78B2942A7}"/>
          </ac:spMkLst>
        </pc:spChg>
        <pc:spChg chg="mod">
          <ac:chgData name="KNS SUB" userId="a49e7185d84df695" providerId="LiveId" clId="{DE603DE8-B0ED-4A33-BF16-06F8CA6DE48D}" dt="2021-08-09T05:33:14.937" v="3211"/>
          <ac:spMkLst>
            <pc:docMk/>
            <pc:sldMk cId="1727336910" sldId="344"/>
            <ac:spMk id="817" creationId="{B08FDD53-83E3-4E92-AFDC-307BC928E36D}"/>
          </ac:spMkLst>
        </pc:spChg>
        <pc:spChg chg="mod">
          <ac:chgData name="KNS SUB" userId="a49e7185d84df695" providerId="LiveId" clId="{DE603DE8-B0ED-4A33-BF16-06F8CA6DE48D}" dt="2021-08-09T05:33:14.937" v="3211"/>
          <ac:spMkLst>
            <pc:docMk/>
            <pc:sldMk cId="1727336910" sldId="344"/>
            <ac:spMk id="819" creationId="{381DFE01-3803-49EE-B1BD-8E2E424B70A8}"/>
          </ac:spMkLst>
        </pc:spChg>
        <pc:spChg chg="mod">
          <ac:chgData name="KNS SUB" userId="a49e7185d84df695" providerId="LiveId" clId="{DE603DE8-B0ED-4A33-BF16-06F8CA6DE48D}" dt="2021-08-09T05:33:14.937" v="3211"/>
          <ac:spMkLst>
            <pc:docMk/>
            <pc:sldMk cId="1727336910" sldId="344"/>
            <ac:spMk id="821" creationId="{A35773B5-0BB3-48C0-AB7A-060606D3E95C}"/>
          </ac:spMkLst>
        </pc:spChg>
        <pc:spChg chg="mod">
          <ac:chgData name="KNS SUB" userId="a49e7185d84df695" providerId="LiveId" clId="{DE603DE8-B0ED-4A33-BF16-06F8CA6DE48D}" dt="2021-08-09T05:33:14.937" v="3211"/>
          <ac:spMkLst>
            <pc:docMk/>
            <pc:sldMk cId="1727336910" sldId="344"/>
            <ac:spMk id="822" creationId="{B82ABAD1-A239-4B49-BEC8-3AB2647E7855}"/>
          </ac:spMkLst>
        </pc:spChg>
        <pc:spChg chg="add del mod">
          <ac:chgData name="KNS SUB" userId="a49e7185d84df695" providerId="LiveId" clId="{DE603DE8-B0ED-4A33-BF16-06F8CA6DE48D}" dt="2021-08-09T05:33:21.899" v="3212"/>
          <ac:spMkLst>
            <pc:docMk/>
            <pc:sldMk cId="1727336910" sldId="344"/>
            <ac:spMk id="823" creationId="{3BB9AFD9-DDE6-4679-A053-C8A169554AFA}"/>
          </ac:spMkLst>
        </pc:spChg>
        <pc:spChg chg="add del mod">
          <ac:chgData name="KNS SUB" userId="a49e7185d84df695" providerId="LiveId" clId="{DE603DE8-B0ED-4A33-BF16-06F8CA6DE48D}" dt="2021-08-09T05:33:21.899" v="3212"/>
          <ac:spMkLst>
            <pc:docMk/>
            <pc:sldMk cId="1727336910" sldId="344"/>
            <ac:spMk id="824" creationId="{2D69B8D7-6604-46A4-8744-90696C0F9DFD}"/>
          </ac:spMkLst>
        </pc:spChg>
        <pc:spChg chg="add del mod">
          <ac:chgData name="KNS SUB" userId="a49e7185d84df695" providerId="LiveId" clId="{DE603DE8-B0ED-4A33-BF16-06F8CA6DE48D}" dt="2021-08-09T05:33:21.899" v="3212"/>
          <ac:spMkLst>
            <pc:docMk/>
            <pc:sldMk cId="1727336910" sldId="344"/>
            <ac:spMk id="825" creationId="{2C107FEA-6919-4530-B562-C1F307B98AFF}"/>
          </ac:spMkLst>
        </pc:spChg>
        <pc:spChg chg="add del mod">
          <ac:chgData name="KNS SUB" userId="a49e7185d84df695" providerId="LiveId" clId="{DE603DE8-B0ED-4A33-BF16-06F8CA6DE48D}" dt="2021-08-09T05:33:21.899" v="3212"/>
          <ac:spMkLst>
            <pc:docMk/>
            <pc:sldMk cId="1727336910" sldId="344"/>
            <ac:spMk id="826" creationId="{2BC3CC02-1FBD-4B09-883E-567376D8B89C}"/>
          </ac:spMkLst>
        </pc:spChg>
        <pc:spChg chg="mod">
          <ac:chgData name="KNS SUB" userId="a49e7185d84df695" providerId="LiveId" clId="{DE603DE8-B0ED-4A33-BF16-06F8CA6DE48D}" dt="2021-08-09T05:33:14.937" v="3211"/>
          <ac:spMkLst>
            <pc:docMk/>
            <pc:sldMk cId="1727336910" sldId="344"/>
            <ac:spMk id="828" creationId="{1012488D-CC18-4099-AA68-F1A1C1C6E69A}"/>
          </ac:spMkLst>
        </pc:spChg>
        <pc:spChg chg="mod">
          <ac:chgData name="KNS SUB" userId="a49e7185d84df695" providerId="LiveId" clId="{DE603DE8-B0ED-4A33-BF16-06F8CA6DE48D}" dt="2021-08-09T05:33:14.937" v="3211"/>
          <ac:spMkLst>
            <pc:docMk/>
            <pc:sldMk cId="1727336910" sldId="344"/>
            <ac:spMk id="829" creationId="{32EF01AF-AFE6-4173-BB9D-4D868C7DA928}"/>
          </ac:spMkLst>
        </pc:spChg>
        <pc:spChg chg="mod">
          <ac:chgData name="KNS SUB" userId="a49e7185d84df695" providerId="LiveId" clId="{DE603DE8-B0ED-4A33-BF16-06F8CA6DE48D}" dt="2021-08-09T05:33:14.937" v="3211"/>
          <ac:spMkLst>
            <pc:docMk/>
            <pc:sldMk cId="1727336910" sldId="344"/>
            <ac:spMk id="830" creationId="{578BFADB-C7EB-47E7-B918-2D9E48A1B6DC}"/>
          </ac:spMkLst>
        </pc:spChg>
        <pc:spChg chg="add del mod">
          <ac:chgData name="KNS SUB" userId="a49e7185d84df695" providerId="LiveId" clId="{DE603DE8-B0ED-4A33-BF16-06F8CA6DE48D}" dt="2021-08-09T05:33:21.899" v="3212"/>
          <ac:spMkLst>
            <pc:docMk/>
            <pc:sldMk cId="1727336910" sldId="344"/>
            <ac:spMk id="831" creationId="{40CBB039-F785-481E-8A68-656CCA599F3E}"/>
          </ac:spMkLst>
        </pc:spChg>
        <pc:spChg chg="add del mod">
          <ac:chgData name="KNS SUB" userId="a49e7185d84df695" providerId="LiveId" clId="{DE603DE8-B0ED-4A33-BF16-06F8CA6DE48D}" dt="2021-08-09T05:33:21.899" v="3212"/>
          <ac:spMkLst>
            <pc:docMk/>
            <pc:sldMk cId="1727336910" sldId="344"/>
            <ac:spMk id="832" creationId="{E4FD6297-2105-4390-A92A-D81F3B3E1045}"/>
          </ac:spMkLst>
        </pc:spChg>
        <pc:spChg chg="mod">
          <ac:chgData name="KNS SUB" userId="a49e7185d84df695" providerId="LiveId" clId="{DE603DE8-B0ED-4A33-BF16-06F8CA6DE48D}" dt="2021-08-09T05:33:14.937" v="3211"/>
          <ac:spMkLst>
            <pc:docMk/>
            <pc:sldMk cId="1727336910" sldId="344"/>
            <ac:spMk id="835" creationId="{6C7B59D3-C508-4180-88D2-48959F387413}"/>
          </ac:spMkLst>
        </pc:spChg>
        <pc:spChg chg="mod">
          <ac:chgData name="KNS SUB" userId="a49e7185d84df695" providerId="LiveId" clId="{DE603DE8-B0ED-4A33-BF16-06F8CA6DE48D}" dt="2021-08-09T05:33:14.937" v="3211"/>
          <ac:spMkLst>
            <pc:docMk/>
            <pc:sldMk cId="1727336910" sldId="344"/>
            <ac:spMk id="836" creationId="{F5D7F933-3257-4DFD-BF2D-153DBB3CD109}"/>
          </ac:spMkLst>
        </pc:spChg>
        <pc:spChg chg="mod">
          <ac:chgData name="KNS SUB" userId="a49e7185d84df695" providerId="LiveId" clId="{DE603DE8-B0ED-4A33-BF16-06F8CA6DE48D}" dt="2021-08-09T05:33:14.937" v="3211"/>
          <ac:spMkLst>
            <pc:docMk/>
            <pc:sldMk cId="1727336910" sldId="344"/>
            <ac:spMk id="838" creationId="{ABFC83AD-1349-4D67-B6E1-83FC5FF3EFA8}"/>
          </ac:spMkLst>
        </pc:spChg>
        <pc:spChg chg="mod">
          <ac:chgData name="KNS SUB" userId="a49e7185d84df695" providerId="LiveId" clId="{DE603DE8-B0ED-4A33-BF16-06F8CA6DE48D}" dt="2021-08-09T05:33:14.937" v="3211"/>
          <ac:spMkLst>
            <pc:docMk/>
            <pc:sldMk cId="1727336910" sldId="344"/>
            <ac:spMk id="854" creationId="{BBEEE909-AF31-429D-AA44-54C44190FE75}"/>
          </ac:spMkLst>
        </pc:spChg>
        <pc:spChg chg="mod">
          <ac:chgData name="KNS SUB" userId="a49e7185d84df695" providerId="LiveId" clId="{DE603DE8-B0ED-4A33-BF16-06F8CA6DE48D}" dt="2021-08-09T05:33:14.937" v="3211"/>
          <ac:spMkLst>
            <pc:docMk/>
            <pc:sldMk cId="1727336910" sldId="344"/>
            <ac:spMk id="855" creationId="{F13714F6-1A10-43C3-AC55-04522EEC2603}"/>
          </ac:spMkLst>
        </pc:spChg>
        <pc:spChg chg="mod">
          <ac:chgData name="KNS SUB" userId="a49e7185d84df695" providerId="LiveId" clId="{DE603DE8-B0ED-4A33-BF16-06F8CA6DE48D}" dt="2021-08-09T05:33:14.937" v="3211"/>
          <ac:spMkLst>
            <pc:docMk/>
            <pc:sldMk cId="1727336910" sldId="344"/>
            <ac:spMk id="856" creationId="{2DDC2D4E-B936-4034-A047-A56BF638A0A9}"/>
          </ac:spMkLst>
        </pc:spChg>
        <pc:spChg chg="add del mod">
          <ac:chgData name="KNS SUB" userId="a49e7185d84df695" providerId="LiveId" clId="{DE603DE8-B0ED-4A33-BF16-06F8CA6DE48D}" dt="2021-08-09T05:33:21.899" v="3212"/>
          <ac:spMkLst>
            <pc:docMk/>
            <pc:sldMk cId="1727336910" sldId="344"/>
            <ac:spMk id="857" creationId="{8597BF29-546E-4839-B92B-0BDA17590A16}"/>
          </ac:spMkLst>
        </pc:spChg>
        <pc:spChg chg="add del mod">
          <ac:chgData name="KNS SUB" userId="a49e7185d84df695" providerId="LiveId" clId="{DE603DE8-B0ED-4A33-BF16-06F8CA6DE48D}" dt="2021-08-09T05:33:21.899" v="3212"/>
          <ac:spMkLst>
            <pc:docMk/>
            <pc:sldMk cId="1727336910" sldId="344"/>
            <ac:spMk id="858" creationId="{5C441D94-7FB7-43A3-99ED-58DA4DC60F76}"/>
          </ac:spMkLst>
        </pc:spChg>
        <pc:spChg chg="mod">
          <ac:chgData name="KNS SUB" userId="a49e7185d84df695" providerId="LiveId" clId="{DE603DE8-B0ED-4A33-BF16-06F8CA6DE48D}" dt="2021-08-09T05:33:14.937" v="3211"/>
          <ac:spMkLst>
            <pc:docMk/>
            <pc:sldMk cId="1727336910" sldId="344"/>
            <ac:spMk id="863" creationId="{59657C0D-A5B0-4877-A8A4-5C64910FC204}"/>
          </ac:spMkLst>
        </pc:spChg>
        <pc:spChg chg="mod">
          <ac:chgData name="KNS SUB" userId="a49e7185d84df695" providerId="LiveId" clId="{DE603DE8-B0ED-4A33-BF16-06F8CA6DE48D}" dt="2021-08-09T05:33:14.937" v="3211"/>
          <ac:spMkLst>
            <pc:docMk/>
            <pc:sldMk cId="1727336910" sldId="344"/>
            <ac:spMk id="864" creationId="{A8480D9B-F084-4F3D-8ABD-4F9BC263B97E}"/>
          </ac:spMkLst>
        </pc:spChg>
        <pc:spChg chg="mod">
          <ac:chgData name="KNS SUB" userId="a49e7185d84df695" providerId="LiveId" clId="{DE603DE8-B0ED-4A33-BF16-06F8CA6DE48D}" dt="2021-08-09T05:33:14.937" v="3211"/>
          <ac:spMkLst>
            <pc:docMk/>
            <pc:sldMk cId="1727336910" sldId="344"/>
            <ac:spMk id="865" creationId="{F1595874-59B7-46B9-8BA4-0B9F7FAC94DA}"/>
          </ac:spMkLst>
        </pc:spChg>
        <pc:spChg chg="mod">
          <ac:chgData name="KNS SUB" userId="a49e7185d84df695" providerId="LiveId" clId="{DE603DE8-B0ED-4A33-BF16-06F8CA6DE48D}" dt="2021-08-09T05:33:14.937" v="3211"/>
          <ac:spMkLst>
            <pc:docMk/>
            <pc:sldMk cId="1727336910" sldId="344"/>
            <ac:spMk id="866" creationId="{9E5EF0CD-533A-4562-BDC4-21F50B9DD7CE}"/>
          </ac:spMkLst>
        </pc:spChg>
        <pc:spChg chg="mod">
          <ac:chgData name="KNS SUB" userId="a49e7185d84df695" providerId="LiveId" clId="{DE603DE8-B0ED-4A33-BF16-06F8CA6DE48D}" dt="2021-08-09T05:33:14.937" v="3211"/>
          <ac:spMkLst>
            <pc:docMk/>
            <pc:sldMk cId="1727336910" sldId="344"/>
            <ac:spMk id="868" creationId="{5478FB92-6498-411B-842B-16CC4AC1C391}"/>
          </ac:spMkLst>
        </pc:spChg>
        <pc:spChg chg="mod">
          <ac:chgData name="KNS SUB" userId="a49e7185d84df695" providerId="LiveId" clId="{DE603DE8-B0ED-4A33-BF16-06F8CA6DE48D}" dt="2021-08-09T05:33:14.937" v="3211"/>
          <ac:spMkLst>
            <pc:docMk/>
            <pc:sldMk cId="1727336910" sldId="344"/>
            <ac:spMk id="869" creationId="{9D6643D7-85B5-4476-8964-A99D76EA14A9}"/>
          </ac:spMkLst>
        </pc:spChg>
        <pc:spChg chg="mod">
          <ac:chgData name="KNS SUB" userId="a49e7185d84df695" providerId="LiveId" clId="{DE603DE8-B0ED-4A33-BF16-06F8CA6DE48D}" dt="2021-08-09T05:33:14.937" v="3211"/>
          <ac:spMkLst>
            <pc:docMk/>
            <pc:sldMk cId="1727336910" sldId="344"/>
            <ac:spMk id="870" creationId="{D16A3E34-CB77-41D9-8FD0-BCAA4E353D90}"/>
          </ac:spMkLst>
        </pc:spChg>
        <pc:spChg chg="mod">
          <ac:chgData name="KNS SUB" userId="a49e7185d84df695" providerId="LiveId" clId="{DE603DE8-B0ED-4A33-BF16-06F8CA6DE48D}" dt="2021-08-09T05:33:14.937" v="3211"/>
          <ac:spMkLst>
            <pc:docMk/>
            <pc:sldMk cId="1727336910" sldId="344"/>
            <ac:spMk id="872" creationId="{284D1B95-54B7-4207-B2D4-8FCABFD65233}"/>
          </ac:spMkLst>
        </pc:spChg>
        <pc:spChg chg="mod">
          <ac:chgData name="KNS SUB" userId="a49e7185d84df695" providerId="LiveId" clId="{DE603DE8-B0ED-4A33-BF16-06F8CA6DE48D}" dt="2021-08-09T05:33:14.937" v="3211"/>
          <ac:spMkLst>
            <pc:docMk/>
            <pc:sldMk cId="1727336910" sldId="344"/>
            <ac:spMk id="873" creationId="{22B45A3B-B181-4486-9E7A-F535ACD817D3}"/>
          </ac:spMkLst>
        </pc:spChg>
        <pc:spChg chg="add del mod">
          <ac:chgData name="KNS SUB" userId="a49e7185d84df695" providerId="LiveId" clId="{DE603DE8-B0ED-4A33-BF16-06F8CA6DE48D}" dt="2021-08-09T05:33:21.899" v="3212"/>
          <ac:spMkLst>
            <pc:docMk/>
            <pc:sldMk cId="1727336910" sldId="344"/>
            <ac:spMk id="874" creationId="{04286915-ADC4-44BC-AE03-7C6F430D7A5E}"/>
          </ac:spMkLst>
        </pc:spChg>
        <pc:spChg chg="mod">
          <ac:chgData name="KNS SUB" userId="a49e7185d84df695" providerId="LiveId" clId="{DE603DE8-B0ED-4A33-BF16-06F8CA6DE48D}" dt="2021-08-09T05:33:14.937" v="3211"/>
          <ac:spMkLst>
            <pc:docMk/>
            <pc:sldMk cId="1727336910" sldId="344"/>
            <ac:spMk id="878" creationId="{5214ADAC-7368-4FFA-A7F5-B01A41517545}"/>
          </ac:spMkLst>
        </pc:spChg>
        <pc:spChg chg="add del mod">
          <ac:chgData name="KNS SUB" userId="a49e7185d84df695" providerId="LiveId" clId="{DE603DE8-B0ED-4A33-BF16-06F8CA6DE48D}" dt="2021-08-09T05:33:21.899" v="3212"/>
          <ac:spMkLst>
            <pc:docMk/>
            <pc:sldMk cId="1727336910" sldId="344"/>
            <ac:spMk id="880" creationId="{CAFD746F-25B6-44FE-9F15-3BCBC38FA297}"/>
          </ac:spMkLst>
        </pc:spChg>
        <pc:spChg chg="add del mod">
          <ac:chgData name="KNS SUB" userId="a49e7185d84df695" providerId="LiveId" clId="{DE603DE8-B0ED-4A33-BF16-06F8CA6DE48D}" dt="2021-08-09T05:33:21.899" v="3212"/>
          <ac:spMkLst>
            <pc:docMk/>
            <pc:sldMk cId="1727336910" sldId="344"/>
            <ac:spMk id="881" creationId="{F5AEEABA-A83C-4C0D-B07A-6EC03E3F877D}"/>
          </ac:spMkLst>
        </pc:spChg>
        <pc:spChg chg="add del mod">
          <ac:chgData name="KNS SUB" userId="a49e7185d84df695" providerId="LiveId" clId="{DE603DE8-B0ED-4A33-BF16-06F8CA6DE48D}" dt="2021-08-09T05:33:21.899" v="3212"/>
          <ac:spMkLst>
            <pc:docMk/>
            <pc:sldMk cId="1727336910" sldId="344"/>
            <ac:spMk id="882" creationId="{07B479A5-326D-41E0-ADAE-2F8A71D62C4E}"/>
          </ac:spMkLst>
        </pc:spChg>
        <pc:spChg chg="mod">
          <ac:chgData name="KNS SUB" userId="a49e7185d84df695" providerId="LiveId" clId="{DE603DE8-B0ED-4A33-BF16-06F8CA6DE48D}" dt="2021-08-09T05:33:14.937" v="3211"/>
          <ac:spMkLst>
            <pc:docMk/>
            <pc:sldMk cId="1727336910" sldId="344"/>
            <ac:spMk id="884" creationId="{3D635A60-BBF2-48C6-B51F-59ADDBE72F23}"/>
          </ac:spMkLst>
        </pc:spChg>
        <pc:spChg chg="mod">
          <ac:chgData name="KNS SUB" userId="a49e7185d84df695" providerId="LiveId" clId="{DE603DE8-B0ED-4A33-BF16-06F8CA6DE48D}" dt="2021-08-09T05:33:14.937" v="3211"/>
          <ac:spMkLst>
            <pc:docMk/>
            <pc:sldMk cId="1727336910" sldId="344"/>
            <ac:spMk id="885" creationId="{770B9BB6-5503-4FC3-96B2-8857783E2A8C}"/>
          </ac:spMkLst>
        </pc:spChg>
        <pc:spChg chg="mod">
          <ac:chgData name="KNS SUB" userId="a49e7185d84df695" providerId="LiveId" clId="{DE603DE8-B0ED-4A33-BF16-06F8CA6DE48D}" dt="2021-08-09T05:33:14.937" v="3211"/>
          <ac:spMkLst>
            <pc:docMk/>
            <pc:sldMk cId="1727336910" sldId="344"/>
            <ac:spMk id="886" creationId="{91E05EF9-0D5A-43C2-AAE5-3431DD9E903D}"/>
          </ac:spMkLst>
        </pc:spChg>
        <pc:spChg chg="add del mod">
          <ac:chgData name="KNS SUB" userId="a49e7185d84df695" providerId="LiveId" clId="{DE603DE8-B0ED-4A33-BF16-06F8CA6DE48D}" dt="2021-08-09T05:33:21.899" v="3212"/>
          <ac:spMkLst>
            <pc:docMk/>
            <pc:sldMk cId="1727336910" sldId="344"/>
            <ac:spMk id="887" creationId="{1F8F4598-A502-413B-8A74-419553AB5941}"/>
          </ac:spMkLst>
        </pc:spChg>
        <pc:spChg chg="add del mod">
          <ac:chgData name="KNS SUB" userId="a49e7185d84df695" providerId="LiveId" clId="{DE603DE8-B0ED-4A33-BF16-06F8CA6DE48D}" dt="2021-08-09T05:33:21.899" v="3212"/>
          <ac:spMkLst>
            <pc:docMk/>
            <pc:sldMk cId="1727336910" sldId="344"/>
            <ac:spMk id="888" creationId="{CEC9CEC0-380B-4295-B6BB-38E77E722D48}"/>
          </ac:spMkLst>
        </pc:spChg>
        <pc:spChg chg="add del mod">
          <ac:chgData name="KNS SUB" userId="a49e7185d84df695" providerId="LiveId" clId="{DE603DE8-B0ED-4A33-BF16-06F8CA6DE48D}" dt="2021-08-09T05:33:21.899" v="3212"/>
          <ac:spMkLst>
            <pc:docMk/>
            <pc:sldMk cId="1727336910" sldId="344"/>
            <ac:spMk id="889" creationId="{69AEE46B-C15F-4DC8-A094-F680007133F6}"/>
          </ac:spMkLst>
        </pc:spChg>
        <pc:spChg chg="mod">
          <ac:chgData name="KNS SUB" userId="a49e7185d84df695" providerId="LiveId" clId="{DE603DE8-B0ED-4A33-BF16-06F8CA6DE48D}" dt="2021-08-09T05:33:14.937" v="3211"/>
          <ac:spMkLst>
            <pc:docMk/>
            <pc:sldMk cId="1727336910" sldId="344"/>
            <ac:spMk id="891" creationId="{A7E3FD08-9996-4E56-A9E5-2E1F004E0351}"/>
          </ac:spMkLst>
        </pc:spChg>
        <pc:spChg chg="mod">
          <ac:chgData name="KNS SUB" userId="a49e7185d84df695" providerId="LiveId" clId="{DE603DE8-B0ED-4A33-BF16-06F8CA6DE48D}" dt="2021-08-09T05:33:14.937" v="3211"/>
          <ac:spMkLst>
            <pc:docMk/>
            <pc:sldMk cId="1727336910" sldId="344"/>
            <ac:spMk id="893" creationId="{2264C53F-834A-4F49-AFA9-AC3B56806F6C}"/>
          </ac:spMkLst>
        </pc:spChg>
        <pc:spChg chg="mod">
          <ac:chgData name="KNS SUB" userId="a49e7185d84df695" providerId="LiveId" clId="{DE603DE8-B0ED-4A33-BF16-06F8CA6DE48D}" dt="2021-08-09T05:33:14.937" v="3211"/>
          <ac:spMkLst>
            <pc:docMk/>
            <pc:sldMk cId="1727336910" sldId="344"/>
            <ac:spMk id="894" creationId="{15191F7E-E9C3-4392-A3E3-22AFE1276A72}"/>
          </ac:spMkLst>
        </pc:spChg>
        <pc:spChg chg="mod">
          <ac:chgData name="KNS SUB" userId="a49e7185d84df695" providerId="LiveId" clId="{DE603DE8-B0ED-4A33-BF16-06F8CA6DE48D}" dt="2021-08-09T05:33:14.937" v="3211"/>
          <ac:spMkLst>
            <pc:docMk/>
            <pc:sldMk cId="1727336910" sldId="344"/>
            <ac:spMk id="895" creationId="{48AA3779-3DF7-424B-AA5C-25021F10C314}"/>
          </ac:spMkLst>
        </pc:spChg>
        <pc:spChg chg="mod">
          <ac:chgData name="KNS SUB" userId="a49e7185d84df695" providerId="LiveId" clId="{DE603DE8-B0ED-4A33-BF16-06F8CA6DE48D}" dt="2021-08-09T05:33:14.937" v="3211"/>
          <ac:spMkLst>
            <pc:docMk/>
            <pc:sldMk cId="1727336910" sldId="344"/>
            <ac:spMk id="896" creationId="{46529052-3B1D-4CE0-A01C-9B0B0ACACC7D}"/>
          </ac:spMkLst>
        </pc:spChg>
        <pc:spChg chg="mod">
          <ac:chgData name="KNS SUB" userId="a49e7185d84df695" providerId="LiveId" clId="{DE603DE8-B0ED-4A33-BF16-06F8CA6DE48D}" dt="2021-08-09T05:33:14.937" v="3211"/>
          <ac:spMkLst>
            <pc:docMk/>
            <pc:sldMk cId="1727336910" sldId="344"/>
            <ac:spMk id="897" creationId="{6C6ED2B3-704E-4657-A62A-C07AE2E0CA81}"/>
          </ac:spMkLst>
        </pc:spChg>
        <pc:spChg chg="mod">
          <ac:chgData name="KNS SUB" userId="a49e7185d84df695" providerId="LiveId" clId="{DE603DE8-B0ED-4A33-BF16-06F8CA6DE48D}" dt="2021-08-09T05:33:14.937" v="3211"/>
          <ac:spMkLst>
            <pc:docMk/>
            <pc:sldMk cId="1727336910" sldId="344"/>
            <ac:spMk id="898" creationId="{61B3513F-010E-483F-AC57-1AEA31B2C747}"/>
          </ac:spMkLst>
        </pc:spChg>
        <pc:spChg chg="mod">
          <ac:chgData name="KNS SUB" userId="a49e7185d84df695" providerId="LiveId" clId="{DE603DE8-B0ED-4A33-BF16-06F8CA6DE48D}" dt="2021-08-09T05:33:14.937" v="3211"/>
          <ac:spMkLst>
            <pc:docMk/>
            <pc:sldMk cId="1727336910" sldId="344"/>
            <ac:spMk id="899" creationId="{EC0EA4E3-EBA5-4F31-AADF-33A216FBE46C}"/>
          </ac:spMkLst>
        </pc:spChg>
        <pc:spChg chg="mod">
          <ac:chgData name="KNS SUB" userId="a49e7185d84df695" providerId="LiveId" clId="{DE603DE8-B0ED-4A33-BF16-06F8CA6DE48D}" dt="2021-08-09T05:33:14.937" v="3211"/>
          <ac:spMkLst>
            <pc:docMk/>
            <pc:sldMk cId="1727336910" sldId="344"/>
            <ac:spMk id="900" creationId="{4B33AB7A-C807-4E5C-8844-D52CA06BE9B8}"/>
          </ac:spMkLst>
        </pc:spChg>
        <pc:spChg chg="mod">
          <ac:chgData name="KNS SUB" userId="a49e7185d84df695" providerId="LiveId" clId="{DE603DE8-B0ED-4A33-BF16-06F8CA6DE48D}" dt="2021-08-09T05:33:14.937" v="3211"/>
          <ac:spMkLst>
            <pc:docMk/>
            <pc:sldMk cId="1727336910" sldId="344"/>
            <ac:spMk id="903" creationId="{EAE8931B-C94B-4191-A37F-8B02A06FBC19}"/>
          </ac:spMkLst>
        </pc:spChg>
        <pc:spChg chg="mod">
          <ac:chgData name="KNS SUB" userId="a49e7185d84df695" providerId="LiveId" clId="{DE603DE8-B0ED-4A33-BF16-06F8CA6DE48D}" dt="2021-08-09T05:33:14.937" v="3211"/>
          <ac:spMkLst>
            <pc:docMk/>
            <pc:sldMk cId="1727336910" sldId="344"/>
            <ac:spMk id="904" creationId="{5F0A119B-E098-48A9-98AE-84F95C1F598C}"/>
          </ac:spMkLst>
        </pc:spChg>
        <pc:spChg chg="mod">
          <ac:chgData name="KNS SUB" userId="a49e7185d84df695" providerId="LiveId" clId="{DE603DE8-B0ED-4A33-BF16-06F8CA6DE48D}" dt="2021-08-09T05:33:14.937" v="3211"/>
          <ac:spMkLst>
            <pc:docMk/>
            <pc:sldMk cId="1727336910" sldId="344"/>
            <ac:spMk id="905" creationId="{D3CB645F-E949-4F04-A063-F3019D36F593}"/>
          </ac:spMkLst>
        </pc:spChg>
        <pc:spChg chg="mod">
          <ac:chgData name="KNS SUB" userId="a49e7185d84df695" providerId="LiveId" clId="{DE603DE8-B0ED-4A33-BF16-06F8CA6DE48D}" dt="2021-08-09T05:33:14.937" v="3211"/>
          <ac:spMkLst>
            <pc:docMk/>
            <pc:sldMk cId="1727336910" sldId="344"/>
            <ac:spMk id="906" creationId="{4A22CB54-1968-480C-AC29-C42C8CF91EA4}"/>
          </ac:spMkLst>
        </pc:spChg>
        <pc:spChg chg="mod">
          <ac:chgData name="KNS SUB" userId="a49e7185d84df695" providerId="LiveId" clId="{DE603DE8-B0ED-4A33-BF16-06F8CA6DE48D}" dt="2021-08-09T05:33:14.937" v="3211"/>
          <ac:spMkLst>
            <pc:docMk/>
            <pc:sldMk cId="1727336910" sldId="344"/>
            <ac:spMk id="907" creationId="{79716ABC-AE80-4F13-BB3B-D163353C889A}"/>
          </ac:spMkLst>
        </pc:spChg>
        <pc:spChg chg="mod">
          <ac:chgData name="KNS SUB" userId="a49e7185d84df695" providerId="LiveId" clId="{DE603DE8-B0ED-4A33-BF16-06F8CA6DE48D}" dt="2021-08-09T05:33:14.937" v="3211"/>
          <ac:spMkLst>
            <pc:docMk/>
            <pc:sldMk cId="1727336910" sldId="344"/>
            <ac:spMk id="909" creationId="{C63982E5-2894-4E20-AB1A-C20D11B79056}"/>
          </ac:spMkLst>
        </pc:spChg>
        <pc:spChg chg="mod">
          <ac:chgData name="KNS SUB" userId="a49e7185d84df695" providerId="LiveId" clId="{DE603DE8-B0ED-4A33-BF16-06F8CA6DE48D}" dt="2021-08-09T05:33:14.937" v="3211"/>
          <ac:spMkLst>
            <pc:docMk/>
            <pc:sldMk cId="1727336910" sldId="344"/>
            <ac:spMk id="911" creationId="{A2E9AFD3-62C0-447D-A043-F19892603DB0}"/>
          </ac:spMkLst>
        </pc:spChg>
        <pc:spChg chg="mod">
          <ac:chgData name="KNS SUB" userId="a49e7185d84df695" providerId="LiveId" clId="{DE603DE8-B0ED-4A33-BF16-06F8CA6DE48D}" dt="2021-08-09T05:33:14.937" v="3211"/>
          <ac:spMkLst>
            <pc:docMk/>
            <pc:sldMk cId="1727336910" sldId="344"/>
            <ac:spMk id="913" creationId="{E7FACF0C-ECED-440C-9800-1CA3D7659B67}"/>
          </ac:spMkLst>
        </pc:spChg>
        <pc:spChg chg="mod">
          <ac:chgData name="KNS SUB" userId="a49e7185d84df695" providerId="LiveId" clId="{DE603DE8-B0ED-4A33-BF16-06F8CA6DE48D}" dt="2021-08-09T05:33:14.937" v="3211"/>
          <ac:spMkLst>
            <pc:docMk/>
            <pc:sldMk cId="1727336910" sldId="344"/>
            <ac:spMk id="914" creationId="{103FC214-D9ED-4A4F-B412-96BDB50031D4}"/>
          </ac:spMkLst>
        </pc:spChg>
        <pc:spChg chg="mod">
          <ac:chgData name="KNS SUB" userId="a49e7185d84df695" providerId="LiveId" clId="{DE603DE8-B0ED-4A33-BF16-06F8CA6DE48D}" dt="2021-08-09T05:33:14.937" v="3211"/>
          <ac:spMkLst>
            <pc:docMk/>
            <pc:sldMk cId="1727336910" sldId="344"/>
            <ac:spMk id="918" creationId="{4B8B967E-B61F-42F6-8C7C-93AD7D647CF0}"/>
          </ac:spMkLst>
        </pc:spChg>
        <pc:spChg chg="mod">
          <ac:chgData name="KNS SUB" userId="a49e7185d84df695" providerId="LiveId" clId="{DE603DE8-B0ED-4A33-BF16-06F8CA6DE48D}" dt="2021-08-09T05:33:14.937" v="3211"/>
          <ac:spMkLst>
            <pc:docMk/>
            <pc:sldMk cId="1727336910" sldId="344"/>
            <ac:spMk id="920" creationId="{D3C1B038-C7F2-4E7E-BB7B-0FC1D7CEE33C}"/>
          </ac:spMkLst>
        </pc:spChg>
        <pc:spChg chg="mod">
          <ac:chgData name="KNS SUB" userId="a49e7185d84df695" providerId="LiveId" clId="{DE603DE8-B0ED-4A33-BF16-06F8CA6DE48D}" dt="2021-08-09T05:33:14.937" v="3211"/>
          <ac:spMkLst>
            <pc:docMk/>
            <pc:sldMk cId="1727336910" sldId="344"/>
            <ac:spMk id="921" creationId="{DD75AC99-4E8A-428F-9930-59F2B49C7984}"/>
          </ac:spMkLst>
        </pc:spChg>
        <pc:spChg chg="mod">
          <ac:chgData name="KNS SUB" userId="a49e7185d84df695" providerId="LiveId" clId="{DE603DE8-B0ED-4A33-BF16-06F8CA6DE48D}" dt="2021-08-09T05:33:14.937" v="3211"/>
          <ac:spMkLst>
            <pc:docMk/>
            <pc:sldMk cId="1727336910" sldId="344"/>
            <ac:spMk id="922" creationId="{EE08F7AF-33AA-4C74-AFB6-A6A2114B77D9}"/>
          </ac:spMkLst>
        </pc:spChg>
        <pc:spChg chg="mod">
          <ac:chgData name="KNS SUB" userId="a49e7185d84df695" providerId="LiveId" clId="{DE603DE8-B0ED-4A33-BF16-06F8CA6DE48D}" dt="2021-08-09T05:33:14.937" v="3211"/>
          <ac:spMkLst>
            <pc:docMk/>
            <pc:sldMk cId="1727336910" sldId="344"/>
            <ac:spMk id="923" creationId="{B473E0AC-CAAC-4863-8734-449F63EEB45C}"/>
          </ac:spMkLst>
        </pc:spChg>
        <pc:spChg chg="mod">
          <ac:chgData name="KNS SUB" userId="a49e7185d84df695" providerId="LiveId" clId="{DE603DE8-B0ED-4A33-BF16-06F8CA6DE48D}" dt="2021-08-09T05:33:14.937" v="3211"/>
          <ac:spMkLst>
            <pc:docMk/>
            <pc:sldMk cId="1727336910" sldId="344"/>
            <ac:spMk id="930" creationId="{A0D31014-CD8D-4A26-B849-BCF7F578117B}"/>
          </ac:spMkLst>
        </pc:spChg>
        <pc:spChg chg="mod">
          <ac:chgData name="KNS SUB" userId="a49e7185d84df695" providerId="LiveId" clId="{DE603DE8-B0ED-4A33-BF16-06F8CA6DE48D}" dt="2021-08-09T05:33:14.937" v="3211"/>
          <ac:spMkLst>
            <pc:docMk/>
            <pc:sldMk cId="1727336910" sldId="344"/>
            <ac:spMk id="932" creationId="{87204086-439E-423D-AB34-8AD3A90B9619}"/>
          </ac:spMkLst>
        </pc:spChg>
        <pc:spChg chg="mod">
          <ac:chgData name="KNS SUB" userId="a49e7185d84df695" providerId="LiveId" clId="{DE603DE8-B0ED-4A33-BF16-06F8CA6DE48D}" dt="2021-08-09T05:33:14.937" v="3211"/>
          <ac:spMkLst>
            <pc:docMk/>
            <pc:sldMk cId="1727336910" sldId="344"/>
            <ac:spMk id="933" creationId="{C08A96B3-B2A9-41B5-8EB1-08346F0521F2}"/>
          </ac:spMkLst>
        </pc:spChg>
        <pc:spChg chg="mod">
          <ac:chgData name="KNS SUB" userId="a49e7185d84df695" providerId="LiveId" clId="{DE603DE8-B0ED-4A33-BF16-06F8CA6DE48D}" dt="2021-08-09T05:33:14.937" v="3211"/>
          <ac:spMkLst>
            <pc:docMk/>
            <pc:sldMk cId="1727336910" sldId="344"/>
            <ac:spMk id="934" creationId="{2205FBBF-9295-4808-B92D-D36CB42ABF78}"/>
          </ac:spMkLst>
        </pc:spChg>
        <pc:spChg chg="mod">
          <ac:chgData name="KNS SUB" userId="a49e7185d84df695" providerId="LiveId" clId="{DE603DE8-B0ED-4A33-BF16-06F8CA6DE48D}" dt="2021-08-09T05:33:14.937" v="3211"/>
          <ac:spMkLst>
            <pc:docMk/>
            <pc:sldMk cId="1727336910" sldId="344"/>
            <ac:spMk id="936" creationId="{72597830-BFEC-4842-B07A-437783D82CDE}"/>
          </ac:spMkLst>
        </pc:spChg>
        <pc:spChg chg="mod">
          <ac:chgData name="KNS SUB" userId="a49e7185d84df695" providerId="LiveId" clId="{DE603DE8-B0ED-4A33-BF16-06F8CA6DE48D}" dt="2021-08-09T05:33:14.937" v="3211"/>
          <ac:spMkLst>
            <pc:docMk/>
            <pc:sldMk cId="1727336910" sldId="344"/>
            <ac:spMk id="938" creationId="{11BA8162-9CFC-40F8-9D13-F3F1B516394E}"/>
          </ac:spMkLst>
        </pc:spChg>
        <pc:spChg chg="mod">
          <ac:chgData name="KNS SUB" userId="a49e7185d84df695" providerId="LiveId" clId="{DE603DE8-B0ED-4A33-BF16-06F8CA6DE48D}" dt="2021-08-09T05:33:14.937" v="3211"/>
          <ac:spMkLst>
            <pc:docMk/>
            <pc:sldMk cId="1727336910" sldId="344"/>
            <ac:spMk id="940" creationId="{6925C7C2-3AC5-4B5C-A9ED-A3589EA86880}"/>
          </ac:spMkLst>
        </pc:spChg>
        <pc:spChg chg="add del mod">
          <ac:chgData name="KNS SUB" userId="a49e7185d84df695" providerId="LiveId" clId="{DE603DE8-B0ED-4A33-BF16-06F8CA6DE48D}" dt="2021-08-09T05:33:21.899" v="3212"/>
          <ac:spMkLst>
            <pc:docMk/>
            <pc:sldMk cId="1727336910" sldId="344"/>
            <ac:spMk id="942" creationId="{1584B718-5776-44E8-B163-5E9323405E66}"/>
          </ac:spMkLst>
        </pc:spChg>
        <pc:spChg chg="mod">
          <ac:chgData name="KNS SUB" userId="a49e7185d84df695" providerId="LiveId" clId="{DE603DE8-B0ED-4A33-BF16-06F8CA6DE48D}" dt="2021-08-09T05:33:14.937" v="3211"/>
          <ac:spMkLst>
            <pc:docMk/>
            <pc:sldMk cId="1727336910" sldId="344"/>
            <ac:spMk id="944" creationId="{3E046B39-A487-4160-9308-6E9B135B1F99}"/>
          </ac:spMkLst>
        </pc:spChg>
        <pc:spChg chg="mod">
          <ac:chgData name="KNS SUB" userId="a49e7185d84df695" providerId="LiveId" clId="{DE603DE8-B0ED-4A33-BF16-06F8CA6DE48D}" dt="2021-08-09T05:33:14.937" v="3211"/>
          <ac:spMkLst>
            <pc:docMk/>
            <pc:sldMk cId="1727336910" sldId="344"/>
            <ac:spMk id="945" creationId="{027A65A3-74AD-43D7-9570-0D4A76FC21B9}"/>
          </ac:spMkLst>
        </pc:spChg>
        <pc:spChg chg="mod">
          <ac:chgData name="KNS SUB" userId="a49e7185d84df695" providerId="LiveId" clId="{DE603DE8-B0ED-4A33-BF16-06F8CA6DE48D}" dt="2021-08-09T05:33:14.937" v="3211"/>
          <ac:spMkLst>
            <pc:docMk/>
            <pc:sldMk cId="1727336910" sldId="344"/>
            <ac:spMk id="953" creationId="{E6C27B61-6D62-421E-B9D9-753180C89427}"/>
          </ac:spMkLst>
        </pc:spChg>
        <pc:spChg chg="mod">
          <ac:chgData name="KNS SUB" userId="a49e7185d84df695" providerId="LiveId" clId="{DE603DE8-B0ED-4A33-BF16-06F8CA6DE48D}" dt="2021-08-09T05:33:14.937" v="3211"/>
          <ac:spMkLst>
            <pc:docMk/>
            <pc:sldMk cId="1727336910" sldId="344"/>
            <ac:spMk id="954" creationId="{818B8E74-3D26-4D47-A744-76C27BD1D232}"/>
          </ac:spMkLst>
        </pc:spChg>
        <pc:spChg chg="mod">
          <ac:chgData name="KNS SUB" userId="a49e7185d84df695" providerId="LiveId" clId="{DE603DE8-B0ED-4A33-BF16-06F8CA6DE48D}" dt="2021-08-09T05:33:14.937" v="3211"/>
          <ac:spMkLst>
            <pc:docMk/>
            <pc:sldMk cId="1727336910" sldId="344"/>
            <ac:spMk id="955" creationId="{2706A716-BA81-4B4F-844D-C7499BFB2AD5}"/>
          </ac:spMkLst>
        </pc:spChg>
        <pc:spChg chg="mod">
          <ac:chgData name="KNS SUB" userId="a49e7185d84df695" providerId="LiveId" clId="{DE603DE8-B0ED-4A33-BF16-06F8CA6DE48D}" dt="2021-08-09T05:33:14.937" v="3211"/>
          <ac:spMkLst>
            <pc:docMk/>
            <pc:sldMk cId="1727336910" sldId="344"/>
            <ac:spMk id="957" creationId="{D6B8C3AD-1C61-41B5-AF1C-61E7BB91EC32}"/>
          </ac:spMkLst>
        </pc:spChg>
        <pc:spChg chg="mod">
          <ac:chgData name="KNS SUB" userId="a49e7185d84df695" providerId="LiveId" clId="{DE603DE8-B0ED-4A33-BF16-06F8CA6DE48D}" dt="2021-08-09T05:33:14.937" v="3211"/>
          <ac:spMkLst>
            <pc:docMk/>
            <pc:sldMk cId="1727336910" sldId="344"/>
            <ac:spMk id="958" creationId="{D321F916-15F9-428B-B833-00CCED5DB0ED}"/>
          </ac:spMkLst>
        </pc:spChg>
        <pc:spChg chg="mod">
          <ac:chgData name="KNS SUB" userId="a49e7185d84df695" providerId="LiveId" clId="{DE603DE8-B0ED-4A33-BF16-06F8CA6DE48D}" dt="2021-08-09T05:33:14.937" v="3211"/>
          <ac:spMkLst>
            <pc:docMk/>
            <pc:sldMk cId="1727336910" sldId="344"/>
            <ac:spMk id="959" creationId="{B02493DC-D72E-42F7-9369-635ACFCDDCB3}"/>
          </ac:spMkLst>
        </pc:spChg>
        <pc:spChg chg="mod">
          <ac:chgData name="KNS SUB" userId="a49e7185d84df695" providerId="LiveId" clId="{DE603DE8-B0ED-4A33-BF16-06F8CA6DE48D}" dt="2021-08-09T05:33:14.937" v="3211"/>
          <ac:spMkLst>
            <pc:docMk/>
            <pc:sldMk cId="1727336910" sldId="344"/>
            <ac:spMk id="960" creationId="{ECB0CBC7-922D-441E-9AD9-417863D2F299}"/>
          </ac:spMkLst>
        </pc:spChg>
        <pc:spChg chg="mod">
          <ac:chgData name="KNS SUB" userId="a49e7185d84df695" providerId="LiveId" clId="{DE603DE8-B0ED-4A33-BF16-06F8CA6DE48D}" dt="2021-08-09T05:33:14.937" v="3211"/>
          <ac:spMkLst>
            <pc:docMk/>
            <pc:sldMk cId="1727336910" sldId="344"/>
            <ac:spMk id="961" creationId="{C28E5D92-3939-4AA7-B3EC-1E8C1E9A89BD}"/>
          </ac:spMkLst>
        </pc:spChg>
        <pc:spChg chg="mod">
          <ac:chgData name="KNS SUB" userId="a49e7185d84df695" providerId="LiveId" clId="{DE603DE8-B0ED-4A33-BF16-06F8CA6DE48D}" dt="2021-08-09T05:33:14.937" v="3211"/>
          <ac:spMkLst>
            <pc:docMk/>
            <pc:sldMk cId="1727336910" sldId="344"/>
            <ac:spMk id="962" creationId="{CF15CEAF-D0E6-4049-919A-0088229D7E68}"/>
          </ac:spMkLst>
        </pc:spChg>
        <pc:spChg chg="mod">
          <ac:chgData name="KNS SUB" userId="a49e7185d84df695" providerId="LiveId" clId="{DE603DE8-B0ED-4A33-BF16-06F8CA6DE48D}" dt="2021-08-09T05:33:14.937" v="3211"/>
          <ac:spMkLst>
            <pc:docMk/>
            <pc:sldMk cId="1727336910" sldId="344"/>
            <ac:spMk id="964" creationId="{8D84D179-BF52-4D9D-BBFB-4982A38DAB83}"/>
          </ac:spMkLst>
        </pc:spChg>
        <pc:spChg chg="mod">
          <ac:chgData name="KNS SUB" userId="a49e7185d84df695" providerId="LiveId" clId="{DE603DE8-B0ED-4A33-BF16-06F8CA6DE48D}" dt="2021-08-09T05:33:14.937" v="3211"/>
          <ac:spMkLst>
            <pc:docMk/>
            <pc:sldMk cId="1727336910" sldId="344"/>
            <ac:spMk id="969" creationId="{6F68811E-B196-4CEF-A875-19795F452223}"/>
          </ac:spMkLst>
        </pc:spChg>
        <pc:spChg chg="mod">
          <ac:chgData name="KNS SUB" userId="a49e7185d84df695" providerId="LiveId" clId="{DE603DE8-B0ED-4A33-BF16-06F8CA6DE48D}" dt="2021-08-09T05:33:14.937" v="3211"/>
          <ac:spMkLst>
            <pc:docMk/>
            <pc:sldMk cId="1727336910" sldId="344"/>
            <ac:spMk id="972" creationId="{14512061-2AF3-4037-A848-D6E28D56AA02}"/>
          </ac:spMkLst>
        </pc:spChg>
        <pc:spChg chg="add del mod">
          <ac:chgData name="KNS SUB" userId="a49e7185d84df695" providerId="LiveId" clId="{DE603DE8-B0ED-4A33-BF16-06F8CA6DE48D}" dt="2021-08-09T05:33:21.899" v="3212"/>
          <ac:spMkLst>
            <pc:docMk/>
            <pc:sldMk cId="1727336910" sldId="344"/>
            <ac:spMk id="974" creationId="{AA303623-FC89-4F47-975D-32FD4F383932}"/>
          </ac:spMkLst>
        </pc:spChg>
        <pc:spChg chg="mod">
          <ac:chgData name="KNS SUB" userId="a49e7185d84df695" providerId="LiveId" clId="{DE603DE8-B0ED-4A33-BF16-06F8CA6DE48D}" dt="2021-08-09T05:33:14.937" v="3211"/>
          <ac:spMkLst>
            <pc:docMk/>
            <pc:sldMk cId="1727336910" sldId="344"/>
            <ac:spMk id="976" creationId="{13392931-E7C7-4BB9-9654-B05F99B9414D}"/>
          </ac:spMkLst>
        </pc:spChg>
        <pc:spChg chg="mod">
          <ac:chgData name="KNS SUB" userId="a49e7185d84df695" providerId="LiveId" clId="{DE603DE8-B0ED-4A33-BF16-06F8CA6DE48D}" dt="2021-08-09T05:33:14.937" v="3211"/>
          <ac:spMkLst>
            <pc:docMk/>
            <pc:sldMk cId="1727336910" sldId="344"/>
            <ac:spMk id="978" creationId="{9575114D-78FD-4E7D-B8E6-58190EAE82DF}"/>
          </ac:spMkLst>
        </pc:spChg>
        <pc:spChg chg="mod">
          <ac:chgData name="KNS SUB" userId="a49e7185d84df695" providerId="LiveId" clId="{DE603DE8-B0ED-4A33-BF16-06F8CA6DE48D}" dt="2021-08-09T05:33:14.937" v="3211"/>
          <ac:spMkLst>
            <pc:docMk/>
            <pc:sldMk cId="1727336910" sldId="344"/>
            <ac:spMk id="979" creationId="{C58FB2DB-F75B-4AA3-A4CC-A62369DF8FDD}"/>
          </ac:spMkLst>
        </pc:spChg>
        <pc:spChg chg="mod">
          <ac:chgData name="KNS SUB" userId="a49e7185d84df695" providerId="LiveId" clId="{DE603DE8-B0ED-4A33-BF16-06F8CA6DE48D}" dt="2021-08-09T05:33:14.937" v="3211"/>
          <ac:spMkLst>
            <pc:docMk/>
            <pc:sldMk cId="1727336910" sldId="344"/>
            <ac:spMk id="980" creationId="{A3223BAC-40F9-49C5-8CCD-D12ADB2D794B}"/>
          </ac:spMkLst>
        </pc:spChg>
        <pc:spChg chg="mod">
          <ac:chgData name="KNS SUB" userId="a49e7185d84df695" providerId="LiveId" clId="{DE603DE8-B0ED-4A33-BF16-06F8CA6DE48D}" dt="2021-08-09T05:33:14.937" v="3211"/>
          <ac:spMkLst>
            <pc:docMk/>
            <pc:sldMk cId="1727336910" sldId="344"/>
            <ac:spMk id="983" creationId="{0D01B808-B12D-4852-898D-AA233E4C4045}"/>
          </ac:spMkLst>
        </pc:spChg>
        <pc:spChg chg="mod">
          <ac:chgData name="KNS SUB" userId="a49e7185d84df695" providerId="LiveId" clId="{DE603DE8-B0ED-4A33-BF16-06F8CA6DE48D}" dt="2021-08-09T05:33:14.937" v="3211"/>
          <ac:spMkLst>
            <pc:docMk/>
            <pc:sldMk cId="1727336910" sldId="344"/>
            <ac:spMk id="984" creationId="{3DD0ECAA-84F4-470F-AAED-3A43A48F47D8}"/>
          </ac:spMkLst>
        </pc:spChg>
        <pc:spChg chg="mod">
          <ac:chgData name="KNS SUB" userId="a49e7185d84df695" providerId="LiveId" clId="{DE603DE8-B0ED-4A33-BF16-06F8CA6DE48D}" dt="2021-08-09T05:33:14.937" v="3211"/>
          <ac:spMkLst>
            <pc:docMk/>
            <pc:sldMk cId="1727336910" sldId="344"/>
            <ac:spMk id="985" creationId="{4E05154E-7E0C-4561-981C-D29C0CBAAFDB}"/>
          </ac:spMkLst>
        </pc:spChg>
        <pc:spChg chg="mod">
          <ac:chgData name="KNS SUB" userId="a49e7185d84df695" providerId="LiveId" clId="{DE603DE8-B0ED-4A33-BF16-06F8CA6DE48D}" dt="2021-08-09T05:33:14.937" v="3211"/>
          <ac:spMkLst>
            <pc:docMk/>
            <pc:sldMk cId="1727336910" sldId="344"/>
            <ac:spMk id="986" creationId="{59643839-8D72-46CB-AFE2-51F930671F27}"/>
          </ac:spMkLst>
        </pc:spChg>
        <pc:spChg chg="mod">
          <ac:chgData name="KNS SUB" userId="a49e7185d84df695" providerId="LiveId" clId="{DE603DE8-B0ED-4A33-BF16-06F8CA6DE48D}" dt="2021-08-09T05:33:14.937" v="3211"/>
          <ac:spMkLst>
            <pc:docMk/>
            <pc:sldMk cId="1727336910" sldId="344"/>
            <ac:spMk id="987" creationId="{F2194593-2741-4D17-9383-E10C9AB0E482}"/>
          </ac:spMkLst>
        </pc:spChg>
        <pc:spChg chg="mod">
          <ac:chgData name="KNS SUB" userId="a49e7185d84df695" providerId="LiveId" clId="{DE603DE8-B0ED-4A33-BF16-06F8CA6DE48D}" dt="2021-08-09T05:33:14.937" v="3211"/>
          <ac:spMkLst>
            <pc:docMk/>
            <pc:sldMk cId="1727336910" sldId="344"/>
            <ac:spMk id="988" creationId="{12E43E1C-4C00-42A8-9908-F41873E8044C}"/>
          </ac:spMkLst>
        </pc:spChg>
        <pc:spChg chg="mod">
          <ac:chgData name="KNS SUB" userId="a49e7185d84df695" providerId="LiveId" clId="{DE603DE8-B0ED-4A33-BF16-06F8CA6DE48D}" dt="2021-08-09T05:33:14.937" v="3211"/>
          <ac:spMkLst>
            <pc:docMk/>
            <pc:sldMk cId="1727336910" sldId="344"/>
            <ac:spMk id="989" creationId="{24C0F6C8-5570-4A7E-B60A-93139D6C701D}"/>
          </ac:spMkLst>
        </pc:spChg>
        <pc:spChg chg="add del mod">
          <ac:chgData name="KNS SUB" userId="a49e7185d84df695" providerId="LiveId" clId="{DE603DE8-B0ED-4A33-BF16-06F8CA6DE48D}" dt="2021-08-09T05:33:21.899" v="3212"/>
          <ac:spMkLst>
            <pc:docMk/>
            <pc:sldMk cId="1727336910" sldId="344"/>
            <ac:spMk id="991" creationId="{BDC7735B-ADD9-48B7-9446-CC68BD430E91}"/>
          </ac:spMkLst>
        </pc:spChg>
        <pc:spChg chg="mod">
          <ac:chgData name="KNS SUB" userId="a49e7185d84df695" providerId="LiveId" clId="{DE603DE8-B0ED-4A33-BF16-06F8CA6DE48D}" dt="2021-08-09T05:33:14.937" v="3211"/>
          <ac:spMkLst>
            <pc:docMk/>
            <pc:sldMk cId="1727336910" sldId="344"/>
            <ac:spMk id="993" creationId="{69B4A9F8-0F49-422F-A7CA-02F40DF33E67}"/>
          </ac:spMkLst>
        </pc:spChg>
        <pc:spChg chg="mod">
          <ac:chgData name="KNS SUB" userId="a49e7185d84df695" providerId="LiveId" clId="{DE603DE8-B0ED-4A33-BF16-06F8CA6DE48D}" dt="2021-08-09T05:33:14.937" v="3211"/>
          <ac:spMkLst>
            <pc:docMk/>
            <pc:sldMk cId="1727336910" sldId="344"/>
            <ac:spMk id="994" creationId="{EF502835-C720-41E9-BD37-DD39C951ECAF}"/>
          </ac:spMkLst>
        </pc:spChg>
        <pc:spChg chg="mod">
          <ac:chgData name="KNS SUB" userId="a49e7185d84df695" providerId="LiveId" clId="{DE603DE8-B0ED-4A33-BF16-06F8CA6DE48D}" dt="2021-08-09T05:33:14.937" v="3211"/>
          <ac:spMkLst>
            <pc:docMk/>
            <pc:sldMk cId="1727336910" sldId="344"/>
            <ac:spMk id="997" creationId="{52CED198-5E43-4530-8EBE-207052A27DD6}"/>
          </ac:spMkLst>
        </pc:spChg>
        <pc:spChg chg="mod">
          <ac:chgData name="KNS SUB" userId="a49e7185d84df695" providerId="LiveId" clId="{DE603DE8-B0ED-4A33-BF16-06F8CA6DE48D}" dt="2021-08-09T05:33:14.937" v="3211"/>
          <ac:spMkLst>
            <pc:docMk/>
            <pc:sldMk cId="1727336910" sldId="344"/>
            <ac:spMk id="998" creationId="{7B52AE39-09D8-4231-9879-66E1D3B29707}"/>
          </ac:spMkLst>
        </pc:spChg>
        <pc:spChg chg="mod">
          <ac:chgData name="KNS SUB" userId="a49e7185d84df695" providerId="LiveId" clId="{DE603DE8-B0ED-4A33-BF16-06F8CA6DE48D}" dt="2021-08-09T05:33:14.937" v="3211"/>
          <ac:spMkLst>
            <pc:docMk/>
            <pc:sldMk cId="1727336910" sldId="344"/>
            <ac:spMk id="999" creationId="{9F9CA8A0-5770-4F3F-9D89-303273230D12}"/>
          </ac:spMkLst>
        </pc:spChg>
        <pc:spChg chg="add del mod">
          <ac:chgData name="KNS SUB" userId="a49e7185d84df695" providerId="LiveId" clId="{DE603DE8-B0ED-4A33-BF16-06F8CA6DE48D}" dt="2021-08-09T05:33:21.899" v="3212"/>
          <ac:spMkLst>
            <pc:docMk/>
            <pc:sldMk cId="1727336910" sldId="344"/>
            <ac:spMk id="1000" creationId="{E0A3B5CA-6C44-4DA4-8128-4AD611DC5679}"/>
          </ac:spMkLst>
        </pc:spChg>
        <pc:spChg chg="mod">
          <ac:chgData name="KNS SUB" userId="a49e7185d84df695" providerId="LiveId" clId="{DE603DE8-B0ED-4A33-BF16-06F8CA6DE48D}" dt="2021-08-09T05:33:14.937" v="3211"/>
          <ac:spMkLst>
            <pc:docMk/>
            <pc:sldMk cId="1727336910" sldId="344"/>
            <ac:spMk id="1002" creationId="{03AF1D4C-7596-404D-B46E-CDEE659E14BC}"/>
          </ac:spMkLst>
        </pc:spChg>
        <pc:spChg chg="mod">
          <ac:chgData name="KNS SUB" userId="a49e7185d84df695" providerId="LiveId" clId="{DE603DE8-B0ED-4A33-BF16-06F8CA6DE48D}" dt="2021-08-09T05:33:14.937" v="3211"/>
          <ac:spMkLst>
            <pc:docMk/>
            <pc:sldMk cId="1727336910" sldId="344"/>
            <ac:spMk id="1003" creationId="{020A2131-D09E-4D22-BB0D-5231AEEA471B}"/>
          </ac:spMkLst>
        </pc:spChg>
        <pc:spChg chg="mod">
          <ac:chgData name="KNS SUB" userId="a49e7185d84df695" providerId="LiveId" clId="{DE603DE8-B0ED-4A33-BF16-06F8CA6DE48D}" dt="2021-08-09T05:33:14.937" v="3211"/>
          <ac:spMkLst>
            <pc:docMk/>
            <pc:sldMk cId="1727336910" sldId="344"/>
            <ac:spMk id="1005" creationId="{E98CE8B4-F74A-4D2C-A7D4-84D118749219}"/>
          </ac:spMkLst>
        </pc:spChg>
        <pc:spChg chg="mod">
          <ac:chgData name="KNS SUB" userId="a49e7185d84df695" providerId="LiveId" clId="{DE603DE8-B0ED-4A33-BF16-06F8CA6DE48D}" dt="2021-08-09T05:33:14.937" v="3211"/>
          <ac:spMkLst>
            <pc:docMk/>
            <pc:sldMk cId="1727336910" sldId="344"/>
            <ac:spMk id="1008" creationId="{A57A7D0F-BC47-4F2C-AA79-1D5BCF2858C0}"/>
          </ac:spMkLst>
        </pc:spChg>
        <pc:spChg chg="mod">
          <ac:chgData name="KNS SUB" userId="a49e7185d84df695" providerId="LiveId" clId="{DE603DE8-B0ED-4A33-BF16-06F8CA6DE48D}" dt="2021-08-09T05:33:14.937" v="3211"/>
          <ac:spMkLst>
            <pc:docMk/>
            <pc:sldMk cId="1727336910" sldId="344"/>
            <ac:spMk id="1009" creationId="{B977EFA6-BF77-4A19-9DB8-0066AF2C7ECE}"/>
          </ac:spMkLst>
        </pc:spChg>
        <pc:spChg chg="mod">
          <ac:chgData name="KNS SUB" userId="a49e7185d84df695" providerId="LiveId" clId="{DE603DE8-B0ED-4A33-BF16-06F8CA6DE48D}" dt="2021-08-09T05:33:14.937" v="3211"/>
          <ac:spMkLst>
            <pc:docMk/>
            <pc:sldMk cId="1727336910" sldId="344"/>
            <ac:spMk id="1010" creationId="{6A77F879-0551-4D0F-B337-AA11FF1E340F}"/>
          </ac:spMkLst>
        </pc:spChg>
        <pc:spChg chg="mod">
          <ac:chgData name="KNS SUB" userId="a49e7185d84df695" providerId="LiveId" clId="{DE603DE8-B0ED-4A33-BF16-06F8CA6DE48D}" dt="2021-08-09T05:33:14.937" v="3211"/>
          <ac:spMkLst>
            <pc:docMk/>
            <pc:sldMk cId="1727336910" sldId="344"/>
            <ac:spMk id="1011" creationId="{FB81CF46-084D-425A-A42E-9225E951C6FA}"/>
          </ac:spMkLst>
        </pc:spChg>
        <pc:spChg chg="mod">
          <ac:chgData name="KNS SUB" userId="a49e7185d84df695" providerId="LiveId" clId="{DE603DE8-B0ED-4A33-BF16-06F8CA6DE48D}" dt="2021-08-09T05:33:14.937" v="3211"/>
          <ac:spMkLst>
            <pc:docMk/>
            <pc:sldMk cId="1727336910" sldId="344"/>
            <ac:spMk id="1013" creationId="{7FF13AF3-E227-4C62-952A-2E269CFFF2C4}"/>
          </ac:spMkLst>
        </pc:spChg>
        <pc:spChg chg="add del mod">
          <ac:chgData name="KNS SUB" userId="a49e7185d84df695" providerId="LiveId" clId="{DE603DE8-B0ED-4A33-BF16-06F8CA6DE48D}" dt="2021-08-09T05:33:21.899" v="3212"/>
          <ac:spMkLst>
            <pc:docMk/>
            <pc:sldMk cId="1727336910" sldId="344"/>
            <ac:spMk id="1014" creationId="{F5486F54-8070-47AF-B392-9583703465B9}"/>
          </ac:spMkLst>
        </pc:spChg>
        <pc:spChg chg="add mod">
          <ac:chgData name="KNS SUB" userId="a49e7185d84df695" providerId="LiveId" clId="{DE603DE8-B0ED-4A33-BF16-06F8CA6DE48D}" dt="2021-08-09T05:33:22.073" v="3213"/>
          <ac:spMkLst>
            <pc:docMk/>
            <pc:sldMk cId="1727336910" sldId="344"/>
            <ac:spMk id="1015" creationId="{BA2E72CE-743D-41F0-9D2A-CE90C4C2F620}"/>
          </ac:spMkLst>
        </pc:spChg>
        <pc:spChg chg="add mod">
          <ac:chgData name="KNS SUB" userId="a49e7185d84df695" providerId="LiveId" clId="{DE603DE8-B0ED-4A33-BF16-06F8CA6DE48D}" dt="2021-08-09T05:33:22.073" v="3213"/>
          <ac:spMkLst>
            <pc:docMk/>
            <pc:sldMk cId="1727336910" sldId="344"/>
            <ac:spMk id="1016" creationId="{745D3F61-313F-4838-A30B-A27A2FF0935E}"/>
          </ac:spMkLst>
        </pc:spChg>
        <pc:spChg chg="add del mod">
          <ac:chgData name="KNS SUB" userId="a49e7185d84df695" providerId="LiveId" clId="{DE603DE8-B0ED-4A33-BF16-06F8CA6DE48D}" dt="2021-08-09T05:40:05.141" v="3352" actId="478"/>
          <ac:spMkLst>
            <pc:docMk/>
            <pc:sldMk cId="1727336910" sldId="344"/>
            <ac:spMk id="1017" creationId="{3E61C9CE-BEB3-48B1-A3C1-5C8E4D49C69D}"/>
          </ac:spMkLst>
        </pc:spChg>
        <pc:spChg chg="add mod">
          <ac:chgData name="KNS SUB" userId="a49e7185d84df695" providerId="LiveId" clId="{DE603DE8-B0ED-4A33-BF16-06F8CA6DE48D}" dt="2021-08-09T05:55:01.230" v="3559" actId="207"/>
          <ac:spMkLst>
            <pc:docMk/>
            <pc:sldMk cId="1727336910" sldId="344"/>
            <ac:spMk id="1018" creationId="{FE5462D6-16DD-428D-8EB7-6645B6FD259D}"/>
          </ac:spMkLst>
        </pc:spChg>
        <pc:spChg chg="mod">
          <ac:chgData name="KNS SUB" userId="a49e7185d84df695" providerId="LiveId" clId="{DE603DE8-B0ED-4A33-BF16-06F8CA6DE48D}" dt="2021-08-09T05:33:22.073" v="3213"/>
          <ac:spMkLst>
            <pc:docMk/>
            <pc:sldMk cId="1727336910" sldId="344"/>
            <ac:spMk id="1021" creationId="{0281D9D4-D228-41CF-B1D9-F8C833FB1242}"/>
          </ac:spMkLst>
        </pc:spChg>
        <pc:spChg chg="mod">
          <ac:chgData name="KNS SUB" userId="a49e7185d84df695" providerId="LiveId" clId="{DE603DE8-B0ED-4A33-BF16-06F8CA6DE48D}" dt="2021-08-09T05:33:22.073" v="3213"/>
          <ac:spMkLst>
            <pc:docMk/>
            <pc:sldMk cId="1727336910" sldId="344"/>
            <ac:spMk id="1022" creationId="{6C53DF6A-2388-4438-901E-B83D3131B98E}"/>
          </ac:spMkLst>
        </pc:spChg>
        <pc:spChg chg="mod">
          <ac:chgData name="KNS SUB" userId="a49e7185d84df695" providerId="LiveId" clId="{DE603DE8-B0ED-4A33-BF16-06F8CA6DE48D}" dt="2021-08-09T05:33:22.073" v="3213"/>
          <ac:spMkLst>
            <pc:docMk/>
            <pc:sldMk cId="1727336910" sldId="344"/>
            <ac:spMk id="1023" creationId="{235E3E7B-0344-43DD-9C4E-0D5AF42E6EB8}"/>
          </ac:spMkLst>
        </pc:spChg>
        <pc:spChg chg="mod">
          <ac:chgData name="KNS SUB" userId="a49e7185d84df695" providerId="LiveId" clId="{DE603DE8-B0ED-4A33-BF16-06F8CA6DE48D}" dt="2021-08-09T05:33:22.073" v="3213"/>
          <ac:spMkLst>
            <pc:docMk/>
            <pc:sldMk cId="1727336910" sldId="344"/>
            <ac:spMk id="1024" creationId="{E86AC967-C629-4C2B-8007-CD3BFF10FA0C}"/>
          </ac:spMkLst>
        </pc:spChg>
        <pc:spChg chg="add del mod">
          <ac:chgData name="KNS SUB" userId="a49e7185d84df695" providerId="LiveId" clId="{DE603DE8-B0ED-4A33-BF16-06F8CA6DE48D}" dt="2021-08-09T05:40:01.620" v="3351" actId="478"/>
          <ac:spMkLst>
            <pc:docMk/>
            <pc:sldMk cId="1727336910" sldId="344"/>
            <ac:spMk id="1026" creationId="{31698739-B61E-4FA5-9C4D-B2FB069E1FC2}"/>
          </ac:spMkLst>
        </pc:spChg>
        <pc:spChg chg="add mod">
          <ac:chgData name="KNS SUB" userId="a49e7185d84df695" providerId="LiveId" clId="{DE603DE8-B0ED-4A33-BF16-06F8CA6DE48D}" dt="2021-08-09T05:33:22.073" v="3213"/>
          <ac:spMkLst>
            <pc:docMk/>
            <pc:sldMk cId="1727336910" sldId="344"/>
            <ac:spMk id="1027" creationId="{17312FD0-9DB2-4383-9DF2-4FF76EF54C6B}"/>
          </ac:spMkLst>
        </pc:spChg>
        <pc:spChg chg="add mod">
          <ac:chgData name="KNS SUB" userId="a49e7185d84df695" providerId="LiveId" clId="{DE603DE8-B0ED-4A33-BF16-06F8CA6DE48D}" dt="2021-08-09T05:33:22.073" v="3213"/>
          <ac:spMkLst>
            <pc:docMk/>
            <pc:sldMk cId="1727336910" sldId="344"/>
            <ac:spMk id="1028" creationId="{B6441CA3-B121-446A-A550-055B30176F09}"/>
          </ac:spMkLst>
        </pc:spChg>
        <pc:spChg chg="mod">
          <ac:chgData name="KNS SUB" userId="a49e7185d84df695" providerId="LiveId" clId="{DE603DE8-B0ED-4A33-BF16-06F8CA6DE48D}" dt="2021-08-09T05:33:22.073" v="3213"/>
          <ac:spMkLst>
            <pc:docMk/>
            <pc:sldMk cId="1727336910" sldId="344"/>
            <ac:spMk id="1030" creationId="{AF045BE9-E262-4EDE-9404-88635762D212}"/>
          </ac:spMkLst>
        </pc:spChg>
        <pc:spChg chg="mod">
          <ac:chgData name="KNS SUB" userId="a49e7185d84df695" providerId="LiveId" clId="{DE603DE8-B0ED-4A33-BF16-06F8CA6DE48D}" dt="2021-08-09T05:33:22.073" v="3213"/>
          <ac:spMkLst>
            <pc:docMk/>
            <pc:sldMk cId="1727336910" sldId="344"/>
            <ac:spMk id="1031" creationId="{9E3903AB-7DD6-45D2-8D1D-186D92B69AE6}"/>
          </ac:spMkLst>
        </pc:spChg>
        <pc:spChg chg="mod">
          <ac:chgData name="KNS SUB" userId="a49e7185d84df695" providerId="LiveId" clId="{DE603DE8-B0ED-4A33-BF16-06F8CA6DE48D}" dt="2021-08-09T05:33:22.073" v="3213"/>
          <ac:spMkLst>
            <pc:docMk/>
            <pc:sldMk cId="1727336910" sldId="344"/>
            <ac:spMk id="1046" creationId="{C7D2D758-2233-4E99-8EC2-FF3FD0A697E6}"/>
          </ac:spMkLst>
        </pc:spChg>
        <pc:spChg chg="mod">
          <ac:chgData name="KNS SUB" userId="a49e7185d84df695" providerId="LiveId" clId="{DE603DE8-B0ED-4A33-BF16-06F8CA6DE48D}" dt="2021-08-09T05:33:22.073" v="3213"/>
          <ac:spMkLst>
            <pc:docMk/>
            <pc:sldMk cId="1727336910" sldId="344"/>
            <ac:spMk id="1047" creationId="{BE736F2D-2B89-4E79-AC2B-FB69716DF597}"/>
          </ac:spMkLst>
        </pc:spChg>
        <pc:spChg chg="mod">
          <ac:chgData name="KNS SUB" userId="a49e7185d84df695" providerId="LiveId" clId="{DE603DE8-B0ED-4A33-BF16-06F8CA6DE48D}" dt="2021-08-09T05:33:22.073" v="3213"/>
          <ac:spMkLst>
            <pc:docMk/>
            <pc:sldMk cId="1727336910" sldId="344"/>
            <ac:spMk id="1048" creationId="{87B79C20-1576-433E-943D-FD7960D18846}"/>
          </ac:spMkLst>
        </pc:spChg>
        <pc:spChg chg="mod">
          <ac:chgData name="KNS SUB" userId="a49e7185d84df695" providerId="LiveId" clId="{DE603DE8-B0ED-4A33-BF16-06F8CA6DE48D}" dt="2021-08-09T05:33:22.073" v="3213"/>
          <ac:spMkLst>
            <pc:docMk/>
            <pc:sldMk cId="1727336910" sldId="344"/>
            <ac:spMk id="1049" creationId="{F4E10076-466C-4F60-A993-ABBA12CA2405}"/>
          </ac:spMkLst>
        </pc:spChg>
        <pc:spChg chg="mod">
          <ac:chgData name="KNS SUB" userId="a49e7185d84df695" providerId="LiveId" clId="{DE603DE8-B0ED-4A33-BF16-06F8CA6DE48D}" dt="2021-08-09T05:33:22.073" v="3213"/>
          <ac:spMkLst>
            <pc:docMk/>
            <pc:sldMk cId="1727336910" sldId="344"/>
            <ac:spMk id="1052" creationId="{2DE33C99-1D42-436A-A01B-B26D017613CA}"/>
          </ac:spMkLst>
        </pc:spChg>
        <pc:spChg chg="mod">
          <ac:chgData name="KNS SUB" userId="a49e7185d84df695" providerId="LiveId" clId="{DE603DE8-B0ED-4A33-BF16-06F8CA6DE48D}" dt="2021-08-09T05:33:22.073" v="3213"/>
          <ac:spMkLst>
            <pc:docMk/>
            <pc:sldMk cId="1727336910" sldId="344"/>
            <ac:spMk id="1053" creationId="{081F5EF9-4125-4903-9113-6AE8FB8359ED}"/>
          </ac:spMkLst>
        </pc:spChg>
        <pc:spChg chg="mod">
          <ac:chgData name="KNS SUB" userId="a49e7185d84df695" providerId="LiveId" clId="{DE603DE8-B0ED-4A33-BF16-06F8CA6DE48D}" dt="2021-08-09T05:33:22.073" v="3213"/>
          <ac:spMkLst>
            <pc:docMk/>
            <pc:sldMk cId="1727336910" sldId="344"/>
            <ac:spMk id="1054" creationId="{B34FED1E-DAB3-463E-BCF6-8D8651222C38}"/>
          </ac:spMkLst>
        </pc:spChg>
        <pc:spChg chg="mod">
          <ac:chgData name="KNS SUB" userId="a49e7185d84df695" providerId="LiveId" clId="{DE603DE8-B0ED-4A33-BF16-06F8CA6DE48D}" dt="2021-08-09T05:33:22.073" v="3213"/>
          <ac:spMkLst>
            <pc:docMk/>
            <pc:sldMk cId="1727336910" sldId="344"/>
            <ac:spMk id="1055" creationId="{1CC60EC4-7E50-4328-99B9-1BB4E7FCFFE3}"/>
          </ac:spMkLst>
        </pc:spChg>
        <pc:spChg chg="mod">
          <ac:chgData name="KNS SUB" userId="a49e7185d84df695" providerId="LiveId" clId="{DE603DE8-B0ED-4A33-BF16-06F8CA6DE48D}" dt="2021-08-09T05:33:22.073" v="3213"/>
          <ac:spMkLst>
            <pc:docMk/>
            <pc:sldMk cId="1727336910" sldId="344"/>
            <ac:spMk id="1056" creationId="{7E02EB60-8F39-4BA8-A8F0-43647A0DD3AE}"/>
          </ac:spMkLst>
        </pc:spChg>
        <pc:spChg chg="mod">
          <ac:chgData name="KNS SUB" userId="a49e7185d84df695" providerId="LiveId" clId="{DE603DE8-B0ED-4A33-BF16-06F8CA6DE48D}" dt="2021-08-09T05:33:22.073" v="3213"/>
          <ac:spMkLst>
            <pc:docMk/>
            <pc:sldMk cId="1727336910" sldId="344"/>
            <ac:spMk id="1059" creationId="{EAA54392-7143-42CB-9EA6-D4F587257E9A}"/>
          </ac:spMkLst>
        </pc:spChg>
        <pc:spChg chg="mod">
          <ac:chgData name="KNS SUB" userId="a49e7185d84df695" providerId="LiveId" clId="{DE603DE8-B0ED-4A33-BF16-06F8CA6DE48D}" dt="2021-08-09T05:33:22.073" v="3213"/>
          <ac:spMkLst>
            <pc:docMk/>
            <pc:sldMk cId="1727336910" sldId="344"/>
            <ac:spMk id="1060" creationId="{D4509588-57D2-4421-AC6F-C393B27C8018}"/>
          </ac:spMkLst>
        </pc:spChg>
        <pc:spChg chg="mod">
          <ac:chgData name="KNS SUB" userId="a49e7185d84df695" providerId="LiveId" clId="{DE603DE8-B0ED-4A33-BF16-06F8CA6DE48D}" dt="2021-08-09T05:33:22.073" v="3213"/>
          <ac:spMkLst>
            <pc:docMk/>
            <pc:sldMk cId="1727336910" sldId="344"/>
            <ac:spMk id="1061" creationId="{56DE1980-B11B-420C-BA78-40EFC0227B5B}"/>
          </ac:spMkLst>
        </pc:spChg>
        <pc:spChg chg="mod">
          <ac:chgData name="KNS SUB" userId="a49e7185d84df695" providerId="LiveId" clId="{DE603DE8-B0ED-4A33-BF16-06F8CA6DE48D}" dt="2021-08-09T05:33:22.073" v="3213"/>
          <ac:spMkLst>
            <pc:docMk/>
            <pc:sldMk cId="1727336910" sldId="344"/>
            <ac:spMk id="1062" creationId="{75FCC073-40C6-4410-8E27-CA86EED7A82B}"/>
          </ac:spMkLst>
        </pc:spChg>
        <pc:spChg chg="mod">
          <ac:chgData name="KNS SUB" userId="a49e7185d84df695" providerId="LiveId" clId="{DE603DE8-B0ED-4A33-BF16-06F8CA6DE48D}" dt="2021-08-09T05:33:22.073" v="3213"/>
          <ac:spMkLst>
            <pc:docMk/>
            <pc:sldMk cId="1727336910" sldId="344"/>
            <ac:spMk id="1063" creationId="{33CCDA64-C04B-4626-A313-017FD2131772}"/>
          </ac:spMkLst>
        </pc:spChg>
        <pc:spChg chg="mod">
          <ac:chgData name="KNS SUB" userId="a49e7185d84df695" providerId="LiveId" clId="{DE603DE8-B0ED-4A33-BF16-06F8CA6DE48D}" dt="2021-08-09T05:33:22.073" v="3213"/>
          <ac:spMkLst>
            <pc:docMk/>
            <pc:sldMk cId="1727336910" sldId="344"/>
            <ac:spMk id="1065" creationId="{4C91FE88-C442-4AE1-A192-1B0D8DD7DDCC}"/>
          </ac:spMkLst>
        </pc:spChg>
        <pc:spChg chg="mod">
          <ac:chgData name="KNS SUB" userId="a49e7185d84df695" providerId="LiveId" clId="{DE603DE8-B0ED-4A33-BF16-06F8CA6DE48D}" dt="2021-08-09T05:33:22.073" v="3213"/>
          <ac:spMkLst>
            <pc:docMk/>
            <pc:sldMk cId="1727336910" sldId="344"/>
            <ac:spMk id="1066" creationId="{C9634009-01B6-4D89-9328-988A871F078D}"/>
          </ac:spMkLst>
        </pc:spChg>
        <pc:spChg chg="mod">
          <ac:chgData name="KNS SUB" userId="a49e7185d84df695" providerId="LiveId" clId="{DE603DE8-B0ED-4A33-BF16-06F8CA6DE48D}" dt="2021-08-09T05:33:22.073" v="3213"/>
          <ac:spMkLst>
            <pc:docMk/>
            <pc:sldMk cId="1727336910" sldId="344"/>
            <ac:spMk id="1070" creationId="{1F75943D-B304-4111-843A-74ED41CA1301}"/>
          </ac:spMkLst>
        </pc:spChg>
        <pc:spChg chg="mod">
          <ac:chgData name="KNS SUB" userId="a49e7185d84df695" providerId="LiveId" clId="{DE603DE8-B0ED-4A33-BF16-06F8CA6DE48D}" dt="2021-08-09T05:33:22.073" v="3213"/>
          <ac:spMkLst>
            <pc:docMk/>
            <pc:sldMk cId="1727336910" sldId="344"/>
            <ac:spMk id="1072" creationId="{C57B423E-9A20-40B6-8F24-6096FF42B29D}"/>
          </ac:spMkLst>
        </pc:spChg>
        <pc:spChg chg="mod">
          <ac:chgData name="KNS SUB" userId="a49e7185d84df695" providerId="LiveId" clId="{DE603DE8-B0ED-4A33-BF16-06F8CA6DE48D}" dt="2021-08-09T05:33:22.073" v="3213"/>
          <ac:spMkLst>
            <pc:docMk/>
            <pc:sldMk cId="1727336910" sldId="344"/>
            <ac:spMk id="1076" creationId="{5EB8908A-A2DA-4802-B740-27145517CE09}"/>
          </ac:spMkLst>
        </pc:spChg>
        <pc:spChg chg="mod">
          <ac:chgData name="KNS SUB" userId="a49e7185d84df695" providerId="LiveId" clId="{DE603DE8-B0ED-4A33-BF16-06F8CA6DE48D}" dt="2021-08-09T05:33:22.073" v="3213"/>
          <ac:spMkLst>
            <pc:docMk/>
            <pc:sldMk cId="1727336910" sldId="344"/>
            <ac:spMk id="1080" creationId="{E706E348-FCC5-40B7-B28D-D8C773A07709}"/>
          </ac:spMkLst>
        </pc:spChg>
        <pc:spChg chg="mod">
          <ac:chgData name="KNS SUB" userId="a49e7185d84df695" providerId="LiveId" clId="{DE603DE8-B0ED-4A33-BF16-06F8CA6DE48D}" dt="2021-08-09T05:33:22.073" v="3213"/>
          <ac:spMkLst>
            <pc:docMk/>
            <pc:sldMk cId="1727336910" sldId="344"/>
            <ac:spMk id="1081" creationId="{5BFAE30D-0141-401C-8E2B-BF94BA60B5BB}"/>
          </ac:spMkLst>
        </pc:spChg>
        <pc:spChg chg="mod">
          <ac:chgData name="KNS SUB" userId="a49e7185d84df695" providerId="LiveId" clId="{DE603DE8-B0ED-4A33-BF16-06F8CA6DE48D}" dt="2021-08-09T05:33:22.073" v="3213"/>
          <ac:spMkLst>
            <pc:docMk/>
            <pc:sldMk cId="1727336910" sldId="344"/>
            <ac:spMk id="1083" creationId="{2716D9DC-C455-4817-B6CB-F98E01DA4617}"/>
          </ac:spMkLst>
        </pc:spChg>
        <pc:spChg chg="mod">
          <ac:chgData name="KNS SUB" userId="a49e7185d84df695" providerId="LiveId" clId="{DE603DE8-B0ED-4A33-BF16-06F8CA6DE48D}" dt="2021-08-09T05:33:22.073" v="3213"/>
          <ac:spMkLst>
            <pc:docMk/>
            <pc:sldMk cId="1727336910" sldId="344"/>
            <ac:spMk id="1084" creationId="{CAB62631-CFF7-4CCD-B057-9ECF359AB53D}"/>
          </ac:spMkLst>
        </pc:spChg>
        <pc:spChg chg="mod">
          <ac:chgData name="KNS SUB" userId="a49e7185d84df695" providerId="LiveId" clId="{DE603DE8-B0ED-4A33-BF16-06F8CA6DE48D}" dt="2021-08-09T05:33:22.073" v="3213"/>
          <ac:spMkLst>
            <pc:docMk/>
            <pc:sldMk cId="1727336910" sldId="344"/>
            <ac:spMk id="1086" creationId="{9C61C6C3-3BD3-4A8B-A862-E6EAE9B874E5}"/>
          </ac:spMkLst>
        </pc:spChg>
        <pc:spChg chg="mod">
          <ac:chgData name="KNS SUB" userId="a49e7185d84df695" providerId="LiveId" clId="{DE603DE8-B0ED-4A33-BF16-06F8CA6DE48D}" dt="2021-08-09T05:33:22.073" v="3213"/>
          <ac:spMkLst>
            <pc:docMk/>
            <pc:sldMk cId="1727336910" sldId="344"/>
            <ac:spMk id="1087" creationId="{49EDDDCC-EC96-4396-BE2E-9EC17A7DF181}"/>
          </ac:spMkLst>
        </pc:spChg>
        <pc:spChg chg="mod">
          <ac:chgData name="KNS SUB" userId="a49e7185d84df695" providerId="LiveId" clId="{DE603DE8-B0ED-4A33-BF16-06F8CA6DE48D}" dt="2021-08-09T05:33:22.073" v="3213"/>
          <ac:spMkLst>
            <pc:docMk/>
            <pc:sldMk cId="1727336910" sldId="344"/>
            <ac:spMk id="1089" creationId="{4C854217-4103-4CD3-A0B6-CFE1DBB8FF47}"/>
          </ac:spMkLst>
        </pc:spChg>
        <pc:spChg chg="mod">
          <ac:chgData name="KNS SUB" userId="a49e7185d84df695" providerId="LiveId" clId="{DE603DE8-B0ED-4A33-BF16-06F8CA6DE48D}" dt="2021-08-09T05:33:22.073" v="3213"/>
          <ac:spMkLst>
            <pc:docMk/>
            <pc:sldMk cId="1727336910" sldId="344"/>
            <ac:spMk id="1101" creationId="{A8225E80-3294-4A62-A82D-572BD606FD62}"/>
          </ac:spMkLst>
        </pc:spChg>
        <pc:spChg chg="mod">
          <ac:chgData name="KNS SUB" userId="a49e7185d84df695" providerId="LiveId" clId="{DE603DE8-B0ED-4A33-BF16-06F8CA6DE48D}" dt="2021-08-09T05:33:22.073" v="3213"/>
          <ac:spMkLst>
            <pc:docMk/>
            <pc:sldMk cId="1727336910" sldId="344"/>
            <ac:spMk id="1102" creationId="{225D6ABA-5E9B-4484-9DAD-98B78FD301EB}"/>
          </ac:spMkLst>
        </pc:spChg>
        <pc:spChg chg="mod">
          <ac:chgData name="KNS SUB" userId="a49e7185d84df695" providerId="LiveId" clId="{DE603DE8-B0ED-4A33-BF16-06F8CA6DE48D}" dt="2021-08-09T05:33:22.073" v="3213"/>
          <ac:spMkLst>
            <pc:docMk/>
            <pc:sldMk cId="1727336910" sldId="344"/>
            <ac:spMk id="1103" creationId="{12AB9FF7-59F9-4DE5-B5A9-2221F07CD038}"/>
          </ac:spMkLst>
        </pc:spChg>
        <pc:spChg chg="mod">
          <ac:chgData name="KNS SUB" userId="a49e7185d84df695" providerId="LiveId" clId="{DE603DE8-B0ED-4A33-BF16-06F8CA6DE48D}" dt="2021-08-09T05:33:22.073" v="3213"/>
          <ac:spMkLst>
            <pc:docMk/>
            <pc:sldMk cId="1727336910" sldId="344"/>
            <ac:spMk id="1105" creationId="{79E7CAC5-DBBD-447C-814C-E9A6645757E4}"/>
          </ac:spMkLst>
        </pc:spChg>
        <pc:spChg chg="mod">
          <ac:chgData name="KNS SUB" userId="a49e7185d84df695" providerId="LiveId" clId="{DE603DE8-B0ED-4A33-BF16-06F8CA6DE48D}" dt="2021-08-09T05:33:22.073" v="3213"/>
          <ac:spMkLst>
            <pc:docMk/>
            <pc:sldMk cId="1727336910" sldId="344"/>
            <ac:spMk id="1106" creationId="{E36C9835-FB7E-430F-BDFE-EDC9A9A77445}"/>
          </ac:spMkLst>
        </pc:spChg>
        <pc:spChg chg="mod">
          <ac:chgData name="KNS SUB" userId="a49e7185d84df695" providerId="LiveId" clId="{DE603DE8-B0ED-4A33-BF16-06F8CA6DE48D}" dt="2021-08-09T05:33:22.073" v="3213"/>
          <ac:spMkLst>
            <pc:docMk/>
            <pc:sldMk cId="1727336910" sldId="344"/>
            <ac:spMk id="1111" creationId="{071F1F03-FB19-4F82-9274-9C7185F0A590}"/>
          </ac:spMkLst>
        </pc:spChg>
        <pc:spChg chg="mod">
          <ac:chgData name="KNS SUB" userId="a49e7185d84df695" providerId="LiveId" clId="{DE603DE8-B0ED-4A33-BF16-06F8CA6DE48D}" dt="2021-08-09T05:33:22.073" v="3213"/>
          <ac:spMkLst>
            <pc:docMk/>
            <pc:sldMk cId="1727336910" sldId="344"/>
            <ac:spMk id="1112" creationId="{FEEEE1BB-02D4-48A4-AF08-42E36051296F}"/>
          </ac:spMkLst>
        </pc:spChg>
        <pc:spChg chg="mod">
          <ac:chgData name="KNS SUB" userId="a49e7185d84df695" providerId="LiveId" clId="{DE603DE8-B0ED-4A33-BF16-06F8CA6DE48D}" dt="2021-08-09T05:33:22.073" v="3213"/>
          <ac:spMkLst>
            <pc:docMk/>
            <pc:sldMk cId="1727336910" sldId="344"/>
            <ac:spMk id="1113" creationId="{514340F1-5028-4077-B711-26B541B6B73F}"/>
          </ac:spMkLst>
        </pc:spChg>
        <pc:spChg chg="mod">
          <ac:chgData name="KNS SUB" userId="a49e7185d84df695" providerId="LiveId" clId="{DE603DE8-B0ED-4A33-BF16-06F8CA6DE48D}" dt="2021-08-09T05:33:22.073" v="3213"/>
          <ac:spMkLst>
            <pc:docMk/>
            <pc:sldMk cId="1727336910" sldId="344"/>
            <ac:spMk id="1115" creationId="{B77BE6F8-95F2-4400-A201-FF1CAFABD821}"/>
          </ac:spMkLst>
        </pc:spChg>
        <pc:spChg chg="add mod">
          <ac:chgData name="KNS SUB" userId="a49e7185d84df695" providerId="LiveId" clId="{DE603DE8-B0ED-4A33-BF16-06F8CA6DE48D}" dt="2021-08-09T05:33:22.073" v="3213"/>
          <ac:spMkLst>
            <pc:docMk/>
            <pc:sldMk cId="1727336910" sldId="344"/>
            <ac:spMk id="1119" creationId="{2F3983CD-0B54-4C73-A56F-CF018AC50F51}"/>
          </ac:spMkLst>
        </pc:spChg>
        <pc:spChg chg="add mod">
          <ac:chgData name="KNS SUB" userId="a49e7185d84df695" providerId="LiveId" clId="{DE603DE8-B0ED-4A33-BF16-06F8CA6DE48D}" dt="2021-08-09T05:33:22.073" v="3213"/>
          <ac:spMkLst>
            <pc:docMk/>
            <pc:sldMk cId="1727336910" sldId="344"/>
            <ac:spMk id="1120" creationId="{65C2B356-B1E7-40F9-86F6-8880265B7B2D}"/>
          </ac:spMkLst>
        </pc:spChg>
        <pc:spChg chg="add mod">
          <ac:chgData name="KNS SUB" userId="a49e7185d84df695" providerId="LiveId" clId="{DE603DE8-B0ED-4A33-BF16-06F8CA6DE48D}" dt="2021-08-09T05:33:22.073" v="3213"/>
          <ac:spMkLst>
            <pc:docMk/>
            <pc:sldMk cId="1727336910" sldId="344"/>
            <ac:spMk id="1121" creationId="{50F4EB8B-57D3-414A-8787-3C31145C737B}"/>
          </ac:spMkLst>
        </pc:spChg>
        <pc:spChg chg="add mod">
          <ac:chgData name="KNS SUB" userId="a49e7185d84df695" providerId="LiveId" clId="{DE603DE8-B0ED-4A33-BF16-06F8CA6DE48D}" dt="2021-08-09T05:33:22.073" v="3213"/>
          <ac:spMkLst>
            <pc:docMk/>
            <pc:sldMk cId="1727336910" sldId="344"/>
            <ac:spMk id="1122" creationId="{D597B3A8-2CDC-4125-AAD6-C990CFADDE9D}"/>
          </ac:spMkLst>
        </pc:spChg>
        <pc:spChg chg="add mod">
          <ac:chgData name="KNS SUB" userId="a49e7185d84df695" providerId="LiveId" clId="{DE603DE8-B0ED-4A33-BF16-06F8CA6DE48D}" dt="2021-08-09T05:33:22.073" v="3213"/>
          <ac:spMkLst>
            <pc:docMk/>
            <pc:sldMk cId="1727336910" sldId="344"/>
            <ac:spMk id="1123" creationId="{4264F947-D0DE-420C-BC51-10620484DC7E}"/>
          </ac:spMkLst>
        </pc:spChg>
        <pc:spChg chg="add mod">
          <ac:chgData name="KNS SUB" userId="a49e7185d84df695" providerId="LiveId" clId="{DE603DE8-B0ED-4A33-BF16-06F8CA6DE48D}" dt="2021-08-09T05:33:22.073" v="3213"/>
          <ac:spMkLst>
            <pc:docMk/>
            <pc:sldMk cId="1727336910" sldId="344"/>
            <ac:spMk id="1124" creationId="{D992840B-1504-4459-BEA3-0E429C88B3CA}"/>
          </ac:spMkLst>
        </pc:spChg>
        <pc:spChg chg="mod">
          <ac:chgData name="KNS SUB" userId="a49e7185d84df695" providerId="LiveId" clId="{DE603DE8-B0ED-4A33-BF16-06F8CA6DE48D}" dt="2021-08-09T05:33:22.073" v="3213"/>
          <ac:spMkLst>
            <pc:docMk/>
            <pc:sldMk cId="1727336910" sldId="344"/>
            <ac:spMk id="1129" creationId="{DC31F463-7638-4E7F-BCED-CCB4DC7CCE0D}"/>
          </ac:spMkLst>
        </pc:spChg>
        <pc:spChg chg="mod">
          <ac:chgData name="KNS SUB" userId="a49e7185d84df695" providerId="LiveId" clId="{DE603DE8-B0ED-4A33-BF16-06F8CA6DE48D}" dt="2021-08-09T05:33:22.073" v="3213"/>
          <ac:spMkLst>
            <pc:docMk/>
            <pc:sldMk cId="1727336910" sldId="344"/>
            <ac:spMk id="1131" creationId="{4BA5EEDD-740A-4A10-9700-531CB2A2FBBA}"/>
          </ac:spMkLst>
        </pc:spChg>
        <pc:spChg chg="mod">
          <ac:chgData name="KNS SUB" userId="a49e7185d84df695" providerId="LiveId" clId="{DE603DE8-B0ED-4A33-BF16-06F8CA6DE48D}" dt="2021-08-09T05:33:22.073" v="3213"/>
          <ac:spMkLst>
            <pc:docMk/>
            <pc:sldMk cId="1727336910" sldId="344"/>
            <ac:spMk id="1132" creationId="{403EAFE3-8263-4DC5-9ACE-A61E2652A0C4}"/>
          </ac:spMkLst>
        </pc:spChg>
        <pc:spChg chg="mod">
          <ac:chgData name="KNS SUB" userId="a49e7185d84df695" providerId="LiveId" clId="{DE603DE8-B0ED-4A33-BF16-06F8CA6DE48D}" dt="2021-08-09T05:33:22.073" v="3213"/>
          <ac:spMkLst>
            <pc:docMk/>
            <pc:sldMk cId="1727336910" sldId="344"/>
            <ac:spMk id="1133" creationId="{2309FE8F-E69D-4A93-AC57-88BB941D92F5}"/>
          </ac:spMkLst>
        </pc:spChg>
        <pc:spChg chg="mod">
          <ac:chgData name="KNS SUB" userId="a49e7185d84df695" providerId="LiveId" clId="{DE603DE8-B0ED-4A33-BF16-06F8CA6DE48D}" dt="2021-08-09T05:33:22.073" v="3213"/>
          <ac:spMkLst>
            <pc:docMk/>
            <pc:sldMk cId="1727336910" sldId="344"/>
            <ac:spMk id="1138" creationId="{F4981FF5-605F-4C62-ABFB-2D8D18C94EC4}"/>
          </ac:spMkLst>
        </pc:spChg>
        <pc:spChg chg="mod">
          <ac:chgData name="KNS SUB" userId="a49e7185d84df695" providerId="LiveId" clId="{DE603DE8-B0ED-4A33-BF16-06F8CA6DE48D}" dt="2021-08-09T05:33:22.073" v="3213"/>
          <ac:spMkLst>
            <pc:docMk/>
            <pc:sldMk cId="1727336910" sldId="344"/>
            <ac:spMk id="1140" creationId="{CA3C89C8-4CA1-4DD4-A362-80CB8850DB64}"/>
          </ac:spMkLst>
        </pc:spChg>
        <pc:spChg chg="mod">
          <ac:chgData name="KNS SUB" userId="a49e7185d84df695" providerId="LiveId" clId="{DE603DE8-B0ED-4A33-BF16-06F8CA6DE48D}" dt="2021-08-09T05:33:22.073" v="3213"/>
          <ac:spMkLst>
            <pc:docMk/>
            <pc:sldMk cId="1727336910" sldId="344"/>
            <ac:spMk id="1141" creationId="{F0E282A6-6A3F-49A2-8540-191790850AC7}"/>
          </ac:spMkLst>
        </pc:spChg>
        <pc:spChg chg="mod">
          <ac:chgData name="KNS SUB" userId="a49e7185d84df695" providerId="LiveId" clId="{DE603DE8-B0ED-4A33-BF16-06F8CA6DE48D}" dt="2021-08-09T05:33:22.073" v="3213"/>
          <ac:spMkLst>
            <pc:docMk/>
            <pc:sldMk cId="1727336910" sldId="344"/>
            <ac:spMk id="1142" creationId="{21B86F53-666B-4834-85B4-641A12C9BC36}"/>
          </ac:spMkLst>
        </pc:spChg>
        <pc:spChg chg="add mod">
          <ac:chgData name="KNS SUB" userId="a49e7185d84df695" providerId="LiveId" clId="{DE603DE8-B0ED-4A33-BF16-06F8CA6DE48D}" dt="2021-08-09T05:33:22.073" v="3213"/>
          <ac:spMkLst>
            <pc:docMk/>
            <pc:sldMk cId="1727336910" sldId="344"/>
            <ac:spMk id="1143" creationId="{C926C4F0-C870-4083-B57B-5A8AA6A9E706}"/>
          </ac:spMkLst>
        </pc:spChg>
        <pc:spChg chg="add mod">
          <ac:chgData name="KNS SUB" userId="a49e7185d84df695" providerId="LiveId" clId="{DE603DE8-B0ED-4A33-BF16-06F8CA6DE48D}" dt="2021-08-09T05:33:22.073" v="3213"/>
          <ac:spMkLst>
            <pc:docMk/>
            <pc:sldMk cId="1727336910" sldId="344"/>
            <ac:spMk id="1144" creationId="{8E59DDF4-19E1-4E05-BC87-3529593F79EF}"/>
          </ac:spMkLst>
        </pc:spChg>
        <pc:spChg chg="add mod">
          <ac:chgData name="KNS SUB" userId="a49e7185d84df695" providerId="LiveId" clId="{DE603DE8-B0ED-4A33-BF16-06F8CA6DE48D}" dt="2021-08-09T05:33:22.073" v="3213"/>
          <ac:spMkLst>
            <pc:docMk/>
            <pc:sldMk cId="1727336910" sldId="344"/>
            <ac:spMk id="1145" creationId="{F76E7BD7-B2C5-49B9-9AC5-72AEFA2C23EE}"/>
          </ac:spMkLst>
        </pc:spChg>
        <pc:spChg chg="add mod">
          <ac:chgData name="KNS SUB" userId="a49e7185d84df695" providerId="LiveId" clId="{DE603DE8-B0ED-4A33-BF16-06F8CA6DE48D}" dt="2021-08-09T05:33:22.073" v="3213"/>
          <ac:spMkLst>
            <pc:docMk/>
            <pc:sldMk cId="1727336910" sldId="344"/>
            <ac:spMk id="1147" creationId="{2D0AF3A0-4012-4F24-9823-4C49A4DCB358}"/>
          </ac:spMkLst>
        </pc:spChg>
        <pc:spChg chg="add mod">
          <ac:chgData name="KNS SUB" userId="a49e7185d84df695" providerId="LiveId" clId="{DE603DE8-B0ED-4A33-BF16-06F8CA6DE48D}" dt="2021-08-09T05:33:22.073" v="3213"/>
          <ac:spMkLst>
            <pc:docMk/>
            <pc:sldMk cId="1727336910" sldId="344"/>
            <ac:spMk id="1149" creationId="{D9B63331-E228-4CC4-9B21-1B565D67BE44}"/>
          </ac:spMkLst>
        </pc:spChg>
        <pc:spChg chg="add mod">
          <ac:chgData name="KNS SUB" userId="a49e7185d84df695" providerId="LiveId" clId="{DE603DE8-B0ED-4A33-BF16-06F8CA6DE48D}" dt="2021-08-09T05:33:22.073" v="3213"/>
          <ac:spMkLst>
            <pc:docMk/>
            <pc:sldMk cId="1727336910" sldId="344"/>
            <ac:spMk id="1150" creationId="{5294274B-33CC-486C-AB3C-E5CC9690351C}"/>
          </ac:spMkLst>
        </pc:spChg>
        <pc:spChg chg="add mod">
          <ac:chgData name="KNS SUB" userId="a49e7185d84df695" providerId="LiveId" clId="{DE603DE8-B0ED-4A33-BF16-06F8CA6DE48D}" dt="2021-08-09T05:33:22.073" v="3213"/>
          <ac:spMkLst>
            <pc:docMk/>
            <pc:sldMk cId="1727336910" sldId="344"/>
            <ac:spMk id="1153" creationId="{D250C52E-64FE-471D-BA84-18AF8D65AD70}"/>
          </ac:spMkLst>
        </pc:spChg>
        <pc:spChg chg="add mod">
          <ac:chgData name="KNS SUB" userId="a49e7185d84df695" providerId="LiveId" clId="{DE603DE8-B0ED-4A33-BF16-06F8CA6DE48D}" dt="2021-08-09T05:33:22.073" v="3213"/>
          <ac:spMkLst>
            <pc:docMk/>
            <pc:sldMk cId="1727336910" sldId="344"/>
            <ac:spMk id="1154" creationId="{5AEF3BC6-7383-4396-872F-1731671F33B5}"/>
          </ac:spMkLst>
        </pc:spChg>
        <pc:spChg chg="add mod">
          <ac:chgData name="KNS SUB" userId="a49e7185d84df695" providerId="LiveId" clId="{DE603DE8-B0ED-4A33-BF16-06F8CA6DE48D}" dt="2021-08-09T05:33:22.073" v="3213"/>
          <ac:spMkLst>
            <pc:docMk/>
            <pc:sldMk cId="1727336910" sldId="344"/>
            <ac:spMk id="1155" creationId="{7B5D544F-3A63-4396-B2AA-349DC09B80FF}"/>
          </ac:spMkLst>
        </pc:spChg>
        <pc:spChg chg="mod">
          <ac:chgData name="KNS SUB" userId="a49e7185d84df695" providerId="LiveId" clId="{DE603DE8-B0ED-4A33-BF16-06F8CA6DE48D}" dt="2021-08-09T05:33:22.073" v="3213"/>
          <ac:spMkLst>
            <pc:docMk/>
            <pc:sldMk cId="1727336910" sldId="344"/>
            <ac:spMk id="1157" creationId="{B593D320-7FF7-4B01-AABD-54E349C62C5A}"/>
          </ac:spMkLst>
        </pc:spChg>
        <pc:spChg chg="add mod">
          <ac:chgData name="KNS SUB" userId="a49e7185d84df695" providerId="LiveId" clId="{DE603DE8-B0ED-4A33-BF16-06F8CA6DE48D}" dt="2021-08-09T05:33:22.073" v="3213"/>
          <ac:spMkLst>
            <pc:docMk/>
            <pc:sldMk cId="1727336910" sldId="344"/>
            <ac:spMk id="1159" creationId="{697EF197-2437-4A3F-A121-8E668E7592F0}"/>
          </ac:spMkLst>
        </pc:spChg>
        <pc:spChg chg="add mod">
          <ac:chgData name="KNS SUB" userId="a49e7185d84df695" providerId="LiveId" clId="{DE603DE8-B0ED-4A33-BF16-06F8CA6DE48D}" dt="2021-08-09T05:33:22.073" v="3213"/>
          <ac:spMkLst>
            <pc:docMk/>
            <pc:sldMk cId="1727336910" sldId="344"/>
            <ac:spMk id="1160" creationId="{2123A1BE-3D49-4538-B947-A6568F79369A}"/>
          </ac:spMkLst>
        </pc:spChg>
        <pc:spChg chg="mod">
          <ac:chgData name="KNS SUB" userId="a49e7185d84df695" providerId="LiveId" clId="{DE603DE8-B0ED-4A33-BF16-06F8CA6DE48D}" dt="2021-08-09T05:33:22.073" v="3213"/>
          <ac:spMkLst>
            <pc:docMk/>
            <pc:sldMk cId="1727336910" sldId="344"/>
            <ac:spMk id="1162" creationId="{A7FE909E-CF27-4FB0-9CB2-83CFEA7832C7}"/>
          </ac:spMkLst>
        </pc:spChg>
        <pc:spChg chg="add mod">
          <ac:chgData name="KNS SUB" userId="a49e7185d84df695" providerId="LiveId" clId="{DE603DE8-B0ED-4A33-BF16-06F8CA6DE48D}" dt="2021-08-09T05:33:22.073" v="3213"/>
          <ac:spMkLst>
            <pc:docMk/>
            <pc:sldMk cId="1727336910" sldId="344"/>
            <ac:spMk id="1164" creationId="{3342EA10-575E-4A5B-84A9-78C32E0C8DA8}"/>
          </ac:spMkLst>
        </pc:spChg>
        <pc:spChg chg="mod">
          <ac:chgData name="KNS SUB" userId="a49e7185d84df695" providerId="LiveId" clId="{DE603DE8-B0ED-4A33-BF16-06F8CA6DE48D}" dt="2021-08-09T05:33:22.073" v="3213"/>
          <ac:spMkLst>
            <pc:docMk/>
            <pc:sldMk cId="1727336910" sldId="344"/>
            <ac:spMk id="1170" creationId="{9D0772BA-7706-4888-B8F0-0EB20C088DDE}"/>
          </ac:spMkLst>
        </pc:spChg>
        <pc:spChg chg="mod">
          <ac:chgData name="KNS SUB" userId="a49e7185d84df695" providerId="LiveId" clId="{DE603DE8-B0ED-4A33-BF16-06F8CA6DE48D}" dt="2021-08-09T05:33:22.073" v="3213"/>
          <ac:spMkLst>
            <pc:docMk/>
            <pc:sldMk cId="1727336910" sldId="344"/>
            <ac:spMk id="1183" creationId="{F56DAFC4-4519-4AF0-8FCF-81BCF5CD5CCF}"/>
          </ac:spMkLst>
        </pc:spChg>
        <pc:spChg chg="mod">
          <ac:chgData name="KNS SUB" userId="a49e7185d84df695" providerId="LiveId" clId="{DE603DE8-B0ED-4A33-BF16-06F8CA6DE48D}" dt="2021-08-09T05:33:22.073" v="3213"/>
          <ac:spMkLst>
            <pc:docMk/>
            <pc:sldMk cId="1727336910" sldId="344"/>
            <ac:spMk id="1188" creationId="{A0BD7BD6-BA49-4F88-9477-42E61D767DDB}"/>
          </ac:spMkLst>
        </pc:spChg>
        <pc:spChg chg="mod">
          <ac:chgData name="KNS SUB" userId="a49e7185d84df695" providerId="LiveId" clId="{DE603DE8-B0ED-4A33-BF16-06F8CA6DE48D}" dt="2021-08-09T05:33:22.073" v="3213"/>
          <ac:spMkLst>
            <pc:docMk/>
            <pc:sldMk cId="1727336910" sldId="344"/>
            <ac:spMk id="1189" creationId="{71B29F74-4C83-41FD-AE9F-08350FE23FA4}"/>
          </ac:spMkLst>
        </pc:spChg>
        <pc:spChg chg="mod">
          <ac:chgData name="KNS SUB" userId="a49e7185d84df695" providerId="LiveId" clId="{DE603DE8-B0ED-4A33-BF16-06F8CA6DE48D}" dt="2021-08-09T05:33:22.073" v="3213"/>
          <ac:spMkLst>
            <pc:docMk/>
            <pc:sldMk cId="1727336910" sldId="344"/>
            <ac:spMk id="1194" creationId="{3B153B62-E787-46DF-ADCD-08431EFCF90D}"/>
          </ac:spMkLst>
        </pc:spChg>
        <pc:spChg chg="mod">
          <ac:chgData name="KNS SUB" userId="a49e7185d84df695" providerId="LiveId" clId="{DE603DE8-B0ED-4A33-BF16-06F8CA6DE48D}" dt="2021-08-09T05:33:22.073" v="3213"/>
          <ac:spMkLst>
            <pc:docMk/>
            <pc:sldMk cId="1727336910" sldId="344"/>
            <ac:spMk id="1204" creationId="{DFE8BE9B-B770-4BCD-BABD-8D21623B817A}"/>
          </ac:spMkLst>
        </pc:spChg>
        <pc:spChg chg="mod">
          <ac:chgData name="KNS SUB" userId="a49e7185d84df695" providerId="LiveId" clId="{DE603DE8-B0ED-4A33-BF16-06F8CA6DE48D}" dt="2021-08-09T05:33:22.073" v="3213"/>
          <ac:spMkLst>
            <pc:docMk/>
            <pc:sldMk cId="1727336910" sldId="344"/>
            <ac:spMk id="1206" creationId="{F47BA856-705B-4BB9-86EB-714A401B9600}"/>
          </ac:spMkLst>
        </pc:spChg>
        <pc:spChg chg="mod">
          <ac:chgData name="KNS SUB" userId="a49e7185d84df695" providerId="LiveId" clId="{DE603DE8-B0ED-4A33-BF16-06F8CA6DE48D}" dt="2021-08-09T05:33:22.073" v="3213"/>
          <ac:spMkLst>
            <pc:docMk/>
            <pc:sldMk cId="1727336910" sldId="344"/>
            <ac:spMk id="1207" creationId="{7ECB3808-8DF0-45C1-8FE7-208B197AE7C2}"/>
          </ac:spMkLst>
        </pc:spChg>
        <pc:spChg chg="mod">
          <ac:chgData name="KNS SUB" userId="a49e7185d84df695" providerId="LiveId" clId="{DE603DE8-B0ED-4A33-BF16-06F8CA6DE48D}" dt="2021-08-09T05:33:22.073" v="3213"/>
          <ac:spMkLst>
            <pc:docMk/>
            <pc:sldMk cId="1727336910" sldId="344"/>
            <ac:spMk id="1208" creationId="{9E7A06F4-0376-431E-9A76-AAAB1E64F448}"/>
          </ac:spMkLst>
        </pc:spChg>
        <pc:spChg chg="mod">
          <ac:chgData name="KNS SUB" userId="a49e7185d84df695" providerId="LiveId" clId="{DE603DE8-B0ED-4A33-BF16-06F8CA6DE48D}" dt="2021-08-09T05:33:22.073" v="3213"/>
          <ac:spMkLst>
            <pc:docMk/>
            <pc:sldMk cId="1727336910" sldId="344"/>
            <ac:spMk id="1213" creationId="{3CE8543E-4535-4653-94BB-21BA1BE3CF25}"/>
          </ac:spMkLst>
        </pc:spChg>
        <pc:spChg chg="mod">
          <ac:chgData name="KNS SUB" userId="a49e7185d84df695" providerId="LiveId" clId="{DE603DE8-B0ED-4A33-BF16-06F8CA6DE48D}" dt="2021-08-09T05:33:22.073" v="3213"/>
          <ac:spMkLst>
            <pc:docMk/>
            <pc:sldMk cId="1727336910" sldId="344"/>
            <ac:spMk id="1215" creationId="{9E8F7A70-3654-400F-AAAB-CA2710DBF1F1}"/>
          </ac:spMkLst>
        </pc:spChg>
        <pc:spChg chg="mod">
          <ac:chgData name="KNS SUB" userId="a49e7185d84df695" providerId="LiveId" clId="{DE603DE8-B0ED-4A33-BF16-06F8CA6DE48D}" dt="2021-08-09T05:33:22.073" v="3213"/>
          <ac:spMkLst>
            <pc:docMk/>
            <pc:sldMk cId="1727336910" sldId="344"/>
            <ac:spMk id="1216" creationId="{59CB0C8A-7AA7-40F8-A0C1-79C908E82AC7}"/>
          </ac:spMkLst>
        </pc:spChg>
        <pc:spChg chg="mod">
          <ac:chgData name="KNS SUB" userId="a49e7185d84df695" providerId="LiveId" clId="{DE603DE8-B0ED-4A33-BF16-06F8CA6DE48D}" dt="2021-08-09T05:33:22.073" v="3213"/>
          <ac:spMkLst>
            <pc:docMk/>
            <pc:sldMk cId="1727336910" sldId="344"/>
            <ac:spMk id="1217" creationId="{815C2A5D-D86F-491A-951D-F97EE1E0223B}"/>
          </ac:spMkLst>
        </pc:spChg>
        <pc:spChg chg="mod">
          <ac:chgData name="KNS SUB" userId="a49e7185d84df695" providerId="LiveId" clId="{DE603DE8-B0ED-4A33-BF16-06F8CA6DE48D}" dt="2021-08-09T05:33:22.073" v="3213"/>
          <ac:spMkLst>
            <pc:docMk/>
            <pc:sldMk cId="1727336910" sldId="344"/>
            <ac:spMk id="1219" creationId="{A4DAB0EC-047C-4FD5-B73A-B4CB7183E477}"/>
          </ac:spMkLst>
        </pc:spChg>
        <pc:spChg chg="mod">
          <ac:chgData name="KNS SUB" userId="a49e7185d84df695" providerId="LiveId" clId="{DE603DE8-B0ED-4A33-BF16-06F8CA6DE48D}" dt="2021-08-09T05:33:22.073" v="3213"/>
          <ac:spMkLst>
            <pc:docMk/>
            <pc:sldMk cId="1727336910" sldId="344"/>
            <ac:spMk id="1220" creationId="{EA0F6C55-59B9-44DC-B501-C922DDF0BE1A}"/>
          </ac:spMkLst>
        </pc:spChg>
        <pc:spChg chg="mod">
          <ac:chgData name="KNS SUB" userId="a49e7185d84df695" providerId="LiveId" clId="{DE603DE8-B0ED-4A33-BF16-06F8CA6DE48D}" dt="2021-08-09T05:33:22.073" v="3213"/>
          <ac:spMkLst>
            <pc:docMk/>
            <pc:sldMk cId="1727336910" sldId="344"/>
            <ac:spMk id="1224" creationId="{9B7B441E-91CB-4A40-9C41-E2A9A0448B33}"/>
          </ac:spMkLst>
        </pc:spChg>
        <pc:spChg chg="mod">
          <ac:chgData name="KNS SUB" userId="a49e7185d84df695" providerId="LiveId" clId="{DE603DE8-B0ED-4A33-BF16-06F8CA6DE48D}" dt="2021-08-09T05:33:22.073" v="3213"/>
          <ac:spMkLst>
            <pc:docMk/>
            <pc:sldMk cId="1727336910" sldId="344"/>
            <ac:spMk id="1225" creationId="{A42EEEC6-2D8D-4EB9-BA75-B2B2AB025C1F}"/>
          </ac:spMkLst>
        </pc:spChg>
        <pc:spChg chg="mod">
          <ac:chgData name="KNS SUB" userId="a49e7185d84df695" providerId="LiveId" clId="{DE603DE8-B0ED-4A33-BF16-06F8CA6DE48D}" dt="2021-08-09T05:33:22.073" v="3213"/>
          <ac:spMkLst>
            <pc:docMk/>
            <pc:sldMk cId="1727336910" sldId="344"/>
            <ac:spMk id="1227" creationId="{4DAC2367-A431-4645-83D1-754F0CF0284E}"/>
          </ac:spMkLst>
        </pc:spChg>
        <pc:spChg chg="mod">
          <ac:chgData name="KNS SUB" userId="a49e7185d84df695" providerId="LiveId" clId="{DE603DE8-B0ED-4A33-BF16-06F8CA6DE48D}" dt="2021-08-09T05:33:22.073" v="3213"/>
          <ac:spMkLst>
            <pc:docMk/>
            <pc:sldMk cId="1727336910" sldId="344"/>
            <ac:spMk id="1228" creationId="{5DD9E3E3-7BBB-4056-8865-307066444384}"/>
          </ac:spMkLst>
        </pc:spChg>
        <pc:spChg chg="mod">
          <ac:chgData name="KNS SUB" userId="a49e7185d84df695" providerId="LiveId" clId="{DE603DE8-B0ED-4A33-BF16-06F8CA6DE48D}" dt="2021-08-09T05:33:22.073" v="3213"/>
          <ac:spMkLst>
            <pc:docMk/>
            <pc:sldMk cId="1727336910" sldId="344"/>
            <ac:spMk id="1229" creationId="{EE75AB4E-B6ED-4DDD-B91C-80349F4DC045}"/>
          </ac:spMkLst>
        </pc:spChg>
        <pc:spChg chg="mod">
          <ac:chgData name="KNS SUB" userId="a49e7185d84df695" providerId="LiveId" clId="{DE603DE8-B0ED-4A33-BF16-06F8CA6DE48D}" dt="2021-08-09T05:33:22.073" v="3213"/>
          <ac:spMkLst>
            <pc:docMk/>
            <pc:sldMk cId="1727336910" sldId="344"/>
            <ac:spMk id="1230" creationId="{695A54AC-6660-4210-B1AF-4463E68943BD}"/>
          </ac:spMkLst>
        </pc:spChg>
        <pc:spChg chg="mod">
          <ac:chgData name="KNS SUB" userId="a49e7185d84df695" providerId="LiveId" clId="{DE603DE8-B0ED-4A33-BF16-06F8CA6DE48D}" dt="2021-08-09T05:33:22.073" v="3213"/>
          <ac:spMkLst>
            <pc:docMk/>
            <pc:sldMk cId="1727336910" sldId="344"/>
            <ac:spMk id="1231" creationId="{CF20403D-D6FC-424D-9713-20C1FE7DAFE6}"/>
          </ac:spMkLst>
        </pc:spChg>
        <pc:spChg chg="mod">
          <ac:chgData name="KNS SUB" userId="a49e7185d84df695" providerId="LiveId" clId="{DE603DE8-B0ED-4A33-BF16-06F8CA6DE48D}" dt="2021-08-09T05:33:22.073" v="3213"/>
          <ac:spMkLst>
            <pc:docMk/>
            <pc:sldMk cId="1727336910" sldId="344"/>
            <ac:spMk id="1234" creationId="{BCF16AA4-79EB-4BE0-BCDB-9C41B8934562}"/>
          </ac:spMkLst>
        </pc:spChg>
        <pc:spChg chg="mod">
          <ac:chgData name="KNS SUB" userId="a49e7185d84df695" providerId="LiveId" clId="{DE603DE8-B0ED-4A33-BF16-06F8CA6DE48D}" dt="2021-08-09T05:33:22.073" v="3213"/>
          <ac:spMkLst>
            <pc:docMk/>
            <pc:sldMk cId="1727336910" sldId="344"/>
            <ac:spMk id="1235" creationId="{16EA4EA2-30AA-449C-B1C2-898981F261EF}"/>
          </ac:spMkLst>
        </pc:spChg>
        <pc:spChg chg="mod">
          <ac:chgData name="KNS SUB" userId="a49e7185d84df695" providerId="LiveId" clId="{DE603DE8-B0ED-4A33-BF16-06F8CA6DE48D}" dt="2021-08-09T05:33:22.073" v="3213"/>
          <ac:spMkLst>
            <pc:docMk/>
            <pc:sldMk cId="1727336910" sldId="344"/>
            <ac:spMk id="1243" creationId="{C04B2E29-A333-487B-91B2-45B9AA8B8F48}"/>
          </ac:spMkLst>
        </pc:spChg>
        <pc:spChg chg="mod">
          <ac:chgData name="KNS SUB" userId="a49e7185d84df695" providerId="LiveId" clId="{DE603DE8-B0ED-4A33-BF16-06F8CA6DE48D}" dt="2021-08-09T05:33:22.073" v="3213"/>
          <ac:spMkLst>
            <pc:docMk/>
            <pc:sldMk cId="1727336910" sldId="344"/>
            <ac:spMk id="1244" creationId="{26E4D8EC-561B-4013-9C5D-F646D38D894A}"/>
          </ac:spMkLst>
        </pc:spChg>
        <pc:spChg chg="mod">
          <ac:chgData name="KNS SUB" userId="a49e7185d84df695" providerId="LiveId" clId="{DE603DE8-B0ED-4A33-BF16-06F8CA6DE48D}" dt="2021-08-09T05:33:22.073" v="3213"/>
          <ac:spMkLst>
            <pc:docMk/>
            <pc:sldMk cId="1727336910" sldId="344"/>
            <ac:spMk id="1245" creationId="{92D35ECC-FA04-47F5-9471-A1C7ABD44C7F}"/>
          </ac:spMkLst>
        </pc:spChg>
        <pc:spChg chg="mod">
          <ac:chgData name="KNS SUB" userId="a49e7185d84df695" providerId="LiveId" clId="{DE603DE8-B0ED-4A33-BF16-06F8CA6DE48D}" dt="2021-08-09T05:33:22.073" v="3213"/>
          <ac:spMkLst>
            <pc:docMk/>
            <pc:sldMk cId="1727336910" sldId="344"/>
            <ac:spMk id="1250" creationId="{C01FB675-A698-47EF-BD29-24F41E9E4E1D}"/>
          </ac:spMkLst>
        </pc:spChg>
        <pc:spChg chg="mod">
          <ac:chgData name="KNS SUB" userId="a49e7185d84df695" providerId="LiveId" clId="{DE603DE8-B0ED-4A33-BF16-06F8CA6DE48D}" dt="2021-08-09T05:33:22.073" v="3213"/>
          <ac:spMkLst>
            <pc:docMk/>
            <pc:sldMk cId="1727336910" sldId="344"/>
            <ac:spMk id="1252" creationId="{A6697750-E15D-46D5-ADC7-FCF0A7B89D2A}"/>
          </ac:spMkLst>
        </pc:spChg>
        <pc:spChg chg="mod">
          <ac:chgData name="KNS SUB" userId="a49e7185d84df695" providerId="LiveId" clId="{DE603DE8-B0ED-4A33-BF16-06F8CA6DE48D}" dt="2021-08-09T05:33:22.073" v="3213"/>
          <ac:spMkLst>
            <pc:docMk/>
            <pc:sldMk cId="1727336910" sldId="344"/>
            <ac:spMk id="1253" creationId="{D3B1509C-18D8-4811-B997-1AF15BD176FC}"/>
          </ac:spMkLst>
        </pc:spChg>
        <pc:spChg chg="mod">
          <ac:chgData name="KNS SUB" userId="a49e7185d84df695" providerId="LiveId" clId="{DE603DE8-B0ED-4A33-BF16-06F8CA6DE48D}" dt="2021-08-09T05:33:22.073" v="3213"/>
          <ac:spMkLst>
            <pc:docMk/>
            <pc:sldMk cId="1727336910" sldId="344"/>
            <ac:spMk id="1254" creationId="{5EC9503F-07E5-4689-A3EE-79F662530C9C}"/>
          </ac:spMkLst>
        </pc:spChg>
        <pc:spChg chg="mod">
          <ac:chgData name="KNS SUB" userId="a49e7185d84df695" providerId="LiveId" clId="{DE603DE8-B0ED-4A33-BF16-06F8CA6DE48D}" dt="2021-08-09T05:33:22.073" v="3213"/>
          <ac:spMkLst>
            <pc:docMk/>
            <pc:sldMk cId="1727336910" sldId="344"/>
            <ac:spMk id="1258" creationId="{F3B720E8-AD1A-4851-8B1A-BE6CE6F0AB6A}"/>
          </ac:spMkLst>
        </pc:spChg>
        <pc:spChg chg="mod">
          <ac:chgData name="KNS SUB" userId="a49e7185d84df695" providerId="LiveId" clId="{DE603DE8-B0ED-4A33-BF16-06F8CA6DE48D}" dt="2021-08-09T05:33:22.073" v="3213"/>
          <ac:spMkLst>
            <pc:docMk/>
            <pc:sldMk cId="1727336910" sldId="344"/>
            <ac:spMk id="1259" creationId="{97DCA73F-7561-42C4-B685-43BE3CC25270}"/>
          </ac:spMkLst>
        </pc:spChg>
        <pc:spChg chg="mod">
          <ac:chgData name="KNS SUB" userId="a49e7185d84df695" providerId="LiveId" clId="{DE603DE8-B0ED-4A33-BF16-06F8CA6DE48D}" dt="2021-08-09T05:33:22.073" v="3213"/>
          <ac:spMkLst>
            <pc:docMk/>
            <pc:sldMk cId="1727336910" sldId="344"/>
            <ac:spMk id="1263" creationId="{3AFE5062-DE99-4EA0-8994-6835EE01BA04}"/>
          </ac:spMkLst>
        </pc:spChg>
        <pc:spChg chg="mod">
          <ac:chgData name="KNS SUB" userId="a49e7185d84df695" providerId="LiveId" clId="{DE603DE8-B0ED-4A33-BF16-06F8CA6DE48D}" dt="2021-08-09T05:33:22.073" v="3213"/>
          <ac:spMkLst>
            <pc:docMk/>
            <pc:sldMk cId="1727336910" sldId="344"/>
            <ac:spMk id="1264" creationId="{6B2807E9-4818-44A5-9800-04C5333A6E68}"/>
          </ac:spMkLst>
        </pc:spChg>
        <pc:spChg chg="mod">
          <ac:chgData name="KNS SUB" userId="a49e7185d84df695" providerId="LiveId" clId="{DE603DE8-B0ED-4A33-BF16-06F8CA6DE48D}" dt="2021-08-09T05:33:22.073" v="3213"/>
          <ac:spMkLst>
            <pc:docMk/>
            <pc:sldMk cId="1727336910" sldId="344"/>
            <ac:spMk id="1265" creationId="{E6C9483B-5835-4801-8FD3-8461A45B9347}"/>
          </ac:spMkLst>
        </pc:spChg>
        <pc:spChg chg="mod">
          <ac:chgData name="KNS SUB" userId="a49e7185d84df695" providerId="LiveId" clId="{DE603DE8-B0ED-4A33-BF16-06F8CA6DE48D}" dt="2021-08-09T05:33:22.073" v="3213"/>
          <ac:spMkLst>
            <pc:docMk/>
            <pc:sldMk cId="1727336910" sldId="344"/>
            <ac:spMk id="1267" creationId="{36913C4F-4541-4271-8757-C51EFFF21629}"/>
          </ac:spMkLst>
        </pc:spChg>
        <pc:spChg chg="mod">
          <ac:chgData name="KNS SUB" userId="a49e7185d84df695" providerId="LiveId" clId="{DE603DE8-B0ED-4A33-BF16-06F8CA6DE48D}" dt="2021-08-09T05:33:22.073" v="3213"/>
          <ac:spMkLst>
            <pc:docMk/>
            <pc:sldMk cId="1727336910" sldId="344"/>
            <ac:spMk id="1268" creationId="{1B8D1245-51C2-42F7-8EA6-C87367971FD0}"/>
          </ac:spMkLst>
        </pc:spChg>
        <pc:spChg chg="mod">
          <ac:chgData name="KNS SUB" userId="a49e7185d84df695" providerId="LiveId" clId="{DE603DE8-B0ED-4A33-BF16-06F8CA6DE48D}" dt="2021-08-09T05:33:22.073" v="3213"/>
          <ac:spMkLst>
            <pc:docMk/>
            <pc:sldMk cId="1727336910" sldId="344"/>
            <ac:spMk id="1269" creationId="{AAD79A1D-ABFF-40A0-B292-FDD041C5CDC7}"/>
          </ac:spMkLst>
        </pc:spChg>
        <pc:spChg chg="mod">
          <ac:chgData name="KNS SUB" userId="a49e7185d84df695" providerId="LiveId" clId="{DE603DE8-B0ED-4A33-BF16-06F8CA6DE48D}" dt="2021-08-09T05:33:22.073" v="3213"/>
          <ac:spMkLst>
            <pc:docMk/>
            <pc:sldMk cId="1727336910" sldId="344"/>
            <ac:spMk id="1271" creationId="{5E76D7F3-2BD0-43F8-86FC-6F2507DB6B60}"/>
          </ac:spMkLst>
        </pc:spChg>
        <pc:spChg chg="mod">
          <ac:chgData name="KNS SUB" userId="a49e7185d84df695" providerId="LiveId" clId="{DE603DE8-B0ED-4A33-BF16-06F8CA6DE48D}" dt="2021-08-09T05:33:22.073" v="3213"/>
          <ac:spMkLst>
            <pc:docMk/>
            <pc:sldMk cId="1727336910" sldId="344"/>
            <ac:spMk id="1273" creationId="{B39E29B1-1D64-4A12-B82D-6A374A009B32}"/>
          </ac:spMkLst>
        </pc:spChg>
        <pc:spChg chg="mod">
          <ac:chgData name="KNS SUB" userId="a49e7185d84df695" providerId="LiveId" clId="{DE603DE8-B0ED-4A33-BF16-06F8CA6DE48D}" dt="2021-08-09T05:33:22.073" v="3213"/>
          <ac:spMkLst>
            <pc:docMk/>
            <pc:sldMk cId="1727336910" sldId="344"/>
            <ac:spMk id="1274" creationId="{3E16D916-B798-4728-AA2D-7A8A89EE1774}"/>
          </ac:spMkLst>
        </pc:spChg>
        <pc:spChg chg="mod">
          <ac:chgData name="KNS SUB" userId="a49e7185d84df695" providerId="LiveId" clId="{DE603DE8-B0ED-4A33-BF16-06F8CA6DE48D}" dt="2021-08-09T05:33:22.073" v="3213"/>
          <ac:spMkLst>
            <pc:docMk/>
            <pc:sldMk cId="1727336910" sldId="344"/>
            <ac:spMk id="1276" creationId="{DF60BB1E-DB02-43DF-9082-D87145C4E510}"/>
          </ac:spMkLst>
        </pc:spChg>
        <pc:spChg chg="mod">
          <ac:chgData name="KNS SUB" userId="a49e7185d84df695" providerId="LiveId" clId="{DE603DE8-B0ED-4A33-BF16-06F8CA6DE48D}" dt="2021-08-09T05:33:22.073" v="3213"/>
          <ac:spMkLst>
            <pc:docMk/>
            <pc:sldMk cId="1727336910" sldId="344"/>
            <ac:spMk id="1277" creationId="{E9D60389-349A-49B5-B4B9-F1392C42A257}"/>
          </ac:spMkLst>
        </pc:spChg>
        <pc:spChg chg="add mod">
          <ac:chgData name="KNS SUB" userId="a49e7185d84df695" providerId="LiveId" clId="{DE603DE8-B0ED-4A33-BF16-06F8CA6DE48D}" dt="2021-08-09T05:33:22.073" v="3213"/>
          <ac:spMkLst>
            <pc:docMk/>
            <pc:sldMk cId="1727336910" sldId="344"/>
            <ac:spMk id="1278" creationId="{0D069B8F-CE41-455A-9AE4-357BBB9E57EF}"/>
          </ac:spMkLst>
        </pc:spChg>
        <pc:spChg chg="add mod">
          <ac:chgData name="KNS SUB" userId="a49e7185d84df695" providerId="LiveId" clId="{DE603DE8-B0ED-4A33-BF16-06F8CA6DE48D}" dt="2021-08-09T05:33:22.073" v="3213"/>
          <ac:spMkLst>
            <pc:docMk/>
            <pc:sldMk cId="1727336910" sldId="344"/>
            <ac:spMk id="1279" creationId="{EF288DEB-62FA-4F69-B8B3-BD94CB65DA15}"/>
          </ac:spMkLst>
        </pc:spChg>
        <pc:spChg chg="add mod">
          <ac:chgData name="KNS SUB" userId="a49e7185d84df695" providerId="LiveId" clId="{DE603DE8-B0ED-4A33-BF16-06F8CA6DE48D}" dt="2021-08-09T05:33:22.073" v="3213"/>
          <ac:spMkLst>
            <pc:docMk/>
            <pc:sldMk cId="1727336910" sldId="344"/>
            <ac:spMk id="1280" creationId="{BD61ECB5-7C3F-41E6-BFE1-0F3372202CA0}"/>
          </ac:spMkLst>
        </pc:spChg>
        <pc:spChg chg="mod">
          <ac:chgData name="KNS SUB" userId="a49e7185d84df695" providerId="LiveId" clId="{DE603DE8-B0ED-4A33-BF16-06F8CA6DE48D}" dt="2021-08-09T05:33:22.073" v="3213"/>
          <ac:spMkLst>
            <pc:docMk/>
            <pc:sldMk cId="1727336910" sldId="344"/>
            <ac:spMk id="1282" creationId="{F9F29F97-22F8-49C5-B5C2-AF9318DF3C65}"/>
          </ac:spMkLst>
        </pc:spChg>
        <pc:spChg chg="mod">
          <ac:chgData name="KNS SUB" userId="a49e7185d84df695" providerId="LiveId" clId="{DE603DE8-B0ED-4A33-BF16-06F8CA6DE48D}" dt="2021-08-09T05:33:22.073" v="3213"/>
          <ac:spMkLst>
            <pc:docMk/>
            <pc:sldMk cId="1727336910" sldId="344"/>
            <ac:spMk id="1285" creationId="{0E2FC017-B1BB-4CF1-AD81-F61F5A7055B2}"/>
          </ac:spMkLst>
        </pc:spChg>
        <pc:spChg chg="mod">
          <ac:chgData name="KNS SUB" userId="a49e7185d84df695" providerId="LiveId" clId="{DE603DE8-B0ED-4A33-BF16-06F8CA6DE48D}" dt="2021-08-09T05:33:22.073" v="3213"/>
          <ac:spMkLst>
            <pc:docMk/>
            <pc:sldMk cId="1727336910" sldId="344"/>
            <ac:spMk id="1286" creationId="{7915704A-E488-42A1-B7B8-4834125ACA3D}"/>
          </ac:spMkLst>
        </pc:spChg>
        <pc:spChg chg="mod">
          <ac:chgData name="KNS SUB" userId="a49e7185d84df695" providerId="LiveId" clId="{DE603DE8-B0ED-4A33-BF16-06F8CA6DE48D}" dt="2021-08-09T05:33:22.073" v="3213"/>
          <ac:spMkLst>
            <pc:docMk/>
            <pc:sldMk cId="1727336910" sldId="344"/>
            <ac:spMk id="1288" creationId="{1F2E1070-DFAB-4D3E-A9BA-EF9E2FD7B2F9}"/>
          </ac:spMkLst>
        </pc:spChg>
        <pc:spChg chg="mod">
          <ac:chgData name="KNS SUB" userId="a49e7185d84df695" providerId="LiveId" clId="{DE603DE8-B0ED-4A33-BF16-06F8CA6DE48D}" dt="2021-08-09T05:33:22.073" v="3213"/>
          <ac:spMkLst>
            <pc:docMk/>
            <pc:sldMk cId="1727336910" sldId="344"/>
            <ac:spMk id="1289" creationId="{BAA4A4B4-DD2F-479B-BD39-3875A1E4E8B7}"/>
          </ac:spMkLst>
        </pc:spChg>
        <pc:spChg chg="add mod">
          <ac:chgData name="KNS SUB" userId="a49e7185d84df695" providerId="LiveId" clId="{DE603DE8-B0ED-4A33-BF16-06F8CA6DE48D}" dt="2021-08-09T05:33:22.073" v="3213"/>
          <ac:spMkLst>
            <pc:docMk/>
            <pc:sldMk cId="1727336910" sldId="344"/>
            <ac:spMk id="1290" creationId="{97CE5542-188D-4467-9C05-66B522C3268E}"/>
          </ac:spMkLst>
        </pc:spChg>
        <pc:spChg chg="mod">
          <ac:chgData name="KNS SUB" userId="a49e7185d84df695" providerId="LiveId" clId="{DE603DE8-B0ED-4A33-BF16-06F8CA6DE48D}" dt="2021-08-09T05:33:22.073" v="3213"/>
          <ac:spMkLst>
            <pc:docMk/>
            <pc:sldMk cId="1727336910" sldId="344"/>
            <ac:spMk id="1298" creationId="{EA6023C7-3693-407F-97AE-A4F94AAD5535}"/>
          </ac:spMkLst>
        </pc:spChg>
        <pc:spChg chg="mod">
          <ac:chgData name="KNS SUB" userId="a49e7185d84df695" providerId="LiveId" clId="{DE603DE8-B0ED-4A33-BF16-06F8CA6DE48D}" dt="2021-08-09T05:33:22.073" v="3213"/>
          <ac:spMkLst>
            <pc:docMk/>
            <pc:sldMk cId="1727336910" sldId="344"/>
            <ac:spMk id="1300" creationId="{3DEB3BC0-B390-47BD-8AF1-7C8EDCF97C8B}"/>
          </ac:spMkLst>
        </pc:spChg>
        <pc:spChg chg="mod">
          <ac:chgData name="KNS SUB" userId="a49e7185d84df695" providerId="LiveId" clId="{DE603DE8-B0ED-4A33-BF16-06F8CA6DE48D}" dt="2021-08-09T05:33:22.073" v="3213"/>
          <ac:spMkLst>
            <pc:docMk/>
            <pc:sldMk cId="1727336910" sldId="344"/>
            <ac:spMk id="1302" creationId="{A7661D4B-D08C-4774-9CA7-ADB9A0A62980}"/>
          </ac:spMkLst>
        </pc:spChg>
        <pc:spChg chg="mod">
          <ac:chgData name="KNS SUB" userId="a49e7185d84df695" providerId="LiveId" clId="{DE603DE8-B0ED-4A33-BF16-06F8CA6DE48D}" dt="2021-08-09T05:33:22.073" v="3213"/>
          <ac:spMkLst>
            <pc:docMk/>
            <pc:sldMk cId="1727336910" sldId="344"/>
            <ac:spMk id="1303" creationId="{D4D80A4A-165A-4BA3-A923-E3E738116CBA}"/>
          </ac:spMkLst>
        </pc:spChg>
        <pc:spChg chg="mod">
          <ac:chgData name="KNS SUB" userId="a49e7185d84df695" providerId="LiveId" clId="{DE603DE8-B0ED-4A33-BF16-06F8CA6DE48D}" dt="2021-08-09T05:33:22.073" v="3213"/>
          <ac:spMkLst>
            <pc:docMk/>
            <pc:sldMk cId="1727336910" sldId="344"/>
            <ac:spMk id="1304" creationId="{BCBE2C6D-9025-4F44-A018-8D94B6E50C94}"/>
          </ac:spMkLst>
        </pc:spChg>
        <pc:spChg chg="mod">
          <ac:chgData name="KNS SUB" userId="a49e7185d84df695" providerId="LiveId" clId="{DE603DE8-B0ED-4A33-BF16-06F8CA6DE48D}" dt="2021-08-09T05:33:22.073" v="3213"/>
          <ac:spMkLst>
            <pc:docMk/>
            <pc:sldMk cId="1727336910" sldId="344"/>
            <ac:spMk id="1305" creationId="{A619D926-619D-442A-AF93-FBC2B43D1670}"/>
          </ac:spMkLst>
        </pc:spChg>
        <pc:spChg chg="mod">
          <ac:chgData name="KNS SUB" userId="a49e7185d84df695" providerId="LiveId" clId="{DE603DE8-B0ED-4A33-BF16-06F8CA6DE48D}" dt="2021-08-09T05:33:22.073" v="3213"/>
          <ac:spMkLst>
            <pc:docMk/>
            <pc:sldMk cId="1727336910" sldId="344"/>
            <ac:spMk id="1306" creationId="{7B4746CC-164C-4BBB-8A26-D4877D29FF17}"/>
          </ac:spMkLst>
        </pc:spChg>
        <pc:spChg chg="mod">
          <ac:chgData name="KNS SUB" userId="a49e7185d84df695" providerId="LiveId" clId="{DE603DE8-B0ED-4A33-BF16-06F8CA6DE48D}" dt="2021-08-09T05:33:22.073" v="3213"/>
          <ac:spMkLst>
            <pc:docMk/>
            <pc:sldMk cId="1727336910" sldId="344"/>
            <ac:spMk id="1307" creationId="{5A9AFF0B-A885-4BF1-8CB1-92FEB4B1B630}"/>
          </ac:spMkLst>
        </pc:spChg>
        <pc:spChg chg="mod">
          <ac:chgData name="KNS SUB" userId="a49e7185d84df695" providerId="LiveId" clId="{DE603DE8-B0ED-4A33-BF16-06F8CA6DE48D}" dt="2021-08-09T05:33:22.073" v="3213"/>
          <ac:spMkLst>
            <pc:docMk/>
            <pc:sldMk cId="1727336910" sldId="344"/>
            <ac:spMk id="1308" creationId="{93601569-73CA-472D-B678-8AF19DF7E3C3}"/>
          </ac:spMkLst>
        </pc:spChg>
        <pc:spChg chg="mod">
          <ac:chgData name="KNS SUB" userId="a49e7185d84df695" providerId="LiveId" clId="{DE603DE8-B0ED-4A33-BF16-06F8CA6DE48D}" dt="2021-08-09T05:33:22.073" v="3213"/>
          <ac:spMkLst>
            <pc:docMk/>
            <pc:sldMk cId="1727336910" sldId="344"/>
            <ac:spMk id="1309" creationId="{56CD1F75-D379-480B-B343-8530901EA62A}"/>
          </ac:spMkLst>
        </pc:spChg>
        <pc:spChg chg="mod">
          <ac:chgData name="KNS SUB" userId="a49e7185d84df695" providerId="LiveId" clId="{DE603DE8-B0ED-4A33-BF16-06F8CA6DE48D}" dt="2021-08-09T05:33:22.073" v="3213"/>
          <ac:spMkLst>
            <pc:docMk/>
            <pc:sldMk cId="1727336910" sldId="344"/>
            <ac:spMk id="1310" creationId="{0E06506F-ABD3-49AF-8DC9-BD9AAD21A92F}"/>
          </ac:spMkLst>
        </pc:spChg>
        <pc:spChg chg="mod">
          <ac:chgData name="KNS SUB" userId="a49e7185d84df695" providerId="LiveId" clId="{DE603DE8-B0ED-4A33-BF16-06F8CA6DE48D}" dt="2021-08-09T05:33:22.073" v="3213"/>
          <ac:spMkLst>
            <pc:docMk/>
            <pc:sldMk cId="1727336910" sldId="344"/>
            <ac:spMk id="1312" creationId="{895C4919-98AD-4EFA-A479-44643A3BF814}"/>
          </ac:spMkLst>
        </pc:spChg>
        <pc:spChg chg="mod">
          <ac:chgData name="KNS SUB" userId="a49e7185d84df695" providerId="LiveId" clId="{DE603DE8-B0ED-4A33-BF16-06F8CA6DE48D}" dt="2021-08-09T05:33:22.073" v="3213"/>
          <ac:spMkLst>
            <pc:docMk/>
            <pc:sldMk cId="1727336910" sldId="344"/>
            <ac:spMk id="1314" creationId="{C8AF7861-51AF-4789-96FA-2659B90800C6}"/>
          </ac:spMkLst>
        </pc:spChg>
        <pc:spChg chg="mod">
          <ac:chgData name="KNS SUB" userId="a49e7185d84df695" providerId="LiveId" clId="{DE603DE8-B0ED-4A33-BF16-06F8CA6DE48D}" dt="2021-08-09T05:33:22.073" v="3213"/>
          <ac:spMkLst>
            <pc:docMk/>
            <pc:sldMk cId="1727336910" sldId="344"/>
            <ac:spMk id="1315" creationId="{B7ADAFF5-BECF-4FCA-98E9-CAEC9A38727D}"/>
          </ac:spMkLst>
        </pc:spChg>
        <pc:spChg chg="mod">
          <ac:chgData name="KNS SUB" userId="a49e7185d84df695" providerId="LiveId" clId="{DE603DE8-B0ED-4A33-BF16-06F8CA6DE48D}" dt="2021-08-09T05:33:22.073" v="3213"/>
          <ac:spMkLst>
            <pc:docMk/>
            <pc:sldMk cId="1727336910" sldId="344"/>
            <ac:spMk id="1316" creationId="{D4064605-5318-4D13-8C66-EB27F058C0E1}"/>
          </ac:spMkLst>
        </pc:spChg>
        <pc:spChg chg="mod">
          <ac:chgData name="KNS SUB" userId="a49e7185d84df695" providerId="LiveId" clId="{DE603DE8-B0ED-4A33-BF16-06F8CA6DE48D}" dt="2021-08-09T05:33:22.073" v="3213"/>
          <ac:spMkLst>
            <pc:docMk/>
            <pc:sldMk cId="1727336910" sldId="344"/>
            <ac:spMk id="1317" creationId="{6B5B4C06-4B01-4275-8D89-E0908ECB9EEE}"/>
          </ac:spMkLst>
        </pc:spChg>
        <pc:spChg chg="mod">
          <ac:chgData name="KNS SUB" userId="a49e7185d84df695" providerId="LiveId" clId="{DE603DE8-B0ED-4A33-BF16-06F8CA6DE48D}" dt="2021-08-09T05:33:22.073" v="3213"/>
          <ac:spMkLst>
            <pc:docMk/>
            <pc:sldMk cId="1727336910" sldId="344"/>
            <ac:spMk id="1319" creationId="{D933401B-B68C-4845-BC47-E1FBD9D4B878}"/>
          </ac:spMkLst>
        </pc:spChg>
        <pc:spChg chg="mod">
          <ac:chgData name="KNS SUB" userId="a49e7185d84df695" providerId="LiveId" clId="{DE603DE8-B0ED-4A33-BF16-06F8CA6DE48D}" dt="2021-08-09T05:33:22.073" v="3213"/>
          <ac:spMkLst>
            <pc:docMk/>
            <pc:sldMk cId="1727336910" sldId="344"/>
            <ac:spMk id="1320" creationId="{ACDA820D-8D5F-4F9D-AA56-B792A4E8EBB2}"/>
          </ac:spMkLst>
        </pc:spChg>
        <pc:spChg chg="mod">
          <ac:chgData name="KNS SUB" userId="a49e7185d84df695" providerId="LiveId" clId="{DE603DE8-B0ED-4A33-BF16-06F8CA6DE48D}" dt="2021-08-09T05:33:22.073" v="3213"/>
          <ac:spMkLst>
            <pc:docMk/>
            <pc:sldMk cId="1727336910" sldId="344"/>
            <ac:spMk id="1321" creationId="{95F565EB-4EF4-4ED8-A03F-DCC43E56BEAE}"/>
          </ac:spMkLst>
        </pc:spChg>
        <pc:spChg chg="mod">
          <ac:chgData name="KNS SUB" userId="a49e7185d84df695" providerId="LiveId" clId="{DE603DE8-B0ED-4A33-BF16-06F8CA6DE48D}" dt="2021-08-09T05:33:22.073" v="3213"/>
          <ac:spMkLst>
            <pc:docMk/>
            <pc:sldMk cId="1727336910" sldId="344"/>
            <ac:spMk id="1322" creationId="{A200A6DA-C12F-42AF-8D4C-56AE0F2A5AA6}"/>
          </ac:spMkLst>
        </pc:spChg>
        <pc:spChg chg="mod">
          <ac:chgData name="KNS SUB" userId="a49e7185d84df695" providerId="LiveId" clId="{DE603DE8-B0ED-4A33-BF16-06F8CA6DE48D}" dt="2021-08-09T05:33:22.073" v="3213"/>
          <ac:spMkLst>
            <pc:docMk/>
            <pc:sldMk cId="1727336910" sldId="344"/>
            <ac:spMk id="1323" creationId="{17E4C684-2522-4E57-856F-0125D383AF43}"/>
          </ac:spMkLst>
        </pc:spChg>
        <pc:spChg chg="mod">
          <ac:chgData name="KNS SUB" userId="a49e7185d84df695" providerId="LiveId" clId="{DE603DE8-B0ED-4A33-BF16-06F8CA6DE48D}" dt="2021-08-09T05:33:22.073" v="3213"/>
          <ac:spMkLst>
            <pc:docMk/>
            <pc:sldMk cId="1727336910" sldId="344"/>
            <ac:spMk id="1325" creationId="{28FBF3D8-BED7-4002-99B8-01BBBF9952DE}"/>
          </ac:spMkLst>
        </pc:spChg>
        <pc:spChg chg="mod">
          <ac:chgData name="KNS SUB" userId="a49e7185d84df695" providerId="LiveId" clId="{DE603DE8-B0ED-4A33-BF16-06F8CA6DE48D}" dt="2021-08-09T05:33:22.073" v="3213"/>
          <ac:spMkLst>
            <pc:docMk/>
            <pc:sldMk cId="1727336910" sldId="344"/>
            <ac:spMk id="1327" creationId="{C6616B2E-77A8-4215-A01F-2867FA51C8CF}"/>
          </ac:spMkLst>
        </pc:spChg>
        <pc:spChg chg="mod">
          <ac:chgData name="KNS SUB" userId="a49e7185d84df695" providerId="LiveId" clId="{DE603DE8-B0ED-4A33-BF16-06F8CA6DE48D}" dt="2021-08-09T05:33:22.073" v="3213"/>
          <ac:spMkLst>
            <pc:docMk/>
            <pc:sldMk cId="1727336910" sldId="344"/>
            <ac:spMk id="1328" creationId="{DD3D69E5-4A4F-46BF-8AEA-F1FC9201F671}"/>
          </ac:spMkLst>
        </pc:spChg>
        <pc:spChg chg="add mod">
          <ac:chgData name="KNS SUB" userId="a49e7185d84df695" providerId="LiveId" clId="{DE603DE8-B0ED-4A33-BF16-06F8CA6DE48D}" dt="2021-08-09T05:33:22.073" v="3213"/>
          <ac:spMkLst>
            <pc:docMk/>
            <pc:sldMk cId="1727336910" sldId="344"/>
            <ac:spMk id="1329" creationId="{F5BC28A6-3B29-4825-BFFC-548229BC2A42}"/>
          </ac:spMkLst>
        </pc:spChg>
        <pc:spChg chg="add mod">
          <ac:chgData name="KNS SUB" userId="a49e7185d84df695" providerId="LiveId" clId="{DE603DE8-B0ED-4A33-BF16-06F8CA6DE48D}" dt="2021-08-09T05:33:22.073" v="3213"/>
          <ac:spMkLst>
            <pc:docMk/>
            <pc:sldMk cId="1727336910" sldId="344"/>
            <ac:spMk id="1330" creationId="{F1736091-1E29-42EE-847A-8C62AC8C95C3}"/>
          </ac:spMkLst>
        </pc:spChg>
        <pc:spChg chg="add mod">
          <ac:chgData name="KNS SUB" userId="a49e7185d84df695" providerId="LiveId" clId="{DE603DE8-B0ED-4A33-BF16-06F8CA6DE48D}" dt="2021-08-09T05:33:22.073" v="3213"/>
          <ac:spMkLst>
            <pc:docMk/>
            <pc:sldMk cId="1727336910" sldId="344"/>
            <ac:spMk id="1331" creationId="{647C0841-FED6-4150-A4A7-A4897B62F883}"/>
          </ac:spMkLst>
        </pc:spChg>
        <pc:spChg chg="add mod">
          <ac:chgData name="KNS SUB" userId="a49e7185d84df695" providerId="LiveId" clId="{DE603DE8-B0ED-4A33-BF16-06F8CA6DE48D}" dt="2021-08-09T05:33:22.073" v="3213"/>
          <ac:spMkLst>
            <pc:docMk/>
            <pc:sldMk cId="1727336910" sldId="344"/>
            <ac:spMk id="1332" creationId="{AB86CB5B-A410-430E-A61E-E2628561E5B4}"/>
          </ac:spMkLst>
        </pc:spChg>
        <pc:spChg chg="mod">
          <ac:chgData name="KNS SUB" userId="a49e7185d84df695" providerId="LiveId" clId="{DE603DE8-B0ED-4A33-BF16-06F8CA6DE48D}" dt="2021-08-09T05:33:22.073" v="3213"/>
          <ac:spMkLst>
            <pc:docMk/>
            <pc:sldMk cId="1727336910" sldId="344"/>
            <ac:spMk id="1334" creationId="{64499E2F-5950-40C5-963D-5BABE4A41D4F}"/>
          </ac:spMkLst>
        </pc:spChg>
        <pc:spChg chg="mod">
          <ac:chgData name="KNS SUB" userId="a49e7185d84df695" providerId="LiveId" clId="{DE603DE8-B0ED-4A33-BF16-06F8CA6DE48D}" dt="2021-08-09T05:33:22.073" v="3213"/>
          <ac:spMkLst>
            <pc:docMk/>
            <pc:sldMk cId="1727336910" sldId="344"/>
            <ac:spMk id="1335" creationId="{0E0D070D-DC9E-48BF-8981-ABAA5887DE80}"/>
          </ac:spMkLst>
        </pc:spChg>
        <pc:spChg chg="mod">
          <ac:chgData name="KNS SUB" userId="a49e7185d84df695" providerId="LiveId" clId="{DE603DE8-B0ED-4A33-BF16-06F8CA6DE48D}" dt="2021-08-09T05:33:22.073" v="3213"/>
          <ac:spMkLst>
            <pc:docMk/>
            <pc:sldMk cId="1727336910" sldId="344"/>
            <ac:spMk id="1336" creationId="{180B8B4F-9BDF-4801-A87F-85D5F860BCA1}"/>
          </ac:spMkLst>
        </pc:spChg>
        <pc:spChg chg="add mod">
          <ac:chgData name="KNS SUB" userId="a49e7185d84df695" providerId="LiveId" clId="{DE603DE8-B0ED-4A33-BF16-06F8CA6DE48D}" dt="2021-08-09T05:33:22.073" v="3213"/>
          <ac:spMkLst>
            <pc:docMk/>
            <pc:sldMk cId="1727336910" sldId="344"/>
            <ac:spMk id="1337" creationId="{F025B4BB-7F36-4E7F-87BF-E7FC19F93870}"/>
          </ac:spMkLst>
        </pc:spChg>
        <pc:spChg chg="add mod">
          <ac:chgData name="KNS SUB" userId="a49e7185d84df695" providerId="LiveId" clId="{DE603DE8-B0ED-4A33-BF16-06F8CA6DE48D}" dt="2021-08-09T05:33:22.073" v="3213"/>
          <ac:spMkLst>
            <pc:docMk/>
            <pc:sldMk cId="1727336910" sldId="344"/>
            <ac:spMk id="1338" creationId="{8B36E863-B4CD-4AEE-8093-6B587B94FACC}"/>
          </ac:spMkLst>
        </pc:spChg>
        <pc:spChg chg="mod">
          <ac:chgData name="KNS SUB" userId="a49e7185d84df695" providerId="LiveId" clId="{DE603DE8-B0ED-4A33-BF16-06F8CA6DE48D}" dt="2021-08-09T05:33:22.073" v="3213"/>
          <ac:spMkLst>
            <pc:docMk/>
            <pc:sldMk cId="1727336910" sldId="344"/>
            <ac:spMk id="1341" creationId="{91CF358B-E7D8-41C3-B01B-D6DCC3F5D07C}"/>
          </ac:spMkLst>
        </pc:spChg>
        <pc:spChg chg="mod">
          <ac:chgData name="KNS SUB" userId="a49e7185d84df695" providerId="LiveId" clId="{DE603DE8-B0ED-4A33-BF16-06F8CA6DE48D}" dt="2021-08-09T05:33:22.073" v="3213"/>
          <ac:spMkLst>
            <pc:docMk/>
            <pc:sldMk cId="1727336910" sldId="344"/>
            <ac:spMk id="1342" creationId="{725AF26F-9E92-4FAF-AE7F-2D9C8A89CEC3}"/>
          </ac:spMkLst>
        </pc:spChg>
        <pc:spChg chg="mod">
          <ac:chgData name="KNS SUB" userId="a49e7185d84df695" providerId="LiveId" clId="{DE603DE8-B0ED-4A33-BF16-06F8CA6DE48D}" dt="2021-08-09T05:33:22.073" v="3213"/>
          <ac:spMkLst>
            <pc:docMk/>
            <pc:sldMk cId="1727336910" sldId="344"/>
            <ac:spMk id="1344" creationId="{35C20338-8393-4C12-9253-F1EEF33FEA91}"/>
          </ac:spMkLst>
        </pc:spChg>
        <pc:spChg chg="mod">
          <ac:chgData name="KNS SUB" userId="a49e7185d84df695" providerId="LiveId" clId="{DE603DE8-B0ED-4A33-BF16-06F8CA6DE48D}" dt="2021-08-09T05:33:22.073" v="3213"/>
          <ac:spMkLst>
            <pc:docMk/>
            <pc:sldMk cId="1727336910" sldId="344"/>
            <ac:spMk id="1360" creationId="{C03F2AB3-1457-41DD-8FC2-52E4A1E899CE}"/>
          </ac:spMkLst>
        </pc:spChg>
        <pc:spChg chg="mod">
          <ac:chgData name="KNS SUB" userId="a49e7185d84df695" providerId="LiveId" clId="{DE603DE8-B0ED-4A33-BF16-06F8CA6DE48D}" dt="2021-08-09T05:33:22.073" v="3213"/>
          <ac:spMkLst>
            <pc:docMk/>
            <pc:sldMk cId="1727336910" sldId="344"/>
            <ac:spMk id="1361" creationId="{AF8BE0FA-5CD3-4C7F-A410-C013745E184E}"/>
          </ac:spMkLst>
        </pc:spChg>
        <pc:spChg chg="mod">
          <ac:chgData name="KNS SUB" userId="a49e7185d84df695" providerId="LiveId" clId="{DE603DE8-B0ED-4A33-BF16-06F8CA6DE48D}" dt="2021-08-09T05:33:22.073" v="3213"/>
          <ac:spMkLst>
            <pc:docMk/>
            <pc:sldMk cId="1727336910" sldId="344"/>
            <ac:spMk id="1362" creationId="{8E0B4EEF-B509-4976-A45C-448F44669FD6}"/>
          </ac:spMkLst>
        </pc:spChg>
        <pc:spChg chg="add mod">
          <ac:chgData name="KNS SUB" userId="a49e7185d84df695" providerId="LiveId" clId="{DE603DE8-B0ED-4A33-BF16-06F8CA6DE48D}" dt="2021-08-09T05:33:22.073" v="3213"/>
          <ac:spMkLst>
            <pc:docMk/>
            <pc:sldMk cId="1727336910" sldId="344"/>
            <ac:spMk id="1363" creationId="{9C75EF2B-22F5-4E67-8D27-99E6B2FE010B}"/>
          </ac:spMkLst>
        </pc:spChg>
        <pc:spChg chg="add mod">
          <ac:chgData name="KNS SUB" userId="a49e7185d84df695" providerId="LiveId" clId="{DE603DE8-B0ED-4A33-BF16-06F8CA6DE48D}" dt="2021-08-09T05:33:22.073" v="3213"/>
          <ac:spMkLst>
            <pc:docMk/>
            <pc:sldMk cId="1727336910" sldId="344"/>
            <ac:spMk id="1364" creationId="{D7E8486E-BA87-458B-B2A1-D47EA774DDEE}"/>
          </ac:spMkLst>
        </pc:spChg>
        <pc:spChg chg="mod">
          <ac:chgData name="KNS SUB" userId="a49e7185d84df695" providerId="LiveId" clId="{DE603DE8-B0ED-4A33-BF16-06F8CA6DE48D}" dt="2021-08-09T05:33:22.073" v="3213"/>
          <ac:spMkLst>
            <pc:docMk/>
            <pc:sldMk cId="1727336910" sldId="344"/>
            <ac:spMk id="1369" creationId="{5012029E-EB3E-4AEC-AFAE-FAB4638E8D06}"/>
          </ac:spMkLst>
        </pc:spChg>
        <pc:spChg chg="mod">
          <ac:chgData name="KNS SUB" userId="a49e7185d84df695" providerId="LiveId" clId="{DE603DE8-B0ED-4A33-BF16-06F8CA6DE48D}" dt="2021-08-09T05:33:22.073" v="3213"/>
          <ac:spMkLst>
            <pc:docMk/>
            <pc:sldMk cId="1727336910" sldId="344"/>
            <ac:spMk id="1370" creationId="{C1C79A92-96A1-47BF-BF98-181084EB7737}"/>
          </ac:spMkLst>
        </pc:spChg>
        <pc:spChg chg="mod">
          <ac:chgData name="KNS SUB" userId="a49e7185d84df695" providerId="LiveId" clId="{DE603DE8-B0ED-4A33-BF16-06F8CA6DE48D}" dt="2021-08-09T05:33:22.073" v="3213"/>
          <ac:spMkLst>
            <pc:docMk/>
            <pc:sldMk cId="1727336910" sldId="344"/>
            <ac:spMk id="1371" creationId="{A3BD8718-47BE-403C-8A82-94FDB403A6B2}"/>
          </ac:spMkLst>
        </pc:spChg>
        <pc:spChg chg="mod">
          <ac:chgData name="KNS SUB" userId="a49e7185d84df695" providerId="LiveId" clId="{DE603DE8-B0ED-4A33-BF16-06F8CA6DE48D}" dt="2021-08-09T05:33:22.073" v="3213"/>
          <ac:spMkLst>
            <pc:docMk/>
            <pc:sldMk cId="1727336910" sldId="344"/>
            <ac:spMk id="1372" creationId="{18130ACB-716A-4044-862F-A2A649107F0C}"/>
          </ac:spMkLst>
        </pc:spChg>
        <pc:spChg chg="mod">
          <ac:chgData name="KNS SUB" userId="a49e7185d84df695" providerId="LiveId" clId="{DE603DE8-B0ED-4A33-BF16-06F8CA6DE48D}" dt="2021-08-09T05:33:22.073" v="3213"/>
          <ac:spMkLst>
            <pc:docMk/>
            <pc:sldMk cId="1727336910" sldId="344"/>
            <ac:spMk id="1374" creationId="{74187128-F06A-4871-8423-98D337CC9852}"/>
          </ac:spMkLst>
        </pc:spChg>
        <pc:spChg chg="mod">
          <ac:chgData name="KNS SUB" userId="a49e7185d84df695" providerId="LiveId" clId="{DE603DE8-B0ED-4A33-BF16-06F8CA6DE48D}" dt="2021-08-09T05:33:22.073" v="3213"/>
          <ac:spMkLst>
            <pc:docMk/>
            <pc:sldMk cId="1727336910" sldId="344"/>
            <ac:spMk id="1375" creationId="{4B12655B-3CDD-4AC8-8F7D-3F85396ABC7F}"/>
          </ac:spMkLst>
        </pc:spChg>
        <pc:spChg chg="mod">
          <ac:chgData name="KNS SUB" userId="a49e7185d84df695" providerId="LiveId" clId="{DE603DE8-B0ED-4A33-BF16-06F8CA6DE48D}" dt="2021-08-09T05:33:22.073" v="3213"/>
          <ac:spMkLst>
            <pc:docMk/>
            <pc:sldMk cId="1727336910" sldId="344"/>
            <ac:spMk id="1376" creationId="{98DA48D5-DCD6-497D-A980-E095B7F89087}"/>
          </ac:spMkLst>
        </pc:spChg>
        <pc:spChg chg="mod">
          <ac:chgData name="KNS SUB" userId="a49e7185d84df695" providerId="LiveId" clId="{DE603DE8-B0ED-4A33-BF16-06F8CA6DE48D}" dt="2021-08-09T05:33:22.073" v="3213"/>
          <ac:spMkLst>
            <pc:docMk/>
            <pc:sldMk cId="1727336910" sldId="344"/>
            <ac:spMk id="1378" creationId="{2AD9752B-1888-48C1-9DCA-668CFE56536C}"/>
          </ac:spMkLst>
        </pc:spChg>
        <pc:spChg chg="mod">
          <ac:chgData name="KNS SUB" userId="a49e7185d84df695" providerId="LiveId" clId="{DE603DE8-B0ED-4A33-BF16-06F8CA6DE48D}" dt="2021-08-09T05:33:22.073" v="3213"/>
          <ac:spMkLst>
            <pc:docMk/>
            <pc:sldMk cId="1727336910" sldId="344"/>
            <ac:spMk id="1379" creationId="{F97759EC-513D-4067-9632-1E090921E50C}"/>
          </ac:spMkLst>
        </pc:spChg>
        <pc:spChg chg="add mod">
          <ac:chgData name="KNS SUB" userId="a49e7185d84df695" providerId="LiveId" clId="{DE603DE8-B0ED-4A33-BF16-06F8CA6DE48D}" dt="2021-08-09T05:33:22.073" v="3213"/>
          <ac:spMkLst>
            <pc:docMk/>
            <pc:sldMk cId="1727336910" sldId="344"/>
            <ac:spMk id="1380" creationId="{83FE8E2D-3E45-4F50-9C62-D4B1C674219E}"/>
          </ac:spMkLst>
        </pc:spChg>
        <pc:spChg chg="mod">
          <ac:chgData name="KNS SUB" userId="a49e7185d84df695" providerId="LiveId" clId="{DE603DE8-B0ED-4A33-BF16-06F8CA6DE48D}" dt="2021-08-09T05:33:22.073" v="3213"/>
          <ac:spMkLst>
            <pc:docMk/>
            <pc:sldMk cId="1727336910" sldId="344"/>
            <ac:spMk id="1384" creationId="{3961F32F-83DC-4A4A-961C-66E54CC94B7A}"/>
          </ac:spMkLst>
        </pc:spChg>
        <pc:spChg chg="add mod">
          <ac:chgData name="KNS SUB" userId="a49e7185d84df695" providerId="LiveId" clId="{DE603DE8-B0ED-4A33-BF16-06F8CA6DE48D}" dt="2021-08-09T05:33:22.073" v="3213"/>
          <ac:spMkLst>
            <pc:docMk/>
            <pc:sldMk cId="1727336910" sldId="344"/>
            <ac:spMk id="1386" creationId="{5450195F-B4B4-4FA8-B22B-85E631389258}"/>
          </ac:spMkLst>
        </pc:spChg>
        <pc:spChg chg="add mod">
          <ac:chgData name="KNS SUB" userId="a49e7185d84df695" providerId="LiveId" clId="{DE603DE8-B0ED-4A33-BF16-06F8CA6DE48D}" dt="2021-08-09T05:33:22.073" v="3213"/>
          <ac:spMkLst>
            <pc:docMk/>
            <pc:sldMk cId="1727336910" sldId="344"/>
            <ac:spMk id="1387" creationId="{32EE7BDB-A9E4-4E24-8849-2DAD3FB44195}"/>
          </ac:spMkLst>
        </pc:spChg>
        <pc:spChg chg="add mod">
          <ac:chgData name="KNS SUB" userId="a49e7185d84df695" providerId="LiveId" clId="{DE603DE8-B0ED-4A33-BF16-06F8CA6DE48D}" dt="2021-08-09T05:33:22.073" v="3213"/>
          <ac:spMkLst>
            <pc:docMk/>
            <pc:sldMk cId="1727336910" sldId="344"/>
            <ac:spMk id="1388" creationId="{5E287D2A-A833-4F61-8AF3-6FA658046D1F}"/>
          </ac:spMkLst>
        </pc:spChg>
        <pc:spChg chg="mod">
          <ac:chgData name="KNS SUB" userId="a49e7185d84df695" providerId="LiveId" clId="{DE603DE8-B0ED-4A33-BF16-06F8CA6DE48D}" dt="2021-08-09T05:33:22.073" v="3213"/>
          <ac:spMkLst>
            <pc:docMk/>
            <pc:sldMk cId="1727336910" sldId="344"/>
            <ac:spMk id="1390" creationId="{7287B09C-C7F1-47D8-8678-3495859B512A}"/>
          </ac:spMkLst>
        </pc:spChg>
        <pc:spChg chg="mod">
          <ac:chgData name="KNS SUB" userId="a49e7185d84df695" providerId="LiveId" clId="{DE603DE8-B0ED-4A33-BF16-06F8CA6DE48D}" dt="2021-08-09T05:33:22.073" v="3213"/>
          <ac:spMkLst>
            <pc:docMk/>
            <pc:sldMk cId="1727336910" sldId="344"/>
            <ac:spMk id="1391" creationId="{FD01191F-FDF0-4892-9D4E-90B6CF8C0F9B}"/>
          </ac:spMkLst>
        </pc:spChg>
        <pc:spChg chg="mod">
          <ac:chgData name="KNS SUB" userId="a49e7185d84df695" providerId="LiveId" clId="{DE603DE8-B0ED-4A33-BF16-06F8CA6DE48D}" dt="2021-08-09T05:33:22.073" v="3213"/>
          <ac:spMkLst>
            <pc:docMk/>
            <pc:sldMk cId="1727336910" sldId="344"/>
            <ac:spMk id="1392" creationId="{7C2F89B4-5029-4828-BCBB-329E3C58DECD}"/>
          </ac:spMkLst>
        </pc:spChg>
        <pc:spChg chg="add mod">
          <ac:chgData name="KNS SUB" userId="a49e7185d84df695" providerId="LiveId" clId="{DE603DE8-B0ED-4A33-BF16-06F8CA6DE48D}" dt="2021-08-09T05:33:22.073" v="3213"/>
          <ac:spMkLst>
            <pc:docMk/>
            <pc:sldMk cId="1727336910" sldId="344"/>
            <ac:spMk id="1393" creationId="{26F89F66-3FAD-439B-9373-B8BC0F9D5A7F}"/>
          </ac:spMkLst>
        </pc:spChg>
        <pc:spChg chg="add mod">
          <ac:chgData name="KNS SUB" userId="a49e7185d84df695" providerId="LiveId" clId="{DE603DE8-B0ED-4A33-BF16-06F8CA6DE48D}" dt="2021-08-09T05:33:22.073" v="3213"/>
          <ac:spMkLst>
            <pc:docMk/>
            <pc:sldMk cId="1727336910" sldId="344"/>
            <ac:spMk id="1394" creationId="{251C350C-E7F5-4E3D-9FAC-738377CCC7D8}"/>
          </ac:spMkLst>
        </pc:spChg>
        <pc:spChg chg="add mod">
          <ac:chgData name="KNS SUB" userId="a49e7185d84df695" providerId="LiveId" clId="{DE603DE8-B0ED-4A33-BF16-06F8CA6DE48D}" dt="2021-08-09T05:33:22.073" v="3213"/>
          <ac:spMkLst>
            <pc:docMk/>
            <pc:sldMk cId="1727336910" sldId="344"/>
            <ac:spMk id="1395" creationId="{2966418D-A1B3-4657-A483-295C2FAE8E48}"/>
          </ac:spMkLst>
        </pc:spChg>
        <pc:spChg chg="mod">
          <ac:chgData name="KNS SUB" userId="a49e7185d84df695" providerId="LiveId" clId="{DE603DE8-B0ED-4A33-BF16-06F8CA6DE48D}" dt="2021-08-09T05:33:22.073" v="3213"/>
          <ac:spMkLst>
            <pc:docMk/>
            <pc:sldMk cId="1727336910" sldId="344"/>
            <ac:spMk id="1397" creationId="{7233384F-9714-4D67-9248-3E4A43367415}"/>
          </ac:spMkLst>
        </pc:spChg>
        <pc:spChg chg="mod">
          <ac:chgData name="KNS SUB" userId="a49e7185d84df695" providerId="LiveId" clId="{DE603DE8-B0ED-4A33-BF16-06F8CA6DE48D}" dt="2021-08-09T05:33:22.073" v="3213"/>
          <ac:spMkLst>
            <pc:docMk/>
            <pc:sldMk cId="1727336910" sldId="344"/>
            <ac:spMk id="1399" creationId="{1B2F32D3-13F2-49CF-A95C-7F3250D42E20}"/>
          </ac:spMkLst>
        </pc:spChg>
        <pc:spChg chg="mod">
          <ac:chgData name="KNS SUB" userId="a49e7185d84df695" providerId="LiveId" clId="{DE603DE8-B0ED-4A33-BF16-06F8CA6DE48D}" dt="2021-08-09T05:33:22.073" v="3213"/>
          <ac:spMkLst>
            <pc:docMk/>
            <pc:sldMk cId="1727336910" sldId="344"/>
            <ac:spMk id="1400" creationId="{78692D91-BD41-42B4-840A-733D2EBE8A95}"/>
          </ac:spMkLst>
        </pc:spChg>
        <pc:spChg chg="mod">
          <ac:chgData name="KNS SUB" userId="a49e7185d84df695" providerId="LiveId" clId="{DE603DE8-B0ED-4A33-BF16-06F8CA6DE48D}" dt="2021-08-09T05:33:22.073" v="3213"/>
          <ac:spMkLst>
            <pc:docMk/>
            <pc:sldMk cId="1727336910" sldId="344"/>
            <ac:spMk id="1401" creationId="{B5919A84-F0BB-4C9E-B7C5-4F72EC9A9D1C}"/>
          </ac:spMkLst>
        </pc:spChg>
        <pc:spChg chg="mod">
          <ac:chgData name="KNS SUB" userId="a49e7185d84df695" providerId="LiveId" clId="{DE603DE8-B0ED-4A33-BF16-06F8CA6DE48D}" dt="2021-08-09T05:33:22.073" v="3213"/>
          <ac:spMkLst>
            <pc:docMk/>
            <pc:sldMk cId="1727336910" sldId="344"/>
            <ac:spMk id="1402" creationId="{89E697C7-567C-475B-92BD-9C6F3D079CA1}"/>
          </ac:spMkLst>
        </pc:spChg>
        <pc:spChg chg="mod">
          <ac:chgData name="KNS SUB" userId="a49e7185d84df695" providerId="LiveId" clId="{DE603DE8-B0ED-4A33-BF16-06F8CA6DE48D}" dt="2021-08-09T05:33:22.073" v="3213"/>
          <ac:spMkLst>
            <pc:docMk/>
            <pc:sldMk cId="1727336910" sldId="344"/>
            <ac:spMk id="1403" creationId="{495E4499-98DD-4060-88DC-E3F4B258F680}"/>
          </ac:spMkLst>
        </pc:spChg>
        <pc:spChg chg="mod">
          <ac:chgData name="KNS SUB" userId="a49e7185d84df695" providerId="LiveId" clId="{DE603DE8-B0ED-4A33-BF16-06F8CA6DE48D}" dt="2021-08-09T05:33:22.073" v="3213"/>
          <ac:spMkLst>
            <pc:docMk/>
            <pc:sldMk cId="1727336910" sldId="344"/>
            <ac:spMk id="1404" creationId="{EC725EE6-A925-4A32-A122-3F62DA9A2991}"/>
          </ac:spMkLst>
        </pc:spChg>
        <pc:spChg chg="mod">
          <ac:chgData name="KNS SUB" userId="a49e7185d84df695" providerId="LiveId" clId="{DE603DE8-B0ED-4A33-BF16-06F8CA6DE48D}" dt="2021-08-09T05:33:22.073" v="3213"/>
          <ac:spMkLst>
            <pc:docMk/>
            <pc:sldMk cId="1727336910" sldId="344"/>
            <ac:spMk id="1405" creationId="{6E399CF5-10D8-4DFB-A27A-9CA7AAB86528}"/>
          </ac:spMkLst>
        </pc:spChg>
        <pc:spChg chg="mod">
          <ac:chgData name="KNS SUB" userId="a49e7185d84df695" providerId="LiveId" clId="{DE603DE8-B0ED-4A33-BF16-06F8CA6DE48D}" dt="2021-08-09T05:33:22.073" v="3213"/>
          <ac:spMkLst>
            <pc:docMk/>
            <pc:sldMk cId="1727336910" sldId="344"/>
            <ac:spMk id="1406" creationId="{C67A1D05-C753-48DC-834A-114BF45D86AA}"/>
          </ac:spMkLst>
        </pc:spChg>
        <pc:spChg chg="mod">
          <ac:chgData name="KNS SUB" userId="a49e7185d84df695" providerId="LiveId" clId="{DE603DE8-B0ED-4A33-BF16-06F8CA6DE48D}" dt="2021-08-09T05:33:22.073" v="3213"/>
          <ac:spMkLst>
            <pc:docMk/>
            <pc:sldMk cId="1727336910" sldId="344"/>
            <ac:spMk id="1409" creationId="{821004CC-AC29-44D8-A15F-68967EF65B2F}"/>
          </ac:spMkLst>
        </pc:spChg>
        <pc:spChg chg="mod">
          <ac:chgData name="KNS SUB" userId="a49e7185d84df695" providerId="LiveId" clId="{DE603DE8-B0ED-4A33-BF16-06F8CA6DE48D}" dt="2021-08-09T05:33:22.073" v="3213"/>
          <ac:spMkLst>
            <pc:docMk/>
            <pc:sldMk cId="1727336910" sldId="344"/>
            <ac:spMk id="1410" creationId="{256B0A07-6C23-42ED-A334-E9879A7150A3}"/>
          </ac:spMkLst>
        </pc:spChg>
        <pc:spChg chg="mod">
          <ac:chgData name="KNS SUB" userId="a49e7185d84df695" providerId="LiveId" clId="{DE603DE8-B0ED-4A33-BF16-06F8CA6DE48D}" dt="2021-08-09T05:33:22.073" v="3213"/>
          <ac:spMkLst>
            <pc:docMk/>
            <pc:sldMk cId="1727336910" sldId="344"/>
            <ac:spMk id="1411" creationId="{3C290E0A-6777-4EA0-AC1E-06E31EB08D57}"/>
          </ac:spMkLst>
        </pc:spChg>
        <pc:spChg chg="mod">
          <ac:chgData name="KNS SUB" userId="a49e7185d84df695" providerId="LiveId" clId="{DE603DE8-B0ED-4A33-BF16-06F8CA6DE48D}" dt="2021-08-09T05:33:22.073" v="3213"/>
          <ac:spMkLst>
            <pc:docMk/>
            <pc:sldMk cId="1727336910" sldId="344"/>
            <ac:spMk id="1412" creationId="{F7E09E6E-7672-4092-A3A7-0B117FAEB0A4}"/>
          </ac:spMkLst>
        </pc:spChg>
        <pc:spChg chg="mod">
          <ac:chgData name="KNS SUB" userId="a49e7185d84df695" providerId="LiveId" clId="{DE603DE8-B0ED-4A33-BF16-06F8CA6DE48D}" dt="2021-08-09T05:33:22.073" v="3213"/>
          <ac:spMkLst>
            <pc:docMk/>
            <pc:sldMk cId="1727336910" sldId="344"/>
            <ac:spMk id="1413" creationId="{B25E96A2-BC87-4C37-B932-78B5C0D512B8}"/>
          </ac:spMkLst>
        </pc:spChg>
        <pc:spChg chg="mod">
          <ac:chgData name="KNS SUB" userId="a49e7185d84df695" providerId="LiveId" clId="{DE603DE8-B0ED-4A33-BF16-06F8CA6DE48D}" dt="2021-08-09T05:33:22.073" v="3213"/>
          <ac:spMkLst>
            <pc:docMk/>
            <pc:sldMk cId="1727336910" sldId="344"/>
            <ac:spMk id="1415" creationId="{52721CFB-5D84-4835-B2DC-19BD99BD678D}"/>
          </ac:spMkLst>
        </pc:spChg>
        <pc:spChg chg="mod">
          <ac:chgData name="KNS SUB" userId="a49e7185d84df695" providerId="LiveId" clId="{DE603DE8-B0ED-4A33-BF16-06F8CA6DE48D}" dt="2021-08-09T05:33:22.073" v="3213"/>
          <ac:spMkLst>
            <pc:docMk/>
            <pc:sldMk cId="1727336910" sldId="344"/>
            <ac:spMk id="1417" creationId="{83C409A7-C8A6-41EC-8E74-946F76A9FB5D}"/>
          </ac:spMkLst>
        </pc:spChg>
        <pc:spChg chg="mod">
          <ac:chgData name="KNS SUB" userId="a49e7185d84df695" providerId="LiveId" clId="{DE603DE8-B0ED-4A33-BF16-06F8CA6DE48D}" dt="2021-08-09T05:33:22.073" v="3213"/>
          <ac:spMkLst>
            <pc:docMk/>
            <pc:sldMk cId="1727336910" sldId="344"/>
            <ac:spMk id="1419" creationId="{68A2D400-0585-4AC6-A3CB-4FE259477542}"/>
          </ac:spMkLst>
        </pc:spChg>
        <pc:spChg chg="mod">
          <ac:chgData name="KNS SUB" userId="a49e7185d84df695" providerId="LiveId" clId="{DE603DE8-B0ED-4A33-BF16-06F8CA6DE48D}" dt="2021-08-09T05:33:22.073" v="3213"/>
          <ac:spMkLst>
            <pc:docMk/>
            <pc:sldMk cId="1727336910" sldId="344"/>
            <ac:spMk id="1420" creationId="{5E6325FF-27A6-4D3E-898F-628458D2C713}"/>
          </ac:spMkLst>
        </pc:spChg>
        <pc:spChg chg="mod">
          <ac:chgData name="KNS SUB" userId="a49e7185d84df695" providerId="LiveId" clId="{DE603DE8-B0ED-4A33-BF16-06F8CA6DE48D}" dt="2021-08-09T05:33:22.073" v="3213"/>
          <ac:spMkLst>
            <pc:docMk/>
            <pc:sldMk cId="1727336910" sldId="344"/>
            <ac:spMk id="1424" creationId="{EC0F431E-11EE-492B-8B79-1755CA2C4A13}"/>
          </ac:spMkLst>
        </pc:spChg>
        <pc:spChg chg="mod">
          <ac:chgData name="KNS SUB" userId="a49e7185d84df695" providerId="LiveId" clId="{DE603DE8-B0ED-4A33-BF16-06F8CA6DE48D}" dt="2021-08-09T05:33:22.073" v="3213"/>
          <ac:spMkLst>
            <pc:docMk/>
            <pc:sldMk cId="1727336910" sldId="344"/>
            <ac:spMk id="1426" creationId="{8776D12C-132E-4938-A834-A0BCC1E78C1F}"/>
          </ac:spMkLst>
        </pc:spChg>
        <pc:spChg chg="mod">
          <ac:chgData name="KNS SUB" userId="a49e7185d84df695" providerId="LiveId" clId="{DE603DE8-B0ED-4A33-BF16-06F8CA6DE48D}" dt="2021-08-09T05:33:22.073" v="3213"/>
          <ac:spMkLst>
            <pc:docMk/>
            <pc:sldMk cId="1727336910" sldId="344"/>
            <ac:spMk id="1427" creationId="{5D863D18-08CB-4B7A-AE5D-87DEF965E824}"/>
          </ac:spMkLst>
        </pc:spChg>
        <pc:spChg chg="mod">
          <ac:chgData name="KNS SUB" userId="a49e7185d84df695" providerId="LiveId" clId="{DE603DE8-B0ED-4A33-BF16-06F8CA6DE48D}" dt="2021-08-09T05:33:22.073" v="3213"/>
          <ac:spMkLst>
            <pc:docMk/>
            <pc:sldMk cId="1727336910" sldId="344"/>
            <ac:spMk id="1428" creationId="{AE2CB976-BC81-4DEE-AF72-0D403EE6052B}"/>
          </ac:spMkLst>
        </pc:spChg>
        <pc:spChg chg="mod">
          <ac:chgData name="KNS SUB" userId="a49e7185d84df695" providerId="LiveId" clId="{DE603DE8-B0ED-4A33-BF16-06F8CA6DE48D}" dt="2021-08-09T05:33:22.073" v="3213"/>
          <ac:spMkLst>
            <pc:docMk/>
            <pc:sldMk cId="1727336910" sldId="344"/>
            <ac:spMk id="1429" creationId="{B37FE5AC-2BCC-4026-A26B-ABFE1933B249}"/>
          </ac:spMkLst>
        </pc:spChg>
        <pc:spChg chg="mod">
          <ac:chgData name="KNS SUB" userId="a49e7185d84df695" providerId="LiveId" clId="{DE603DE8-B0ED-4A33-BF16-06F8CA6DE48D}" dt="2021-08-09T05:33:22.073" v="3213"/>
          <ac:spMkLst>
            <pc:docMk/>
            <pc:sldMk cId="1727336910" sldId="344"/>
            <ac:spMk id="1436" creationId="{91D066AF-20AC-4C85-BBCE-EB8E5317A03D}"/>
          </ac:spMkLst>
        </pc:spChg>
        <pc:spChg chg="mod">
          <ac:chgData name="KNS SUB" userId="a49e7185d84df695" providerId="LiveId" clId="{DE603DE8-B0ED-4A33-BF16-06F8CA6DE48D}" dt="2021-08-09T05:33:22.073" v="3213"/>
          <ac:spMkLst>
            <pc:docMk/>
            <pc:sldMk cId="1727336910" sldId="344"/>
            <ac:spMk id="1438" creationId="{33F626AA-CACE-408E-93A1-CC82FB845C86}"/>
          </ac:spMkLst>
        </pc:spChg>
        <pc:spChg chg="mod">
          <ac:chgData name="KNS SUB" userId="a49e7185d84df695" providerId="LiveId" clId="{DE603DE8-B0ED-4A33-BF16-06F8CA6DE48D}" dt="2021-08-09T05:33:22.073" v="3213"/>
          <ac:spMkLst>
            <pc:docMk/>
            <pc:sldMk cId="1727336910" sldId="344"/>
            <ac:spMk id="1439" creationId="{DCF1FD7A-F0E2-4E92-8985-FB396C801F97}"/>
          </ac:spMkLst>
        </pc:spChg>
        <pc:spChg chg="mod">
          <ac:chgData name="KNS SUB" userId="a49e7185d84df695" providerId="LiveId" clId="{DE603DE8-B0ED-4A33-BF16-06F8CA6DE48D}" dt="2021-08-09T05:33:22.073" v="3213"/>
          <ac:spMkLst>
            <pc:docMk/>
            <pc:sldMk cId="1727336910" sldId="344"/>
            <ac:spMk id="1440" creationId="{835787A9-7409-42AD-BA05-E88339F59C7D}"/>
          </ac:spMkLst>
        </pc:spChg>
        <pc:spChg chg="mod">
          <ac:chgData name="KNS SUB" userId="a49e7185d84df695" providerId="LiveId" clId="{DE603DE8-B0ED-4A33-BF16-06F8CA6DE48D}" dt="2021-08-09T05:33:22.073" v="3213"/>
          <ac:spMkLst>
            <pc:docMk/>
            <pc:sldMk cId="1727336910" sldId="344"/>
            <ac:spMk id="1442" creationId="{3F8F5DB5-2C0B-436C-A496-1FD9C180AA3D}"/>
          </ac:spMkLst>
        </pc:spChg>
        <pc:spChg chg="mod">
          <ac:chgData name="KNS SUB" userId="a49e7185d84df695" providerId="LiveId" clId="{DE603DE8-B0ED-4A33-BF16-06F8CA6DE48D}" dt="2021-08-09T05:33:22.073" v="3213"/>
          <ac:spMkLst>
            <pc:docMk/>
            <pc:sldMk cId="1727336910" sldId="344"/>
            <ac:spMk id="1444" creationId="{4586493A-8454-416B-A105-FA1746C1D2FC}"/>
          </ac:spMkLst>
        </pc:spChg>
        <pc:spChg chg="mod">
          <ac:chgData name="KNS SUB" userId="a49e7185d84df695" providerId="LiveId" clId="{DE603DE8-B0ED-4A33-BF16-06F8CA6DE48D}" dt="2021-08-09T05:33:22.073" v="3213"/>
          <ac:spMkLst>
            <pc:docMk/>
            <pc:sldMk cId="1727336910" sldId="344"/>
            <ac:spMk id="1446" creationId="{6480712E-42FD-4C76-B478-06D1E6CACEE4}"/>
          </ac:spMkLst>
        </pc:spChg>
        <pc:spChg chg="add mod">
          <ac:chgData name="KNS SUB" userId="a49e7185d84df695" providerId="LiveId" clId="{DE603DE8-B0ED-4A33-BF16-06F8CA6DE48D}" dt="2021-08-09T05:33:22.073" v="3213"/>
          <ac:spMkLst>
            <pc:docMk/>
            <pc:sldMk cId="1727336910" sldId="344"/>
            <ac:spMk id="1448" creationId="{948721DE-7DB6-4BE0-8773-15F8EF7CE84A}"/>
          </ac:spMkLst>
        </pc:spChg>
        <pc:spChg chg="mod">
          <ac:chgData name="KNS SUB" userId="a49e7185d84df695" providerId="LiveId" clId="{DE603DE8-B0ED-4A33-BF16-06F8CA6DE48D}" dt="2021-08-09T05:33:22.073" v="3213"/>
          <ac:spMkLst>
            <pc:docMk/>
            <pc:sldMk cId="1727336910" sldId="344"/>
            <ac:spMk id="1450" creationId="{EE9E81A7-19F0-4290-8019-F534005C5DFC}"/>
          </ac:spMkLst>
        </pc:spChg>
        <pc:spChg chg="mod">
          <ac:chgData name="KNS SUB" userId="a49e7185d84df695" providerId="LiveId" clId="{DE603DE8-B0ED-4A33-BF16-06F8CA6DE48D}" dt="2021-08-09T05:33:22.073" v="3213"/>
          <ac:spMkLst>
            <pc:docMk/>
            <pc:sldMk cId="1727336910" sldId="344"/>
            <ac:spMk id="1451" creationId="{2D592042-85FC-41B0-8A01-7DF548936B8F}"/>
          </ac:spMkLst>
        </pc:spChg>
        <pc:spChg chg="mod">
          <ac:chgData name="KNS SUB" userId="a49e7185d84df695" providerId="LiveId" clId="{DE603DE8-B0ED-4A33-BF16-06F8CA6DE48D}" dt="2021-08-09T05:33:22.073" v="3213"/>
          <ac:spMkLst>
            <pc:docMk/>
            <pc:sldMk cId="1727336910" sldId="344"/>
            <ac:spMk id="1459" creationId="{03DE07C3-6B15-4CC2-BEF7-6E8010C2CCF5}"/>
          </ac:spMkLst>
        </pc:spChg>
        <pc:spChg chg="mod">
          <ac:chgData name="KNS SUB" userId="a49e7185d84df695" providerId="LiveId" clId="{DE603DE8-B0ED-4A33-BF16-06F8CA6DE48D}" dt="2021-08-09T05:33:22.073" v="3213"/>
          <ac:spMkLst>
            <pc:docMk/>
            <pc:sldMk cId="1727336910" sldId="344"/>
            <ac:spMk id="1460" creationId="{05199602-E08F-4990-B028-FF969ED3B057}"/>
          </ac:spMkLst>
        </pc:spChg>
        <pc:spChg chg="mod">
          <ac:chgData name="KNS SUB" userId="a49e7185d84df695" providerId="LiveId" clId="{DE603DE8-B0ED-4A33-BF16-06F8CA6DE48D}" dt="2021-08-09T05:33:22.073" v="3213"/>
          <ac:spMkLst>
            <pc:docMk/>
            <pc:sldMk cId="1727336910" sldId="344"/>
            <ac:spMk id="1461" creationId="{626D80FC-DBF6-4AB3-8F21-CB3E18C2BC39}"/>
          </ac:spMkLst>
        </pc:spChg>
        <pc:spChg chg="mod">
          <ac:chgData name="KNS SUB" userId="a49e7185d84df695" providerId="LiveId" clId="{DE603DE8-B0ED-4A33-BF16-06F8CA6DE48D}" dt="2021-08-09T05:33:22.073" v="3213"/>
          <ac:spMkLst>
            <pc:docMk/>
            <pc:sldMk cId="1727336910" sldId="344"/>
            <ac:spMk id="1463" creationId="{C39C4E6A-51CC-4C0D-8567-50E7D2F94236}"/>
          </ac:spMkLst>
        </pc:spChg>
        <pc:spChg chg="mod">
          <ac:chgData name="KNS SUB" userId="a49e7185d84df695" providerId="LiveId" clId="{DE603DE8-B0ED-4A33-BF16-06F8CA6DE48D}" dt="2021-08-09T05:33:22.073" v="3213"/>
          <ac:spMkLst>
            <pc:docMk/>
            <pc:sldMk cId="1727336910" sldId="344"/>
            <ac:spMk id="1464" creationId="{E615B148-47B6-4EF3-9EEA-46EB5874FD56}"/>
          </ac:spMkLst>
        </pc:spChg>
        <pc:spChg chg="mod">
          <ac:chgData name="KNS SUB" userId="a49e7185d84df695" providerId="LiveId" clId="{DE603DE8-B0ED-4A33-BF16-06F8CA6DE48D}" dt="2021-08-09T05:33:22.073" v="3213"/>
          <ac:spMkLst>
            <pc:docMk/>
            <pc:sldMk cId="1727336910" sldId="344"/>
            <ac:spMk id="1465" creationId="{93B91DE2-361D-4E7F-B11D-73DAC10F35FD}"/>
          </ac:spMkLst>
        </pc:spChg>
        <pc:spChg chg="mod">
          <ac:chgData name="KNS SUB" userId="a49e7185d84df695" providerId="LiveId" clId="{DE603DE8-B0ED-4A33-BF16-06F8CA6DE48D}" dt="2021-08-09T05:33:22.073" v="3213"/>
          <ac:spMkLst>
            <pc:docMk/>
            <pc:sldMk cId="1727336910" sldId="344"/>
            <ac:spMk id="1466" creationId="{8C49302D-4A6B-4DCA-93D3-72A38FFC214F}"/>
          </ac:spMkLst>
        </pc:spChg>
        <pc:spChg chg="mod">
          <ac:chgData name="KNS SUB" userId="a49e7185d84df695" providerId="LiveId" clId="{DE603DE8-B0ED-4A33-BF16-06F8CA6DE48D}" dt="2021-08-09T05:33:22.073" v="3213"/>
          <ac:spMkLst>
            <pc:docMk/>
            <pc:sldMk cId="1727336910" sldId="344"/>
            <ac:spMk id="1467" creationId="{BD03D9B6-1AC3-446E-8A22-F3597FA7547B}"/>
          </ac:spMkLst>
        </pc:spChg>
        <pc:spChg chg="mod">
          <ac:chgData name="KNS SUB" userId="a49e7185d84df695" providerId="LiveId" clId="{DE603DE8-B0ED-4A33-BF16-06F8CA6DE48D}" dt="2021-08-09T05:33:22.073" v="3213"/>
          <ac:spMkLst>
            <pc:docMk/>
            <pc:sldMk cId="1727336910" sldId="344"/>
            <ac:spMk id="1468" creationId="{7FD4FFA4-C151-443E-83CB-79C7F99B5AB0}"/>
          </ac:spMkLst>
        </pc:spChg>
        <pc:spChg chg="mod">
          <ac:chgData name="KNS SUB" userId="a49e7185d84df695" providerId="LiveId" clId="{DE603DE8-B0ED-4A33-BF16-06F8CA6DE48D}" dt="2021-08-09T05:33:22.073" v="3213"/>
          <ac:spMkLst>
            <pc:docMk/>
            <pc:sldMk cId="1727336910" sldId="344"/>
            <ac:spMk id="1470" creationId="{6DE65650-B1C8-4173-94AA-E856C2C574F6}"/>
          </ac:spMkLst>
        </pc:spChg>
        <pc:spChg chg="mod">
          <ac:chgData name="KNS SUB" userId="a49e7185d84df695" providerId="LiveId" clId="{DE603DE8-B0ED-4A33-BF16-06F8CA6DE48D}" dt="2021-08-09T05:33:22.073" v="3213"/>
          <ac:spMkLst>
            <pc:docMk/>
            <pc:sldMk cId="1727336910" sldId="344"/>
            <ac:spMk id="1475" creationId="{EFB84854-17B5-44CC-925F-4DA54AB51003}"/>
          </ac:spMkLst>
        </pc:spChg>
        <pc:spChg chg="mod">
          <ac:chgData name="KNS SUB" userId="a49e7185d84df695" providerId="LiveId" clId="{DE603DE8-B0ED-4A33-BF16-06F8CA6DE48D}" dt="2021-08-09T05:33:22.073" v="3213"/>
          <ac:spMkLst>
            <pc:docMk/>
            <pc:sldMk cId="1727336910" sldId="344"/>
            <ac:spMk id="1478" creationId="{3F70C9CB-EC5A-4F4F-A07A-58B406219E05}"/>
          </ac:spMkLst>
        </pc:spChg>
        <pc:spChg chg="add del mod">
          <ac:chgData name="KNS SUB" userId="a49e7185d84df695" providerId="LiveId" clId="{DE603DE8-B0ED-4A33-BF16-06F8CA6DE48D}" dt="2021-08-09T05:39:58.709" v="3350" actId="478"/>
          <ac:spMkLst>
            <pc:docMk/>
            <pc:sldMk cId="1727336910" sldId="344"/>
            <ac:spMk id="1480" creationId="{60DEA39F-D883-4774-A411-6805F1689B94}"/>
          </ac:spMkLst>
        </pc:spChg>
        <pc:spChg chg="mod">
          <ac:chgData name="KNS SUB" userId="a49e7185d84df695" providerId="LiveId" clId="{DE603DE8-B0ED-4A33-BF16-06F8CA6DE48D}" dt="2021-08-09T05:33:22.073" v="3213"/>
          <ac:spMkLst>
            <pc:docMk/>
            <pc:sldMk cId="1727336910" sldId="344"/>
            <ac:spMk id="1482" creationId="{2861F019-35F3-4859-AAA7-ECE7522A7F34}"/>
          </ac:spMkLst>
        </pc:spChg>
        <pc:spChg chg="mod">
          <ac:chgData name="KNS SUB" userId="a49e7185d84df695" providerId="LiveId" clId="{DE603DE8-B0ED-4A33-BF16-06F8CA6DE48D}" dt="2021-08-09T05:33:22.073" v="3213"/>
          <ac:spMkLst>
            <pc:docMk/>
            <pc:sldMk cId="1727336910" sldId="344"/>
            <ac:spMk id="1484" creationId="{1D9B8B14-05D3-41D5-91AE-EA3DF9BCD0A3}"/>
          </ac:spMkLst>
        </pc:spChg>
        <pc:spChg chg="mod">
          <ac:chgData name="KNS SUB" userId="a49e7185d84df695" providerId="LiveId" clId="{DE603DE8-B0ED-4A33-BF16-06F8CA6DE48D}" dt="2021-08-09T05:33:22.073" v="3213"/>
          <ac:spMkLst>
            <pc:docMk/>
            <pc:sldMk cId="1727336910" sldId="344"/>
            <ac:spMk id="1485" creationId="{BD25CE32-DA79-443E-9188-E4DA6147C677}"/>
          </ac:spMkLst>
        </pc:spChg>
        <pc:spChg chg="mod">
          <ac:chgData name="KNS SUB" userId="a49e7185d84df695" providerId="LiveId" clId="{DE603DE8-B0ED-4A33-BF16-06F8CA6DE48D}" dt="2021-08-09T05:33:22.073" v="3213"/>
          <ac:spMkLst>
            <pc:docMk/>
            <pc:sldMk cId="1727336910" sldId="344"/>
            <ac:spMk id="1486" creationId="{3DC6E2BD-7650-43EB-8460-71838020EF7B}"/>
          </ac:spMkLst>
        </pc:spChg>
        <pc:spChg chg="mod">
          <ac:chgData name="KNS SUB" userId="a49e7185d84df695" providerId="LiveId" clId="{DE603DE8-B0ED-4A33-BF16-06F8CA6DE48D}" dt="2021-08-09T05:33:22.073" v="3213"/>
          <ac:spMkLst>
            <pc:docMk/>
            <pc:sldMk cId="1727336910" sldId="344"/>
            <ac:spMk id="1489" creationId="{D7BC2D04-8939-4F3A-8E83-3A64E2C03F2F}"/>
          </ac:spMkLst>
        </pc:spChg>
        <pc:spChg chg="mod">
          <ac:chgData name="KNS SUB" userId="a49e7185d84df695" providerId="LiveId" clId="{DE603DE8-B0ED-4A33-BF16-06F8CA6DE48D}" dt="2021-08-09T05:33:22.073" v="3213"/>
          <ac:spMkLst>
            <pc:docMk/>
            <pc:sldMk cId="1727336910" sldId="344"/>
            <ac:spMk id="1490" creationId="{599B782B-B73E-4C91-8091-CAEE570234D7}"/>
          </ac:spMkLst>
        </pc:spChg>
        <pc:spChg chg="mod">
          <ac:chgData name="KNS SUB" userId="a49e7185d84df695" providerId="LiveId" clId="{DE603DE8-B0ED-4A33-BF16-06F8CA6DE48D}" dt="2021-08-09T05:33:22.073" v="3213"/>
          <ac:spMkLst>
            <pc:docMk/>
            <pc:sldMk cId="1727336910" sldId="344"/>
            <ac:spMk id="1491" creationId="{39FDD401-8C79-440C-A075-38A970B1D0FF}"/>
          </ac:spMkLst>
        </pc:spChg>
        <pc:spChg chg="mod">
          <ac:chgData name="KNS SUB" userId="a49e7185d84df695" providerId="LiveId" clId="{DE603DE8-B0ED-4A33-BF16-06F8CA6DE48D}" dt="2021-08-09T05:33:22.073" v="3213"/>
          <ac:spMkLst>
            <pc:docMk/>
            <pc:sldMk cId="1727336910" sldId="344"/>
            <ac:spMk id="1492" creationId="{3275CA37-E312-4B4F-8905-4BA5F9F440C9}"/>
          </ac:spMkLst>
        </pc:spChg>
        <pc:spChg chg="mod">
          <ac:chgData name="KNS SUB" userId="a49e7185d84df695" providerId="LiveId" clId="{DE603DE8-B0ED-4A33-BF16-06F8CA6DE48D}" dt="2021-08-09T05:33:22.073" v="3213"/>
          <ac:spMkLst>
            <pc:docMk/>
            <pc:sldMk cId="1727336910" sldId="344"/>
            <ac:spMk id="1493" creationId="{DE6EEA80-20D0-443C-AB88-E13FCFAFA5BE}"/>
          </ac:spMkLst>
        </pc:spChg>
        <pc:spChg chg="mod">
          <ac:chgData name="KNS SUB" userId="a49e7185d84df695" providerId="LiveId" clId="{DE603DE8-B0ED-4A33-BF16-06F8CA6DE48D}" dt="2021-08-09T05:33:22.073" v="3213"/>
          <ac:spMkLst>
            <pc:docMk/>
            <pc:sldMk cId="1727336910" sldId="344"/>
            <ac:spMk id="1494" creationId="{055E74BB-14E5-405E-AA10-115C2274C1C6}"/>
          </ac:spMkLst>
        </pc:spChg>
        <pc:spChg chg="mod">
          <ac:chgData name="KNS SUB" userId="a49e7185d84df695" providerId="LiveId" clId="{DE603DE8-B0ED-4A33-BF16-06F8CA6DE48D}" dt="2021-08-09T05:33:22.073" v="3213"/>
          <ac:spMkLst>
            <pc:docMk/>
            <pc:sldMk cId="1727336910" sldId="344"/>
            <ac:spMk id="1495" creationId="{FF68336B-FF61-4441-B165-881982AF1DF0}"/>
          </ac:spMkLst>
        </pc:spChg>
        <pc:spChg chg="add mod">
          <ac:chgData name="KNS SUB" userId="a49e7185d84df695" providerId="LiveId" clId="{DE603DE8-B0ED-4A33-BF16-06F8CA6DE48D}" dt="2021-08-09T05:33:22.073" v="3213"/>
          <ac:spMkLst>
            <pc:docMk/>
            <pc:sldMk cId="1727336910" sldId="344"/>
            <ac:spMk id="1497" creationId="{797D191D-7E35-41BA-A141-48EF969A9B1F}"/>
          </ac:spMkLst>
        </pc:spChg>
        <pc:spChg chg="mod">
          <ac:chgData name="KNS SUB" userId="a49e7185d84df695" providerId="LiveId" clId="{DE603DE8-B0ED-4A33-BF16-06F8CA6DE48D}" dt="2021-08-09T05:33:22.073" v="3213"/>
          <ac:spMkLst>
            <pc:docMk/>
            <pc:sldMk cId="1727336910" sldId="344"/>
            <ac:spMk id="1499" creationId="{6FC9CF9E-230C-4614-B058-094B0776CA72}"/>
          </ac:spMkLst>
        </pc:spChg>
        <pc:spChg chg="mod">
          <ac:chgData name="KNS SUB" userId="a49e7185d84df695" providerId="LiveId" clId="{DE603DE8-B0ED-4A33-BF16-06F8CA6DE48D}" dt="2021-08-09T05:33:22.073" v="3213"/>
          <ac:spMkLst>
            <pc:docMk/>
            <pc:sldMk cId="1727336910" sldId="344"/>
            <ac:spMk id="1500" creationId="{6972A73E-A939-4376-96E8-3B5951563764}"/>
          </ac:spMkLst>
        </pc:spChg>
        <pc:spChg chg="mod">
          <ac:chgData name="KNS SUB" userId="a49e7185d84df695" providerId="LiveId" clId="{DE603DE8-B0ED-4A33-BF16-06F8CA6DE48D}" dt="2021-08-09T05:33:22.073" v="3213"/>
          <ac:spMkLst>
            <pc:docMk/>
            <pc:sldMk cId="1727336910" sldId="344"/>
            <ac:spMk id="1503" creationId="{80E6A654-DA56-4E76-859B-748FC2D0FEFC}"/>
          </ac:spMkLst>
        </pc:spChg>
        <pc:spChg chg="mod">
          <ac:chgData name="KNS SUB" userId="a49e7185d84df695" providerId="LiveId" clId="{DE603DE8-B0ED-4A33-BF16-06F8CA6DE48D}" dt="2021-08-09T05:33:22.073" v="3213"/>
          <ac:spMkLst>
            <pc:docMk/>
            <pc:sldMk cId="1727336910" sldId="344"/>
            <ac:spMk id="1504" creationId="{28F981DF-56D0-4F35-A413-AC49B36CBE7C}"/>
          </ac:spMkLst>
        </pc:spChg>
        <pc:spChg chg="mod">
          <ac:chgData name="KNS SUB" userId="a49e7185d84df695" providerId="LiveId" clId="{DE603DE8-B0ED-4A33-BF16-06F8CA6DE48D}" dt="2021-08-09T05:33:22.073" v="3213"/>
          <ac:spMkLst>
            <pc:docMk/>
            <pc:sldMk cId="1727336910" sldId="344"/>
            <ac:spMk id="1505" creationId="{50380D0E-5709-471A-AFCB-C79C0473A5C9}"/>
          </ac:spMkLst>
        </pc:spChg>
        <pc:spChg chg="add mod">
          <ac:chgData name="KNS SUB" userId="a49e7185d84df695" providerId="LiveId" clId="{DE603DE8-B0ED-4A33-BF16-06F8CA6DE48D}" dt="2021-08-09T05:33:22.073" v="3213"/>
          <ac:spMkLst>
            <pc:docMk/>
            <pc:sldMk cId="1727336910" sldId="344"/>
            <ac:spMk id="1506" creationId="{DCA459BC-139B-4138-88F9-91EE04AFDB09}"/>
          </ac:spMkLst>
        </pc:spChg>
        <pc:spChg chg="mod">
          <ac:chgData name="KNS SUB" userId="a49e7185d84df695" providerId="LiveId" clId="{DE603DE8-B0ED-4A33-BF16-06F8CA6DE48D}" dt="2021-08-09T05:33:22.073" v="3213"/>
          <ac:spMkLst>
            <pc:docMk/>
            <pc:sldMk cId="1727336910" sldId="344"/>
            <ac:spMk id="1508" creationId="{82348F31-3CFB-4197-A52C-1B7FA7586142}"/>
          </ac:spMkLst>
        </pc:spChg>
        <pc:spChg chg="mod">
          <ac:chgData name="KNS SUB" userId="a49e7185d84df695" providerId="LiveId" clId="{DE603DE8-B0ED-4A33-BF16-06F8CA6DE48D}" dt="2021-08-09T05:33:22.073" v="3213"/>
          <ac:spMkLst>
            <pc:docMk/>
            <pc:sldMk cId="1727336910" sldId="344"/>
            <ac:spMk id="1509" creationId="{8782A25C-6531-4BEF-BE09-500D5675AAFB}"/>
          </ac:spMkLst>
        </pc:spChg>
        <pc:spChg chg="mod">
          <ac:chgData name="KNS SUB" userId="a49e7185d84df695" providerId="LiveId" clId="{DE603DE8-B0ED-4A33-BF16-06F8CA6DE48D}" dt="2021-08-09T05:33:22.073" v="3213"/>
          <ac:spMkLst>
            <pc:docMk/>
            <pc:sldMk cId="1727336910" sldId="344"/>
            <ac:spMk id="1511" creationId="{483FD0F0-4199-4ADF-AB65-4454360140A8}"/>
          </ac:spMkLst>
        </pc:spChg>
        <pc:spChg chg="mod">
          <ac:chgData name="KNS SUB" userId="a49e7185d84df695" providerId="LiveId" clId="{DE603DE8-B0ED-4A33-BF16-06F8CA6DE48D}" dt="2021-08-09T05:33:22.073" v="3213"/>
          <ac:spMkLst>
            <pc:docMk/>
            <pc:sldMk cId="1727336910" sldId="344"/>
            <ac:spMk id="1514" creationId="{695187B8-AC71-42AD-9096-1FFBF6F7E5A5}"/>
          </ac:spMkLst>
        </pc:spChg>
        <pc:spChg chg="mod">
          <ac:chgData name="KNS SUB" userId="a49e7185d84df695" providerId="LiveId" clId="{DE603DE8-B0ED-4A33-BF16-06F8CA6DE48D}" dt="2021-08-09T05:33:22.073" v="3213"/>
          <ac:spMkLst>
            <pc:docMk/>
            <pc:sldMk cId="1727336910" sldId="344"/>
            <ac:spMk id="1515" creationId="{F531AB30-A6FF-4EB5-9810-52F33C5F397D}"/>
          </ac:spMkLst>
        </pc:spChg>
        <pc:spChg chg="mod">
          <ac:chgData name="KNS SUB" userId="a49e7185d84df695" providerId="LiveId" clId="{DE603DE8-B0ED-4A33-BF16-06F8CA6DE48D}" dt="2021-08-09T05:33:22.073" v="3213"/>
          <ac:spMkLst>
            <pc:docMk/>
            <pc:sldMk cId="1727336910" sldId="344"/>
            <ac:spMk id="1516" creationId="{04AA799D-2673-4D7C-BD1F-EAB5D72DDF90}"/>
          </ac:spMkLst>
        </pc:spChg>
        <pc:spChg chg="mod">
          <ac:chgData name="KNS SUB" userId="a49e7185d84df695" providerId="LiveId" clId="{DE603DE8-B0ED-4A33-BF16-06F8CA6DE48D}" dt="2021-08-09T05:33:22.073" v="3213"/>
          <ac:spMkLst>
            <pc:docMk/>
            <pc:sldMk cId="1727336910" sldId="344"/>
            <ac:spMk id="1517" creationId="{090A66DE-BC2E-479A-9FCD-718227BA77B9}"/>
          </ac:spMkLst>
        </pc:spChg>
        <pc:spChg chg="mod">
          <ac:chgData name="KNS SUB" userId="a49e7185d84df695" providerId="LiveId" clId="{DE603DE8-B0ED-4A33-BF16-06F8CA6DE48D}" dt="2021-08-09T05:33:22.073" v="3213"/>
          <ac:spMkLst>
            <pc:docMk/>
            <pc:sldMk cId="1727336910" sldId="344"/>
            <ac:spMk id="1519" creationId="{50E0BB64-2B58-4FD2-B791-5CD18CE4A993}"/>
          </ac:spMkLst>
        </pc:spChg>
        <pc:spChg chg="add mod">
          <ac:chgData name="KNS SUB" userId="a49e7185d84df695" providerId="LiveId" clId="{DE603DE8-B0ED-4A33-BF16-06F8CA6DE48D}" dt="2021-08-09T05:33:22.073" v="3213"/>
          <ac:spMkLst>
            <pc:docMk/>
            <pc:sldMk cId="1727336910" sldId="344"/>
            <ac:spMk id="1520" creationId="{5E72E890-9D2D-4575-82D3-24A1EA37961A}"/>
          </ac:spMkLst>
        </pc:spChg>
        <pc:grpChg chg="add del mod">
          <ac:chgData name="KNS SUB" userId="a49e7185d84df695" providerId="LiveId" clId="{DE603DE8-B0ED-4A33-BF16-06F8CA6DE48D}" dt="2021-08-09T05:33:13.886" v="3210"/>
          <ac:grpSpMkLst>
            <pc:docMk/>
            <pc:sldMk cId="1727336910" sldId="344"/>
            <ac:grpSpMk id="8" creationId="{535566DF-F397-4738-A491-C70AB61C5F65}"/>
          </ac:grpSpMkLst>
        </pc:grpChg>
        <pc:grpChg chg="add del mod">
          <ac:chgData name="KNS SUB" userId="a49e7185d84df695" providerId="LiveId" clId="{DE603DE8-B0ED-4A33-BF16-06F8CA6DE48D}" dt="2021-08-09T05:33:13.886" v="3210"/>
          <ac:grpSpMkLst>
            <pc:docMk/>
            <pc:sldMk cId="1727336910" sldId="344"/>
            <ac:grpSpMk id="17" creationId="{8B6EFE31-D0C7-4A9B-9DD3-22C3C3E4407B}"/>
          </ac:grpSpMkLst>
        </pc:grpChg>
        <pc:grpChg chg="mod">
          <ac:chgData name="KNS SUB" userId="a49e7185d84df695" providerId="LiveId" clId="{DE603DE8-B0ED-4A33-BF16-06F8CA6DE48D}" dt="2021-08-09T05:33:01.580" v="3209"/>
          <ac:grpSpMkLst>
            <pc:docMk/>
            <pc:sldMk cId="1727336910" sldId="344"/>
            <ac:grpSpMk id="20" creationId="{C75A695A-459B-415B-89A1-B0EEBC362D85}"/>
          </ac:grpSpMkLst>
        </pc:grpChg>
        <pc:grpChg chg="mod">
          <ac:chgData name="KNS SUB" userId="a49e7185d84df695" providerId="LiveId" clId="{DE603DE8-B0ED-4A33-BF16-06F8CA6DE48D}" dt="2021-08-09T05:33:01.580" v="3209"/>
          <ac:grpSpMkLst>
            <pc:docMk/>
            <pc:sldMk cId="1727336910" sldId="344"/>
            <ac:grpSpMk id="21" creationId="{2525D452-5D91-407B-A823-788D7BB3445D}"/>
          </ac:grpSpMkLst>
        </pc:grpChg>
        <pc:grpChg chg="mod">
          <ac:chgData name="KNS SUB" userId="a49e7185d84df695" providerId="LiveId" clId="{DE603DE8-B0ED-4A33-BF16-06F8CA6DE48D}" dt="2021-08-09T05:33:01.580" v="3209"/>
          <ac:grpSpMkLst>
            <pc:docMk/>
            <pc:sldMk cId="1727336910" sldId="344"/>
            <ac:grpSpMk id="22" creationId="{8F48C3BA-5848-4960-B5D6-8BF76AD95542}"/>
          </ac:grpSpMkLst>
        </pc:grpChg>
        <pc:grpChg chg="mod">
          <ac:chgData name="KNS SUB" userId="a49e7185d84df695" providerId="LiveId" clId="{DE603DE8-B0ED-4A33-BF16-06F8CA6DE48D}" dt="2021-08-09T05:33:01.580" v="3209"/>
          <ac:grpSpMkLst>
            <pc:docMk/>
            <pc:sldMk cId="1727336910" sldId="344"/>
            <ac:grpSpMk id="26" creationId="{21A34AA2-0A21-4F0E-B0AD-54216881EC23}"/>
          </ac:grpSpMkLst>
        </pc:grpChg>
        <pc:grpChg chg="mod">
          <ac:chgData name="KNS SUB" userId="a49e7185d84df695" providerId="LiveId" clId="{DE603DE8-B0ED-4A33-BF16-06F8CA6DE48D}" dt="2021-08-09T05:33:01.580" v="3209"/>
          <ac:grpSpMkLst>
            <pc:docMk/>
            <pc:sldMk cId="1727336910" sldId="344"/>
            <ac:grpSpMk id="27" creationId="{372797E5-80F6-4218-A8C5-05BDF61D5718}"/>
          </ac:grpSpMkLst>
        </pc:grpChg>
        <pc:grpChg chg="mod">
          <ac:chgData name="KNS SUB" userId="a49e7185d84df695" providerId="LiveId" clId="{DE603DE8-B0ED-4A33-BF16-06F8CA6DE48D}" dt="2021-08-09T05:33:01.580" v="3209"/>
          <ac:grpSpMkLst>
            <pc:docMk/>
            <pc:sldMk cId="1727336910" sldId="344"/>
            <ac:grpSpMk id="39" creationId="{A9F8D397-64CB-4FFD-9A84-7B332F067F7F}"/>
          </ac:grpSpMkLst>
        </pc:grpChg>
        <pc:grpChg chg="mod">
          <ac:chgData name="KNS SUB" userId="a49e7185d84df695" providerId="LiveId" clId="{DE603DE8-B0ED-4A33-BF16-06F8CA6DE48D}" dt="2021-08-09T05:33:01.580" v="3209"/>
          <ac:grpSpMkLst>
            <pc:docMk/>
            <pc:sldMk cId="1727336910" sldId="344"/>
            <ac:grpSpMk id="46" creationId="{F09E5E42-A29C-4389-87DA-5107C21A7F1A}"/>
          </ac:grpSpMkLst>
        </pc:grpChg>
        <pc:grpChg chg="add del mod">
          <ac:chgData name="KNS SUB" userId="a49e7185d84df695" providerId="LiveId" clId="{DE603DE8-B0ED-4A33-BF16-06F8CA6DE48D}" dt="2021-08-09T05:33:13.886" v="3210"/>
          <ac:grpSpMkLst>
            <pc:docMk/>
            <pc:sldMk cId="1727336910" sldId="344"/>
            <ac:grpSpMk id="52" creationId="{21C55CBB-D108-4488-8E70-85CBF306A89B}"/>
          </ac:grpSpMkLst>
        </pc:grpChg>
        <pc:grpChg chg="add del mod">
          <ac:chgData name="KNS SUB" userId="a49e7185d84df695" providerId="LiveId" clId="{DE603DE8-B0ED-4A33-BF16-06F8CA6DE48D}" dt="2021-08-09T05:33:13.886" v="3210"/>
          <ac:grpSpMkLst>
            <pc:docMk/>
            <pc:sldMk cId="1727336910" sldId="344"/>
            <ac:grpSpMk id="55" creationId="{A8AA4040-449A-4814-8764-AB16F6C9DFB1}"/>
          </ac:grpSpMkLst>
        </pc:grpChg>
        <pc:grpChg chg="mod">
          <ac:chgData name="KNS SUB" userId="a49e7185d84df695" providerId="LiveId" clId="{DE603DE8-B0ED-4A33-BF16-06F8CA6DE48D}" dt="2021-08-09T05:33:01.580" v="3209"/>
          <ac:grpSpMkLst>
            <pc:docMk/>
            <pc:sldMk cId="1727336910" sldId="344"/>
            <ac:grpSpMk id="56" creationId="{51CE8AA2-B1ED-44E2-BD16-8C88239D80F8}"/>
          </ac:grpSpMkLst>
        </pc:grpChg>
        <pc:grpChg chg="add del mod">
          <ac:chgData name="KNS SUB" userId="a49e7185d84df695" providerId="LiveId" clId="{DE603DE8-B0ED-4A33-BF16-06F8CA6DE48D}" dt="2021-08-09T05:33:13.886" v="3210"/>
          <ac:grpSpMkLst>
            <pc:docMk/>
            <pc:sldMk cId="1727336910" sldId="344"/>
            <ac:grpSpMk id="63" creationId="{515C8CF3-FF84-4398-93CE-78EA61F7BB0C}"/>
          </ac:grpSpMkLst>
        </pc:grpChg>
        <pc:grpChg chg="mod">
          <ac:chgData name="KNS SUB" userId="a49e7185d84df695" providerId="LiveId" clId="{DE603DE8-B0ED-4A33-BF16-06F8CA6DE48D}" dt="2021-08-09T05:33:01.580" v="3209"/>
          <ac:grpSpMkLst>
            <pc:docMk/>
            <pc:sldMk cId="1727336910" sldId="344"/>
            <ac:grpSpMk id="65" creationId="{ABFABFA7-BA65-450A-B2DD-71DCB5A5CEBE}"/>
          </ac:grpSpMkLst>
        </pc:grpChg>
        <pc:grpChg chg="mod">
          <ac:chgData name="KNS SUB" userId="a49e7185d84df695" providerId="LiveId" clId="{DE603DE8-B0ED-4A33-BF16-06F8CA6DE48D}" dt="2021-08-09T05:33:01.580" v="3209"/>
          <ac:grpSpMkLst>
            <pc:docMk/>
            <pc:sldMk cId="1727336910" sldId="344"/>
            <ac:grpSpMk id="66" creationId="{D95E8E57-E7F5-48F2-9278-EEC59ED62664}"/>
          </ac:grpSpMkLst>
        </pc:grpChg>
        <pc:grpChg chg="add del mod">
          <ac:chgData name="KNS SUB" userId="a49e7185d84df695" providerId="LiveId" clId="{DE603DE8-B0ED-4A33-BF16-06F8CA6DE48D}" dt="2021-08-09T05:33:13.886" v="3210"/>
          <ac:grpSpMkLst>
            <pc:docMk/>
            <pc:sldMk cId="1727336910" sldId="344"/>
            <ac:grpSpMk id="70" creationId="{2906DDDD-8E61-4D40-BE1D-F3B4A0356683}"/>
          </ac:grpSpMkLst>
        </pc:grpChg>
        <pc:grpChg chg="add del mod">
          <ac:chgData name="KNS SUB" userId="a49e7185d84df695" providerId="LiveId" clId="{DE603DE8-B0ED-4A33-BF16-06F8CA6DE48D}" dt="2021-08-09T05:33:13.886" v="3210"/>
          <ac:grpSpMkLst>
            <pc:docMk/>
            <pc:sldMk cId="1727336910" sldId="344"/>
            <ac:grpSpMk id="73" creationId="{7BFEA0B6-7719-45D4-93AA-50112243F416}"/>
          </ac:grpSpMkLst>
        </pc:grpChg>
        <pc:grpChg chg="mod">
          <ac:chgData name="KNS SUB" userId="a49e7185d84df695" providerId="LiveId" clId="{DE603DE8-B0ED-4A33-BF16-06F8CA6DE48D}" dt="2021-08-09T05:33:01.580" v="3209"/>
          <ac:grpSpMkLst>
            <pc:docMk/>
            <pc:sldMk cId="1727336910" sldId="344"/>
            <ac:grpSpMk id="76" creationId="{827B2973-81AB-421A-B265-21AF5B3D737B}"/>
          </ac:grpSpMkLst>
        </pc:grpChg>
        <pc:grpChg chg="mod">
          <ac:chgData name="KNS SUB" userId="a49e7185d84df695" providerId="LiveId" clId="{DE603DE8-B0ED-4A33-BF16-06F8CA6DE48D}" dt="2021-08-09T05:33:01.580" v="3209"/>
          <ac:grpSpMkLst>
            <pc:docMk/>
            <pc:sldMk cId="1727336910" sldId="344"/>
            <ac:grpSpMk id="80" creationId="{CBF0ADA1-BC38-47DB-AAE8-E66EBB83902D}"/>
          </ac:grpSpMkLst>
        </pc:grpChg>
        <pc:grpChg chg="mod">
          <ac:chgData name="KNS SUB" userId="a49e7185d84df695" providerId="LiveId" clId="{DE603DE8-B0ED-4A33-BF16-06F8CA6DE48D}" dt="2021-08-09T05:33:01.580" v="3209"/>
          <ac:grpSpMkLst>
            <pc:docMk/>
            <pc:sldMk cId="1727336910" sldId="344"/>
            <ac:grpSpMk id="85" creationId="{78D0AEE5-993C-4F8C-9D0E-050391BA3CA1}"/>
          </ac:grpSpMkLst>
        </pc:grpChg>
        <pc:grpChg chg="add del mod">
          <ac:chgData name="KNS SUB" userId="a49e7185d84df695" providerId="LiveId" clId="{DE603DE8-B0ED-4A33-BF16-06F8CA6DE48D}" dt="2021-08-09T05:33:13.886" v="3210"/>
          <ac:grpSpMkLst>
            <pc:docMk/>
            <pc:sldMk cId="1727336910" sldId="344"/>
            <ac:grpSpMk id="92" creationId="{C22B342C-6588-44A6-B821-4F50EAF9B31E}"/>
          </ac:grpSpMkLst>
        </pc:grpChg>
        <pc:grpChg chg="mod">
          <ac:chgData name="KNS SUB" userId="a49e7185d84df695" providerId="LiveId" clId="{DE603DE8-B0ED-4A33-BF16-06F8CA6DE48D}" dt="2021-08-09T05:33:01.580" v="3209"/>
          <ac:grpSpMkLst>
            <pc:docMk/>
            <pc:sldMk cId="1727336910" sldId="344"/>
            <ac:grpSpMk id="95" creationId="{8BBADBB1-FCC0-4904-A3B7-99ABAD1591B3}"/>
          </ac:grpSpMkLst>
        </pc:grpChg>
        <pc:grpChg chg="mod">
          <ac:chgData name="KNS SUB" userId="a49e7185d84df695" providerId="LiveId" clId="{DE603DE8-B0ED-4A33-BF16-06F8CA6DE48D}" dt="2021-08-09T05:33:01.580" v="3209"/>
          <ac:grpSpMkLst>
            <pc:docMk/>
            <pc:sldMk cId="1727336910" sldId="344"/>
            <ac:grpSpMk id="98" creationId="{9B2E5791-44DB-423A-A43B-2941E543C936}"/>
          </ac:grpSpMkLst>
        </pc:grpChg>
        <pc:grpChg chg="add del mod">
          <ac:chgData name="KNS SUB" userId="a49e7185d84df695" providerId="LiveId" clId="{DE603DE8-B0ED-4A33-BF16-06F8CA6DE48D}" dt="2021-08-09T05:33:13.886" v="3210"/>
          <ac:grpSpMkLst>
            <pc:docMk/>
            <pc:sldMk cId="1727336910" sldId="344"/>
            <ac:grpSpMk id="102" creationId="{CF16A031-12CD-4289-AA7B-1B08C876B608}"/>
          </ac:grpSpMkLst>
        </pc:grpChg>
        <pc:grpChg chg="add del mod">
          <ac:chgData name="KNS SUB" userId="a49e7185d84df695" providerId="LiveId" clId="{DE603DE8-B0ED-4A33-BF16-06F8CA6DE48D}" dt="2021-08-09T05:33:13.886" v="3210"/>
          <ac:grpSpMkLst>
            <pc:docMk/>
            <pc:sldMk cId="1727336910" sldId="344"/>
            <ac:grpSpMk id="113" creationId="{76D84F5D-CB5D-4253-9BD3-82597C81D276}"/>
          </ac:grpSpMkLst>
        </pc:grpChg>
        <pc:grpChg chg="mod">
          <ac:chgData name="KNS SUB" userId="a49e7185d84df695" providerId="LiveId" clId="{DE603DE8-B0ED-4A33-BF16-06F8CA6DE48D}" dt="2021-08-09T05:33:01.580" v="3209"/>
          <ac:grpSpMkLst>
            <pc:docMk/>
            <pc:sldMk cId="1727336910" sldId="344"/>
            <ac:grpSpMk id="115" creationId="{6DA1ABF3-29B3-4145-9F4A-EC767E042831}"/>
          </ac:grpSpMkLst>
        </pc:grpChg>
        <pc:grpChg chg="mod">
          <ac:chgData name="KNS SUB" userId="a49e7185d84df695" providerId="LiveId" clId="{DE603DE8-B0ED-4A33-BF16-06F8CA6DE48D}" dt="2021-08-09T05:33:01.580" v="3209"/>
          <ac:grpSpMkLst>
            <pc:docMk/>
            <pc:sldMk cId="1727336910" sldId="344"/>
            <ac:grpSpMk id="116" creationId="{0D3AFA7F-FDA9-4168-96D5-8ABAE007F37A}"/>
          </ac:grpSpMkLst>
        </pc:grpChg>
        <pc:grpChg chg="add del mod">
          <ac:chgData name="KNS SUB" userId="a49e7185d84df695" providerId="LiveId" clId="{DE603DE8-B0ED-4A33-BF16-06F8CA6DE48D}" dt="2021-08-09T05:33:13.886" v="3210"/>
          <ac:grpSpMkLst>
            <pc:docMk/>
            <pc:sldMk cId="1727336910" sldId="344"/>
            <ac:grpSpMk id="122" creationId="{6B52C57B-B156-4055-8734-D3D9AED9F61F}"/>
          </ac:grpSpMkLst>
        </pc:grpChg>
        <pc:grpChg chg="mod">
          <ac:chgData name="KNS SUB" userId="a49e7185d84df695" providerId="LiveId" clId="{DE603DE8-B0ED-4A33-BF16-06F8CA6DE48D}" dt="2021-08-09T05:33:01.580" v="3209"/>
          <ac:grpSpMkLst>
            <pc:docMk/>
            <pc:sldMk cId="1727336910" sldId="344"/>
            <ac:grpSpMk id="124" creationId="{B469D77D-8253-49BC-8E5F-8A08DF2838BE}"/>
          </ac:grpSpMkLst>
        </pc:grpChg>
        <pc:grpChg chg="mod">
          <ac:chgData name="KNS SUB" userId="a49e7185d84df695" providerId="LiveId" clId="{DE603DE8-B0ED-4A33-BF16-06F8CA6DE48D}" dt="2021-08-09T05:33:01.580" v="3209"/>
          <ac:grpSpMkLst>
            <pc:docMk/>
            <pc:sldMk cId="1727336910" sldId="344"/>
            <ac:grpSpMk id="125" creationId="{FE5ABAB7-AE61-4E3D-BEE0-24C012FBCA71}"/>
          </ac:grpSpMkLst>
        </pc:grpChg>
        <pc:grpChg chg="add del mod">
          <ac:chgData name="KNS SUB" userId="a49e7185d84df695" providerId="LiveId" clId="{DE603DE8-B0ED-4A33-BF16-06F8CA6DE48D}" dt="2021-08-09T05:33:13.886" v="3210"/>
          <ac:grpSpMkLst>
            <pc:docMk/>
            <pc:sldMk cId="1727336910" sldId="344"/>
            <ac:grpSpMk id="144" creationId="{84310DCF-9AF7-4364-81E3-35404CC9FA7D}"/>
          </ac:grpSpMkLst>
        </pc:grpChg>
        <pc:grpChg chg="add del mod">
          <ac:chgData name="KNS SUB" userId="a49e7185d84df695" providerId="LiveId" clId="{DE603DE8-B0ED-4A33-BF16-06F8CA6DE48D}" dt="2021-08-09T05:33:13.886" v="3210"/>
          <ac:grpSpMkLst>
            <pc:docMk/>
            <pc:sldMk cId="1727336910" sldId="344"/>
            <ac:grpSpMk id="149" creationId="{3BEDA7BC-CE2A-4413-A973-035793C968DD}"/>
          </ac:grpSpMkLst>
        </pc:grpChg>
        <pc:grpChg chg="add del mod">
          <ac:chgData name="KNS SUB" userId="a49e7185d84df695" providerId="LiveId" clId="{DE603DE8-B0ED-4A33-BF16-06F8CA6DE48D}" dt="2021-08-09T05:33:13.886" v="3210"/>
          <ac:grpSpMkLst>
            <pc:docMk/>
            <pc:sldMk cId="1727336910" sldId="344"/>
            <ac:grpSpMk id="154" creationId="{4262B100-E608-4306-A531-8380729BFDF4}"/>
          </ac:grpSpMkLst>
        </pc:grpChg>
        <pc:grpChg chg="add del mod">
          <ac:chgData name="KNS SUB" userId="a49e7185d84df695" providerId="LiveId" clId="{DE603DE8-B0ED-4A33-BF16-06F8CA6DE48D}" dt="2021-08-09T05:33:13.886" v="3210"/>
          <ac:grpSpMkLst>
            <pc:docMk/>
            <pc:sldMk cId="1727336910" sldId="344"/>
            <ac:grpSpMk id="157" creationId="{D25614AC-55EE-4081-A3A0-0EE944BDC79B}"/>
          </ac:grpSpMkLst>
        </pc:grpChg>
        <pc:grpChg chg="mod">
          <ac:chgData name="KNS SUB" userId="a49e7185d84df695" providerId="LiveId" clId="{DE603DE8-B0ED-4A33-BF16-06F8CA6DE48D}" dt="2021-08-09T05:33:01.580" v="3209"/>
          <ac:grpSpMkLst>
            <pc:docMk/>
            <pc:sldMk cId="1727336910" sldId="344"/>
            <ac:grpSpMk id="159" creationId="{366C9E2F-DDE0-4D0B-95DF-44DCE61C754B}"/>
          </ac:grpSpMkLst>
        </pc:grpChg>
        <pc:grpChg chg="mod">
          <ac:chgData name="KNS SUB" userId="a49e7185d84df695" providerId="LiveId" clId="{DE603DE8-B0ED-4A33-BF16-06F8CA6DE48D}" dt="2021-08-09T05:33:01.580" v="3209"/>
          <ac:grpSpMkLst>
            <pc:docMk/>
            <pc:sldMk cId="1727336910" sldId="344"/>
            <ac:grpSpMk id="160" creationId="{AACEE91A-D36A-4AFB-B2F2-C1440AEC2180}"/>
          </ac:grpSpMkLst>
        </pc:grpChg>
        <pc:grpChg chg="add del mod">
          <ac:chgData name="KNS SUB" userId="a49e7185d84df695" providerId="LiveId" clId="{DE603DE8-B0ED-4A33-BF16-06F8CA6DE48D}" dt="2021-08-09T05:33:13.886" v="3210"/>
          <ac:grpSpMkLst>
            <pc:docMk/>
            <pc:sldMk cId="1727336910" sldId="344"/>
            <ac:grpSpMk id="164" creationId="{2B4EAC1E-6060-43CE-A10F-DFCDEEF46E6D}"/>
          </ac:grpSpMkLst>
        </pc:grpChg>
        <pc:grpChg chg="mod">
          <ac:chgData name="KNS SUB" userId="a49e7185d84df695" providerId="LiveId" clId="{DE603DE8-B0ED-4A33-BF16-06F8CA6DE48D}" dt="2021-08-09T05:33:01.580" v="3209"/>
          <ac:grpSpMkLst>
            <pc:docMk/>
            <pc:sldMk cId="1727336910" sldId="344"/>
            <ac:grpSpMk id="166" creationId="{A94F7C52-910C-4A1B-9016-AA3E384C5131}"/>
          </ac:grpSpMkLst>
        </pc:grpChg>
        <pc:grpChg chg="mod">
          <ac:chgData name="KNS SUB" userId="a49e7185d84df695" providerId="LiveId" clId="{DE603DE8-B0ED-4A33-BF16-06F8CA6DE48D}" dt="2021-08-09T05:33:01.580" v="3209"/>
          <ac:grpSpMkLst>
            <pc:docMk/>
            <pc:sldMk cId="1727336910" sldId="344"/>
            <ac:grpSpMk id="167" creationId="{4C02A3D2-C697-403E-AD4A-7D914B9466A5}"/>
          </ac:grpSpMkLst>
        </pc:grpChg>
        <pc:grpChg chg="mod">
          <ac:chgData name="KNS SUB" userId="a49e7185d84df695" providerId="LiveId" clId="{DE603DE8-B0ED-4A33-BF16-06F8CA6DE48D}" dt="2021-08-09T05:33:01.580" v="3209"/>
          <ac:grpSpMkLst>
            <pc:docMk/>
            <pc:sldMk cId="1727336910" sldId="344"/>
            <ac:grpSpMk id="178" creationId="{42BE6A66-C1C5-413E-B6E0-611BDCA37EA8}"/>
          </ac:grpSpMkLst>
        </pc:grpChg>
        <pc:grpChg chg="mod">
          <ac:chgData name="KNS SUB" userId="a49e7185d84df695" providerId="LiveId" clId="{DE603DE8-B0ED-4A33-BF16-06F8CA6DE48D}" dt="2021-08-09T05:33:01.580" v="3209"/>
          <ac:grpSpMkLst>
            <pc:docMk/>
            <pc:sldMk cId="1727336910" sldId="344"/>
            <ac:grpSpMk id="180" creationId="{AB35AFAB-B837-4FA2-85C9-11315818529C}"/>
          </ac:grpSpMkLst>
        </pc:grpChg>
        <pc:grpChg chg="mod">
          <ac:chgData name="KNS SUB" userId="a49e7185d84df695" providerId="LiveId" clId="{DE603DE8-B0ED-4A33-BF16-06F8CA6DE48D}" dt="2021-08-09T05:33:01.580" v="3209"/>
          <ac:grpSpMkLst>
            <pc:docMk/>
            <pc:sldMk cId="1727336910" sldId="344"/>
            <ac:grpSpMk id="181" creationId="{263ADCE8-ED60-4365-946E-56B05EAEFE26}"/>
          </ac:grpSpMkLst>
        </pc:grpChg>
        <pc:grpChg chg="add del mod">
          <ac:chgData name="KNS SUB" userId="a49e7185d84df695" providerId="LiveId" clId="{DE603DE8-B0ED-4A33-BF16-06F8CA6DE48D}" dt="2021-08-09T05:33:13.886" v="3210"/>
          <ac:grpSpMkLst>
            <pc:docMk/>
            <pc:sldMk cId="1727336910" sldId="344"/>
            <ac:grpSpMk id="188" creationId="{A13A9CD5-E4E3-402E-B0BA-3C9A87D09EFE}"/>
          </ac:grpSpMkLst>
        </pc:grpChg>
        <pc:grpChg chg="mod">
          <ac:chgData name="KNS SUB" userId="a49e7185d84df695" providerId="LiveId" clId="{DE603DE8-B0ED-4A33-BF16-06F8CA6DE48D}" dt="2021-08-09T05:33:01.580" v="3209"/>
          <ac:grpSpMkLst>
            <pc:docMk/>
            <pc:sldMk cId="1727336910" sldId="344"/>
            <ac:grpSpMk id="190" creationId="{F8526C4F-E3CA-455A-ACA2-678CE5C90E54}"/>
          </ac:grpSpMkLst>
        </pc:grpChg>
        <pc:grpChg chg="mod">
          <ac:chgData name="KNS SUB" userId="a49e7185d84df695" providerId="LiveId" clId="{DE603DE8-B0ED-4A33-BF16-06F8CA6DE48D}" dt="2021-08-09T05:33:01.580" v="3209"/>
          <ac:grpSpMkLst>
            <pc:docMk/>
            <pc:sldMk cId="1727336910" sldId="344"/>
            <ac:grpSpMk id="191" creationId="{4B6184C4-FFC9-4926-9236-7EE1EAED61B4}"/>
          </ac:grpSpMkLst>
        </pc:grpChg>
        <pc:grpChg chg="add del mod">
          <ac:chgData name="KNS SUB" userId="a49e7185d84df695" providerId="LiveId" clId="{DE603DE8-B0ED-4A33-BF16-06F8CA6DE48D}" dt="2021-08-09T05:33:13.886" v="3210"/>
          <ac:grpSpMkLst>
            <pc:docMk/>
            <pc:sldMk cId="1727336910" sldId="344"/>
            <ac:grpSpMk id="197" creationId="{E0ECF57E-FE37-4A90-BB76-9086E4BF0B24}"/>
          </ac:grpSpMkLst>
        </pc:grpChg>
        <pc:grpChg chg="mod">
          <ac:chgData name="KNS SUB" userId="a49e7185d84df695" providerId="LiveId" clId="{DE603DE8-B0ED-4A33-BF16-06F8CA6DE48D}" dt="2021-08-09T05:33:01.580" v="3209"/>
          <ac:grpSpMkLst>
            <pc:docMk/>
            <pc:sldMk cId="1727336910" sldId="344"/>
            <ac:grpSpMk id="199" creationId="{70EF7034-F108-4383-8FAF-9A5CB455AAA9}"/>
          </ac:grpSpMkLst>
        </pc:grpChg>
        <pc:grpChg chg="mod">
          <ac:chgData name="KNS SUB" userId="a49e7185d84df695" providerId="LiveId" clId="{DE603DE8-B0ED-4A33-BF16-06F8CA6DE48D}" dt="2021-08-09T05:33:01.580" v="3209"/>
          <ac:grpSpMkLst>
            <pc:docMk/>
            <pc:sldMk cId="1727336910" sldId="344"/>
            <ac:grpSpMk id="200" creationId="{8BB57CBA-5660-414F-B987-6E33B131DC01}"/>
          </ac:grpSpMkLst>
        </pc:grpChg>
        <pc:grpChg chg="add del mod">
          <ac:chgData name="KNS SUB" userId="a49e7185d84df695" providerId="LiveId" clId="{DE603DE8-B0ED-4A33-BF16-06F8CA6DE48D}" dt="2021-08-09T05:33:13.886" v="3210"/>
          <ac:grpSpMkLst>
            <pc:docMk/>
            <pc:sldMk cId="1727336910" sldId="344"/>
            <ac:grpSpMk id="206" creationId="{E7199967-EAE7-4B20-B3B0-9CB71A091D8A}"/>
          </ac:grpSpMkLst>
        </pc:grpChg>
        <pc:grpChg chg="mod">
          <ac:chgData name="KNS SUB" userId="a49e7185d84df695" providerId="LiveId" clId="{DE603DE8-B0ED-4A33-BF16-06F8CA6DE48D}" dt="2021-08-09T05:33:01.580" v="3209"/>
          <ac:grpSpMkLst>
            <pc:docMk/>
            <pc:sldMk cId="1727336910" sldId="344"/>
            <ac:grpSpMk id="209" creationId="{0B42D31F-3F9A-4599-9778-B97C2105F752}"/>
          </ac:grpSpMkLst>
        </pc:grpChg>
        <pc:grpChg chg="mod">
          <ac:chgData name="KNS SUB" userId="a49e7185d84df695" providerId="LiveId" clId="{DE603DE8-B0ED-4A33-BF16-06F8CA6DE48D}" dt="2021-08-09T05:33:01.580" v="3209"/>
          <ac:grpSpMkLst>
            <pc:docMk/>
            <pc:sldMk cId="1727336910" sldId="344"/>
            <ac:grpSpMk id="211" creationId="{EB2A0E7B-8F47-41F9-88D2-086EA9593AFF}"/>
          </ac:grpSpMkLst>
        </pc:grpChg>
        <pc:grpChg chg="mod">
          <ac:chgData name="KNS SUB" userId="a49e7185d84df695" providerId="LiveId" clId="{DE603DE8-B0ED-4A33-BF16-06F8CA6DE48D}" dt="2021-08-09T05:33:01.580" v="3209"/>
          <ac:grpSpMkLst>
            <pc:docMk/>
            <pc:sldMk cId="1727336910" sldId="344"/>
            <ac:grpSpMk id="214" creationId="{5E920B30-1333-41AB-BBCD-2D4F8DB0F5C0}"/>
          </ac:grpSpMkLst>
        </pc:grpChg>
        <pc:grpChg chg="add del mod">
          <ac:chgData name="KNS SUB" userId="a49e7185d84df695" providerId="LiveId" clId="{DE603DE8-B0ED-4A33-BF16-06F8CA6DE48D}" dt="2021-08-09T05:33:13.886" v="3210"/>
          <ac:grpSpMkLst>
            <pc:docMk/>
            <pc:sldMk cId="1727336910" sldId="344"/>
            <ac:grpSpMk id="221" creationId="{7CACA4D4-7323-43C8-8529-58BAC0155CE8}"/>
          </ac:grpSpMkLst>
        </pc:grpChg>
        <pc:grpChg chg="add del mod">
          <ac:chgData name="KNS SUB" userId="a49e7185d84df695" providerId="LiveId" clId="{DE603DE8-B0ED-4A33-BF16-06F8CA6DE48D}" dt="2021-08-09T05:33:13.886" v="3210"/>
          <ac:grpSpMkLst>
            <pc:docMk/>
            <pc:sldMk cId="1727336910" sldId="344"/>
            <ac:grpSpMk id="225" creationId="{1F31B32B-03A5-44F8-88D9-6E496164F006}"/>
          </ac:grpSpMkLst>
        </pc:grpChg>
        <pc:grpChg chg="mod">
          <ac:chgData name="KNS SUB" userId="a49e7185d84df695" providerId="LiveId" clId="{DE603DE8-B0ED-4A33-BF16-06F8CA6DE48D}" dt="2021-08-09T05:33:01.580" v="3209"/>
          <ac:grpSpMkLst>
            <pc:docMk/>
            <pc:sldMk cId="1727336910" sldId="344"/>
            <ac:grpSpMk id="229" creationId="{14E3D04D-797D-4718-BFDF-9F8ADCBF4354}"/>
          </ac:grpSpMkLst>
        </pc:grpChg>
        <pc:grpChg chg="add del mod">
          <ac:chgData name="KNS SUB" userId="a49e7185d84df695" providerId="LiveId" clId="{DE603DE8-B0ED-4A33-BF16-06F8CA6DE48D}" dt="2021-08-09T05:33:13.886" v="3210"/>
          <ac:grpSpMkLst>
            <pc:docMk/>
            <pc:sldMk cId="1727336910" sldId="344"/>
            <ac:grpSpMk id="234" creationId="{77A1AFFD-3529-4BA1-84FA-85B4A5A7DEB2}"/>
          </ac:grpSpMkLst>
        </pc:grpChg>
        <pc:grpChg chg="mod">
          <ac:chgData name="KNS SUB" userId="a49e7185d84df695" providerId="LiveId" clId="{DE603DE8-B0ED-4A33-BF16-06F8CA6DE48D}" dt="2021-08-09T05:33:01.580" v="3209"/>
          <ac:grpSpMkLst>
            <pc:docMk/>
            <pc:sldMk cId="1727336910" sldId="344"/>
            <ac:grpSpMk id="236" creationId="{8F604501-1E1B-452F-99DD-A3BA82D51DA7}"/>
          </ac:grpSpMkLst>
        </pc:grpChg>
        <pc:grpChg chg="mod">
          <ac:chgData name="KNS SUB" userId="a49e7185d84df695" providerId="LiveId" clId="{DE603DE8-B0ED-4A33-BF16-06F8CA6DE48D}" dt="2021-08-09T05:33:01.580" v="3209"/>
          <ac:grpSpMkLst>
            <pc:docMk/>
            <pc:sldMk cId="1727336910" sldId="344"/>
            <ac:grpSpMk id="237" creationId="{D07D4281-2AE5-4766-87F6-618529809711}"/>
          </ac:grpSpMkLst>
        </pc:grpChg>
        <pc:grpChg chg="add del mod">
          <ac:chgData name="KNS SUB" userId="a49e7185d84df695" providerId="LiveId" clId="{DE603DE8-B0ED-4A33-BF16-06F8CA6DE48D}" dt="2021-08-09T05:33:13.886" v="3210"/>
          <ac:grpSpMkLst>
            <pc:docMk/>
            <pc:sldMk cId="1727336910" sldId="344"/>
            <ac:grpSpMk id="245" creationId="{F043A513-C158-4053-8C82-839B239DD062}"/>
          </ac:grpSpMkLst>
        </pc:grpChg>
        <pc:grpChg chg="add del mod">
          <ac:chgData name="KNS SUB" userId="a49e7185d84df695" providerId="LiveId" clId="{DE603DE8-B0ED-4A33-BF16-06F8CA6DE48D}" dt="2021-08-09T05:33:13.886" v="3210"/>
          <ac:grpSpMkLst>
            <pc:docMk/>
            <pc:sldMk cId="1727336910" sldId="344"/>
            <ac:grpSpMk id="248" creationId="{ECD1BBBC-5E52-4B50-93AA-C1DBF4C1AEF5}"/>
          </ac:grpSpMkLst>
        </pc:grpChg>
        <pc:grpChg chg="mod">
          <ac:chgData name="KNS SUB" userId="a49e7185d84df695" providerId="LiveId" clId="{DE603DE8-B0ED-4A33-BF16-06F8CA6DE48D}" dt="2021-08-09T05:33:01.580" v="3209"/>
          <ac:grpSpMkLst>
            <pc:docMk/>
            <pc:sldMk cId="1727336910" sldId="344"/>
            <ac:grpSpMk id="249" creationId="{1BF37660-3A3E-4CE2-8ACD-C54D00FC15CD}"/>
          </ac:grpSpMkLst>
        </pc:grpChg>
        <pc:grpChg chg="mod">
          <ac:chgData name="KNS SUB" userId="a49e7185d84df695" providerId="LiveId" clId="{DE603DE8-B0ED-4A33-BF16-06F8CA6DE48D}" dt="2021-08-09T05:33:01.580" v="3209"/>
          <ac:grpSpMkLst>
            <pc:docMk/>
            <pc:sldMk cId="1727336910" sldId="344"/>
            <ac:grpSpMk id="250" creationId="{C914F261-F474-4F84-91AF-EBF6AEA82070}"/>
          </ac:grpSpMkLst>
        </pc:grpChg>
        <pc:grpChg chg="mod">
          <ac:chgData name="KNS SUB" userId="a49e7185d84df695" providerId="LiveId" clId="{DE603DE8-B0ED-4A33-BF16-06F8CA6DE48D}" dt="2021-08-09T05:33:01.580" v="3209"/>
          <ac:grpSpMkLst>
            <pc:docMk/>
            <pc:sldMk cId="1727336910" sldId="344"/>
            <ac:grpSpMk id="254" creationId="{AB46133D-2FCE-4FB9-87D1-77CE505C3004}"/>
          </ac:grpSpMkLst>
        </pc:grpChg>
        <pc:grpChg chg="add del mod">
          <ac:chgData name="KNS SUB" userId="a49e7185d84df695" providerId="LiveId" clId="{DE603DE8-B0ED-4A33-BF16-06F8CA6DE48D}" dt="2021-08-09T05:33:13.886" v="3210"/>
          <ac:grpSpMkLst>
            <pc:docMk/>
            <pc:sldMk cId="1727336910" sldId="344"/>
            <ac:grpSpMk id="260" creationId="{BD593C15-6961-4C1B-ACA9-F152502823C0}"/>
          </ac:grpSpMkLst>
        </pc:grpChg>
        <pc:grpChg chg="add del mod">
          <ac:chgData name="KNS SUB" userId="a49e7185d84df695" providerId="LiveId" clId="{DE603DE8-B0ED-4A33-BF16-06F8CA6DE48D}" dt="2021-08-09T05:33:13.886" v="3210"/>
          <ac:grpSpMkLst>
            <pc:docMk/>
            <pc:sldMk cId="1727336910" sldId="344"/>
            <ac:grpSpMk id="263" creationId="{6F640FBA-D281-4F6B-9DDF-E61F6B2A51BB}"/>
          </ac:grpSpMkLst>
        </pc:grpChg>
        <pc:grpChg chg="add del mod">
          <ac:chgData name="KNS SUB" userId="a49e7185d84df695" providerId="LiveId" clId="{DE603DE8-B0ED-4A33-BF16-06F8CA6DE48D}" dt="2021-08-09T05:33:13.886" v="3210"/>
          <ac:grpSpMkLst>
            <pc:docMk/>
            <pc:sldMk cId="1727336910" sldId="344"/>
            <ac:grpSpMk id="269" creationId="{1F4936D7-37EA-4CB7-8F9C-3FFF04A280C6}"/>
          </ac:grpSpMkLst>
        </pc:grpChg>
        <pc:grpChg chg="add del mod">
          <ac:chgData name="KNS SUB" userId="a49e7185d84df695" providerId="LiveId" clId="{DE603DE8-B0ED-4A33-BF16-06F8CA6DE48D}" dt="2021-08-09T05:33:13.886" v="3210"/>
          <ac:grpSpMkLst>
            <pc:docMk/>
            <pc:sldMk cId="1727336910" sldId="344"/>
            <ac:grpSpMk id="272" creationId="{1FB61A3F-7B97-4BE7-B0F7-58F85DB3B386}"/>
          </ac:grpSpMkLst>
        </pc:grpChg>
        <pc:grpChg chg="add del mod">
          <ac:chgData name="KNS SUB" userId="a49e7185d84df695" providerId="LiveId" clId="{DE603DE8-B0ED-4A33-BF16-06F8CA6DE48D}" dt="2021-08-09T05:33:13.886" v="3210"/>
          <ac:grpSpMkLst>
            <pc:docMk/>
            <pc:sldMk cId="1727336910" sldId="344"/>
            <ac:grpSpMk id="275" creationId="{32328176-82B3-4580-AA88-2ED2832C1082}"/>
          </ac:grpSpMkLst>
        </pc:grpChg>
        <pc:grpChg chg="add del mod">
          <ac:chgData name="KNS SUB" userId="a49e7185d84df695" providerId="LiveId" clId="{DE603DE8-B0ED-4A33-BF16-06F8CA6DE48D}" dt="2021-08-09T05:33:13.886" v="3210"/>
          <ac:grpSpMkLst>
            <pc:docMk/>
            <pc:sldMk cId="1727336910" sldId="344"/>
            <ac:grpSpMk id="281" creationId="{9B62BC06-394A-4B6A-A228-E65AB3ACF224}"/>
          </ac:grpSpMkLst>
        </pc:grpChg>
        <pc:grpChg chg="mod">
          <ac:chgData name="KNS SUB" userId="a49e7185d84df695" providerId="LiveId" clId="{DE603DE8-B0ED-4A33-BF16-06F8CA6DE48D}" dt="2021-08-09T05:33:01.580" v="3209"/>
          <ac:grpSpMkLst>
            <pc:docMk/>
            <pc:sldMk cId="1727336910" sldId="344"/>
            <ac:grpSpMk id="282" creationId="{2E15176B-4AC6-487F-9B98-2E036FEF794A}"/>
          </ac:grpSpMkLst>
        </pc:grpChg>
        <pc:grpChg chg="mod">
          <ac:chgData name="KNS SUB" userId="a49e7185d84df695" providerId="LiveId" clId="{DE603DE8-B0ED-4A33-BF16-06F8CA6DE48D}" dt="2021-08-09T05:33:01.580" v="3209"/>
          <ac:grpSpMkLst>
            <pc:docMk/>
            <pc:sldMk cId="1727336910" sldId="344"/>
            <ac:grpSpMk id="283" creationId="{303BF670-B782-4C9B-BA9C-45B5212BD49C}"/>
          </ac:grpSpMkLst>
        </pc:grpChg>
        <pc:grpChg chg="mod">
          <ac:chgData name="KNS SUB" userId="a49e7185d84df695" providerId="LiveId" clId="{DE603DE8-B0ED-4A33-BF16-06F8CA6DE48D}" dt="2021-08-09T05:33:01.580" v="3209"/>
          <ac:grpSpMkLst>
            <pc:docMk/>
            <pc:sldMk cId="1727336910" sldId="344"/>
            <ac:grpSpMk id="284" creationId="{50FD2529-389F-4F6D-8206-2B5860279E00}"/>
          </ac:grpSpMkLst>
        </pc:grpChg>
        <pc:grpChg chg="mod">
          <ac:chgData name="KNS SUB" userId="a49e7185d84df695" providerId="LiveId" clId="{DE603DE8-B0ED-4A33-BF16-06F8CA6DE48D}" dt="2021-08-09T05:33:01.580" v="3209"/>
          <ac:grpSpMkLst>
            <pc:docMk/>
            <pc:sldMk cId="1727336910" sldId="344"/>
            <ac:grpSpMk id="285" creationId="{EB763DED-077D-4E2E-8F47-68DD0743BBBC}"/>
          </ac:grpSpMkLst>
        </pc:grpChg>
        <pc:grpChg chg="mod">
          <ac:chgData name="KNS SUB" userId="a49e7185d84df695" providerId="LiveId" clId="{DE603DE8-B0ED-4A33-BF16-06F8CA6DE48D}" dt="2021-08-09T05:33:01.580" v="3209"/>
          <ac:grpSpMkLst>
            <pc:docMk/>
            <pc:sldMk cId="1727336910" sldId="344"/>
            <ac:grpSpMk id="287" creationId="{1B3BB5FC-DBFE-4AB1-B22A-4E981F535DF9}"/>
          </ac:grpSpMkLst>
        </pc:grpChg>
        <pc:grpChg chg="mod">
          <ac:chgData name="KNS SUB" userId="a49e7185d84df695" providerId="LiveId" clId="{DE603DE8-B0ED-4A33-BF16-06F8CA6DE48D}" dt="2021-08-09T05:33:01.580" v="3209"/>
          <ac:grpSpMkLst>
            <pc:docMk/>
            <pc:sldMk cId="1727336910" sldId="344"/>
            <ac:grpSpMk id="299" creationId="{238C8F18-222A-4213-A73B-147A1CA6A11C}"/>
          </ac:grpSpMkLst>
        </pc:grpChg>
        <pc:grpChg chg="mod">
          <ac:chgData name="KNS SUB" userId="a49e7185d84df695" providerId="LiveId" clId="{DE603DE8-B0ED-4A33-BF16-06F8CA6DE48D}" dt="2021-08-09T05:33:01.580" v="3209"/>
          <ac:grpSpMkLst>
            <pc:docMk/>
            <pc:sldMk cId="1727336910" sldId="344"/>
            <ac:grpSpMk id="306" creationId="{9E052B75-BC6D-4F37-85EA-52F232FF1508}"/>
          </ac:grpSpMkLst>
        </pc:grpChg>
        <pc:grpChg chg="mod">
          <ac:chgData name="KNS SUB" userId="a49e7185d84df695" providerId="LiveId" clId="{DE603DE8-B0ED-4A33-BF16-06F8CA6DE48D}" dt="2021-08-09T05:33:01.580" v="3209"/>
          <ac:grpSpMkLst>
            <pc:docMk/>
            <pc:sldMk cId="1727336910" sldId="344"/>
            <ac:grpSpMk id="312" creationId="{5203F0F0-F3D5-4E05-A4DA-C3F06188DBCE}"/>
          </ac:grpSpMkLst>
        </pc:grpChg>
        <pc:grpChg chg="mod">
          <ac:chgData name="KNS SUB" userId="a49e7185d84df695" providerId="LiveId" clId="{DE603DE8-B0ED-4A33-BF16-06F8CA6DE48D}" dt="2021-08-09T05:33:01.580" v="3209"/>
          <ac:grpSpMkLst>
            <pc:docMk/>
            <pc:sldMk cId="1727336910" sldId="344"/>
            <ac:grpSpMk id="314" creationId="{7ABF96FE-8330-43A3-9DB3-E4202797B0E4}"/>
          </ac:grpSpMkLst>
        </pc:grpChg>
        <pc:grpChg chg="add del mod">
          <ac:chgData name="KNS SUB" userId="a49e7185d84df695" providerId="LiveId" clId="{DE603DE8-B0ED-4A33-BF16-06F8CA6DE48D}" dt="2021-08-09T05:33:13.886" v="3210"/>
          <ac:grpSpMkLst>
            <pc:docMk/>
            <pc:sldMk cId="1727336910" sldId="344"/>
            <ac:grpSpMk id="321" creationId="{A199CA07-E8B8-4144-87E8-F1DF6D02B9A6}"/>
          </ac:grpSpMkLst>
        </pc:grpChg>
        <pc:grpChg chg="add del mod">
          <ac:chgData name="KNS SUB" userId="a49e7185d84df695" providerId="LiveId" clId="{DE603DE8-B0ED-4A33-BF16-06F8CA6DE48D}" dt="2021-08-09T05:33:13.886" v="3210"/>
          <ac:grpSpMkLst>
            <pc:docMk/>
            <pc:sldMk cId="1727336910" sldId="344"/>
            <ac:grpSpMk id="328" creationId="{73EE9371-B871-4C5D-A68B-BF8F33313303}"/>
          </ac:grpSpMkLst>
        </pc:grpChg>
        <pc:grpChg chg="mod">
          <ac:chgData name="KNS SUB" userId="a49e7185d84df695" providerId="LiveId" clId="{DE603DE8-B0ED-4A33-BF16-06F8CA6DE48D}" dt="2021-08-09T05:33:01.580" v="3209"/>
          <ac:grpSpMkLst>
            <pc:docMk/>
            <pc:sldMk cId="1727336910" sldId="344"/>
            <ac:grpSpMk id="331" creationId="{3546574F-1461-49AA-A3DC-E3897A297220}"/>
          </ac:grpSpMkLst>
        </pc:grpChg>
        <pc:grpChg chg="mod">
          <ac:chgData name="KNS SUB" userId="a49e7185d84df695" providerId="LiveId" clId="{DE603DE8-B0ED-4A33-BF16-06F8CA6DE48D}" dt="2021-08-09T05:33:01.580" v="3209"/>
          <ac:grpSpMkLst>
            <pc:docMk/>
            <pc:sldMk cId="1727336910" sldId="344"/>
            <ac:grpSpMk id="347" creationId="{61F42396-FBBB-4A97-9254-8C5C1243A14A}"/>
          </ac:grpSpMkLst>
        </pc:grpChg>
        <pc:grpChg chg="add del mod">
          <ac:chgData name="KNS SUB" userId="a49e7185d84df695" providerId="LiveId" clId="{DE603DE8-B0ED-4A33-BF16-06F8CA6DE48D}" dt="2021-08-09T05:33:13.886" v="3210"/>
          <ac:grpSpMkLst>
            <pc:docMk/>
            <pc:sldMk cId="1727336910" sldId="344"/>
            <ac:grpSpMk id="354" creationId="{55C7173D-FFE7-4CF1-80AF-67DD9C4D1167}"/>
          </ac:grpSpMkLst>
        </pc:grpChg>
        <pc:grpChg chg="mod">
          <ac:chgData name="KNS SUB" userId="a49e7185d84df695" providerId="LiveId" clId="{DE603DE8-B0ED-4A33-BF16-06F8CA6DE48D}" dt="2021-08-09T05:33:01.580" v="3209"/>
          <ac:grpSpMkLst>
            <pc:docMk/>
            <pc:sldMk cId="1727336910" sldId="344"/>
            <ac:grpSpMk id="355" creationId="{6C7D3408-94DE-4DAF-B07D-82043390A0D0}"/>
          </ac:grpSpMkLst>
        </pc:grpChg>
        <pc:grpChg chg="mod">
          <ac:chgData name="KNS SUB" userId="a49e7185d84df695" providerId="LiveId" clId="{DE603DE8-B0ED-4A33-BF16-06F8CA6DE48D}" dt="2021-08-09T05:33:01.580" v="3209"/>
          <ac:grpSpMkLst>
            <pc:docMk/>
            <pc:sldMk cId="1727336910" sldId="344"/>
            <ac:grpSpMk id="361" creationId="{40066392-9D73-4169-99E6-DA8EF666D6DF}"/>
          </ac:grpSpMkLst>
        </pc:grpChg>
        <pc:grpChg chg="add del mod">
          <ac:chgData name="KNS SUB" userId="a49e7185d84df695" providerId="LiveId" clId="{DE603DE8-B0ED-4A33-BF16-06F8CA6DE48D}" dt="2021-08-09T05:33:13.886" v="3210"/>
          <ac:grpSpMkLst>
            <pc:docMk/>
            <pc:sldMk cId="1727336910" sldId="344"/>
            <ac:grpSpMk id="365" creationId="{16721EB3-D31A-4F3C-81E0-12F195F6691A}"/>
          </ac:grpSpMkLst>
        </pc:grpChg>
        <pc:grpChg chg="add del mod">
          <ac:chgData name="KNS SUB" userId="a49e7185d84df695" providerId="LiveId" clId="{DE603DE8-B0ED-4A33-BF16-06F8CA6DE48D}" dt="2021-08-09T05:33:13.886" v="3210"/>
          <ac:grpSpMkLst>
            <pc:docMk/>
            <pc:sldMk cId="1727336910" sldId="344"/>
            <ac:grpSpMk id="370" creationId="{40A6B8E3-F964-4A02-B896-6A69F1C0D002}"/>
          </ac:grpSpMkLst>
        </pc:grpChg>
        <pc:grpChg chg="add del mod">
          <ac:chgData name="KNS SUB" userId="a49e7185d84df695" providerId="LiveId" clId="{DE603DE8-B0ED-4A33-BF16-06F8CA6DE48D}" dt="2021-08-09T05:33:13.886" v="3210"/>
          <ac:grpSpMkLst>
            <pc:docMk/>
            <pc:sldMk cId="1727336910" sldId="344"/>
            <ac:grpSpMk id="377" creationId="{0572DDFE-C092-4302-A965-1DC36C7AFB79}"/>
          </ac:grpSpMkLst>
        </pc:grpChg>
        <pc:grpChg chg="add del mod">
          <ac:chgData name="KNS SUB" userId="a49e7185d84df695" providerId="LiveId" clId="{DE603DE8-B0ED-4A33-BF16-06F8CA6DE48D}" dt="2021-08-09T05:33:13.886" v="3210"/>
          <ac:grpSpMkLst>
            <pc:docMk/>
            <pc:sldMk cId="1727336910" sldId="344"/>
            <ac:grpSpMk id="384" creationId="{00F2354B-BB99-41FF-82A4-4F79B7F1D26A}"/>
          </ac:grpSpMkLst>
        </pc:grpChg>
        <pc:grpChg chg="mod">
          <ac:chgData name="KNS SUB" userId="a49e7185d84df695" providerId="LiveId" clId="{DE603DE8-B0ED-4A33-BF16-06F8CA6DE48D}" dt="2021-08-09T05:33:01.580" v="3209"/>
          <ac:grpSpMkLst>
            <pc:docMk/>
            <pc:sldMk cId="1727336910" sldId="344"/>
            <ac:grpSpMk id="386" creationId="{EA59EC7A-5AAD-44ED-9DE8-6843E5069C6C}"/>
          </ac:grpSpMkLst>
        </pc:grpChg>
        <pc:grpChg chg="add del mod">
          <ac:chgData name="KNS SUB" userId="a49e7185d84df695" providerId="LiveId" clId="{DE603DE8-B0ED-4A33-BF16-06F8CA6DE48D}" dt="2021-08-09T05:33:13.886" v="3210"/>
          <ac:grpSpMkLst>
            <pc:docMk/>
            <pc:sldMk cId="1727336910" sldId="344"/>
            <ac:grpSpMk id="395" creationId="{43ADB5ED-6CE3-4AF4-B13D-2E214C157C8E}"/>
          </ac:grpSpMkLst>
        </pc:grpChg>
        <pc:grpChg chg="mod">
          <ac:chgData name="KNS SUB" userId="a49e7185d84df695" providerId="LiveId" clId="{DE603DE8-B0ED-4A33-BF16-06F8CA6DE48D}" dt="2021-08-09T05:33:01.580" v="3209"/>
          <ac:grpSpMkLst>
            <pc:docMk/>
            <pc:sldMk cId="1727336910" sldId="344"/>
            <ac:grpSpMk id="396" creationId="{0E60BD3C-6BD5-4B31-B285-0B8CFC6114C7}"/>
          </ac:grpSpMkLst>
        </pc:grpChg>
        <pc:grpChg chg="mod">
          <ac:chgData name="KNS SUB" userId="a49e7185d84df695" providerId="LiveId" clId="{DE603DE8-B0ED-4A33-BF16-06F8CA6DE48D}" dt="2021-08-09T05:33:01.580" v="3209"/>
          <ac:grpSpMkLst>
            <pc:docMk/>
            <pc:sldMk cId="1727336910" sldId="344"/>
            <ac:grpSpMk id="402" creationId="{1A3EBD70-BEDF-4E44-90E6-876D0BD267A2}"/>
          </ac:grpSpMkLst>
        </pc:grpChg>
        <pc:grpChg chg="add del mod">
          <ac:chgData name="KNS SUB" userId="a49e7185d84df695" providerId="LiveId" clId="{DE603DE8-B0ED-4A33-BF16-06F8CA6DE48D}" dt="2021-08-09T05:33:13.886" v="3210"/>
          <ac:grpSpMkLst>
            <pc:docMk/>
            <pc:sldMk cId="1727336910" sldId="344"/>
            <ac:grpSpMk id="420" creationId="{0FC3AB71-B741-4B50-815A-7662266251AB}"/>
          </ac:grpSpMkLst>
        </pc:grpChg>
        <pc:grpChg chg="mod">
          <ac:chgData name="KNS SUB" userId="a49e7185d84df695" providerId="LiveId" clId="{DE603DE8-B0ED-4A33-BF16-06F8CA6DE48D}" dt="2021-08-09T05:33:01.580" v="3209"/>
          <ac:grpSpMkLst>
            <pc:docMk/>
            <pc:sldMk cId="1727336910" sldId="344"/>
            <ac:grpSpMk id="422" creationId="{8B15DE25-90FA-428F-B33A-E25AE0175CA2}"/>
          </ac:grpSpMkLst>
        </pc:grpChg>
        <pc:grpChg chg="mod">
          <ac:chgData name="KNS SUB" userId="a49e7185d84df695" providerId="LiveId" clId="{DE603DE8-B0ED-4A33-BF16-06F8CA6DE48D}" dt="2021-08-09T05:33:01.580" v="3209"/>
          <ac:grpSpMkLst>
            <pc:docMk/>
            <pc:sldMk cId="1727336910" sldId="344"/>
            <ac:grpSpMk id="423" creationId="{857FB435-CCC6-4E9D-8D74-D7E1B853C020}"/>
          </ac:grpSpMkLst>
        </pc:grpChg>
        <pc:grpChg chg="add del mod">
          <ac:chgData name="KNS SUB" userId="a49e7185d84df695" providerId="LiveId" clId="{DE603DE8-B0ED-4A33-BF16-06F8CA6DE48D}" dt="2021-08-09T05:33:13.886" v="3210"/>
          <ac:grpSpMkLst>
            <pc:docMk/>
            <pc:sldMk cId="1727336910" sldId="344"/>
            <ac:grpSpMk id="429" creationId="{93132A49-747A-4EE9-B69A-C1DB54406CF7}"/>
          </ac:grpSpMkLst>
        </pc:grpChg>
        <pc:grpChg chg="add del mod">
          <ac:chgData name="KNS SUB" userId="a49e7185d84df695" providerId="LiveId" clId="{DE603DE8-B0ED-4A33-BF16-06F8CA6DE48D}" dt="2021-08-09T05:33:13.886" v="3210"/>
          <ac:grpSpMkLst>
            <pc:docMk/>
            <pc:sldMk cId="1727336910" sldId="344"/>
            <ac:grpSpMk id="433" creationId="{04D7F98F-A0F2-419B-B077-9006385CC8E3}"/>
          </ac:grpSpMkLst>
        </pc:grpChg>
        <pc:grpChg chg="add del mod">
          <ac:chgData name="KNS SUB" userId="a49e7185d84df695" providerId="LiveId" clId="{DE603DE8-B0ED-4A33-BF16-06F8CA6DE48D}" dt="2021-08-09T05:33:13.886" v="3210"/>
          <ac:grpSpMkLst>
            <pc:docMk/>
            <pc:sldMk cId="1727336910" sldId="344"/>
            <ac:grpSpMk id="437" creationId="{1D301EAB-BEE7-4E5A-AB7B-A70A5E2C06F0}"/>
          </ac:grpSpMkLst>
        </pc:grpChg>
        <pc:grpChg chg="mod">
          <ac:chgData name="KNS SUB" userId="a49e7185d84df695" providerId="LiveId" clId="{DE603DE8-B0ED-4A33-BF16-06F8CA6DE48D}" dt="2021-08-09T05:33:01.580" v="3209"/>
          <ac:grpSpMkLst>
            <pc:docMk/>
            <pc:sldMk cId="1727336910" sldId="344"/>
            <ac:grpSpMk id="440" creationId="{241101F1-EED6-4CA5-A350-E27C9E437BD4}"/>
          </ac:grpSpMkLst>
        </pc:grpChg>
        <pc:grpChg chg="mod">
          <ac:chgData name="KNS SUB" userId="a49e7185d84df695" providerId="LiveId" clId="{DE603DE8-B0ED-4A33-BF16-06F8CA6DE48D}" dt="2021-08-09T05:33:01.580" v="3209"/>
          <ac:grpSpMkLst>
            <pc:docMk/>
            <pc:sldMk cId="1727336910" sldId="344"/>
            <ac:grpSpMk id="445" creationId="{F3C095F6-571E-4115-8B57-9BC6C013BD9E}"/>
          </ac:grpSpMkLst>
        </pc:grpChg>
        <pc:grpChg chg="add del mod">
          <ac:chgData name="KNS SUB" userId="a49e7185d84df695" providerId="LiveId" clId="{DE603DE8-B0ED-4A33-BF16-06F8CA6DE48D}" dt="2021-08-09T05:33:13.886" v="3210"/>
          <ac:grpSpMkLst>
            <pc:docMk/>
            <pc:sldMk cId="1727336910" sldId="344"/>
            <ac:grpSpMk id="450" creationId="{888E0CE1-557B-457E-A692-02F5579A58C2}"/>
          </ac:grpSpMkLst>
        </pc:grpChg>
        <pc:grpChg chg="add del mod">
          <ac:chgData name="KNS SUB" userId="a49e7185d84df695" providerId="LiveId" clId="{DE603DE8-B0ED-4A33-BF16-06F8CA6DE48D}" dt="2021-08-09T05:33:13.886" v="3210"/>
          <ac:grpSpMkLst>
            <pc:docMk/>
            <pc:sldMk cId="1727336910" sldId="344"/>
            <ac:grpSpMk id="457" creationId="{9EAF5CE5-5389-4315-AD1E-BF2123A7222D}"/>
          </ac:grpSpMkLst>
        </pc:grpChg>
        <pc:grpChg chg="add del mod">
          <ac:chgData name="KNS SUB" userId="a49e7185d84df695" providerId="LiveId" clId="{DE603DE8-B0ED-4A33-BF16-06F8CA6DE48D}" dt="2021-08-09T05:33:13.886" v="3210"/>
          <ac:grpSpMkLst>
            <pc:docMk/>
            <pc:sldMk cId="1727336910" sldId="344"/>
            <ac:grpSpMk id="460" creationId="{EE23611D-6768-417F-AC5F-7C963625D982}"/>
          </ac:grpSpMkLst>
        </pc:grpChg>
        <pc:grpChg chg="mod">
          <ac:chgData name="KNS SUB" userId="a49e7185d84df695" providerId="LiveId" clId="{DE603DE8-B0ED-4A33-BF16-06F8CA6DE48D}" dt="2021-08-09T05:33:01.580" v="3209"/>
          <ac:grpSpMkLst>
            <pc:docMk/>
            <pc:sldMk cId="1727336910" sldId="344"/>
            <ac:grpSpMk id="461" creationId="{A383881D-7826-4FD0-A12C-67E948FD92A6}"/>
          </ac:grpSpMkLst>
        </pc:grpChg>
        <pc:grpChg chg="add del mod">
          <ac:chgData name="KNS SUB" userId="a49e7185d84df695" providerId="LiveId" clId="{DE603DE8-B0ED-4A33-BF16-06F8CA6DE48D}" dt="2021-08-09T05:33:13.886" v="3210"/>
          <ac:grpSpMkLst>
            <pc:docMk/>
            <pc:sldMk cId="1727336910" sldId="344"/>
            <ac:grpSpMk id="465" creationId="{A16281EB-B77B-4D76-8D05-1E5F90BE07AC}"/>
          </ac:grpSpMkLst>
        </pc:grpChg>
        <pc:grpChg chg="add del mod">
          <ac:chgData name="KNS SUB" userId="a49e7185d84df695" providerId="LiveId" clId="{DE603DE8-B0ED-4A33-BF16-06F8CA6DE48D}" dt="2021-08-09T05:33:13.886" v="3210"/>
          <ac:grpSpMkLst>
            <pc:docMk/>
            <pc:sldMk cId="1727336910" sldId="344"/>
            <ac:grpSpMk id="469" creationId="{8F31CABD-566F-403F-85B6-C9C8C6040D3E}"/>
          </ac:grpSpMkLst>
        </pc:grpChg>
        <pc:grpChg chg="mod">
          <ac:chgData name="KNS SUB" userId="a49e7185d84df695" providerId="LiveId" clId="{DE603DE8-B0ED-4A33-BF16-06F8CA6DE48D}" dt="2021-08-09T05:33:01.580" v="3209"/>
          <ac:grpSpMkLst>
            <pc:docMk/>
            <pc:sldMk cId="1727336910" sldId="344"/>
            <ac:grpSpMk id="471" creationId="{10F4D0CB-B366-4D33-9865-262715577D31}"/>
          </ac:grpSpMkLst>
        </pc:grpChg>
        <pc:grpChg chg="add del mod">
          <ac:chgData name="KNS SUB" userId="a49e7185d84df695" providerId="LiveId" clId="{DE603DE8-B0ED-4A33-BF16-06F8CA6DE48D}" dt="2021-08-09T05:33:13.886" v="3210"/>
          <ac:grpSpMkLst>
            <pc:docMk/>
            <pc:sldMk cId="1727336910" sldId="344"/>
            <ac:grpSpMk id="475" creationId="{31EAB499-C325-4109-8CC6-71603D9A804F}"/>
          </ac:grpSpMkLst>
        </pc:grpChg>
        <pc:grpChg chg="mod">
          <ac:chgData name="KNS SUB" userId="a49e7185d84df695" providerId="LiveId" clId="{DE603DE8-B0ED-4A33-BF16-06F8CA6DE48D}" dt="2021-08-09T05:33:01.580" v="3209"/>
          <ac:grpSpMkLst>
            <pc:docMk/>
            <pc:sldMk cId="1727336910" sldId="344"/>
            <ac:grpSpMk id="476" creationId="{F5EDCBCE-E7CF-44EA-82BB-2C8AD484B8A8}"/>
          </ac:grpSpMkLst>
        </pc:grpChg>
        <pc:grpChg chg="add del mod">
          <ac:chgData name="KNS SUB" userId="a49e7185d84df695" providerId="LiveId" clId="{DE603DE8-B0ED-4A33-BF16-06F8CA6DE48D}" dt="2021-08-09T05:33:13.886" v="3210"/>
          <ac:grpSpMkLst>
            <pc:docMk/>
            <pc:sldMk cId="1727336910" sldId="344"/>
            <ac:grpSpMk id="486" creationId="{E82AAF47-4892-40C0-874E-A1201537C449}"/>
          </ac:grpSpMkLst>
        </pc:grpChg>
        <pc:grpChg chg="add del mod">
          <ac:chgData name="KNS SUB" userId="a49e7185d84df695" providerId="LiveId" clId="{DE603DE8-B0ED-4A33-BF16-06F8CA6DE48D}" dt="2021-08-09T05:33:13.886" v="3210"/>
          <ac:grpSpMkLst>
            <pc:docMk/>
            <pc:sldMk cId="1727336910" sldId="344"/>
            <ac:grpSpMk id="490" creationId="{1C557FEA-35CC-49C6-BDFB-713F11A161D6}"/>
          </ac:grpSpMkLst>
        </pc:grpChg>
        <pc:grpChg chg="add del mod">
          <ac:chgData name="KNS SUB" userId="a49e7185d84df695" providerId="LiveId" clId="{DE603DE8-B0ED-4A33-BF16-06F8CA6DE48D}" dt="2021-08-09T05:33:13.886" v="3210"/>
          <ac:grpSpMkLst>
            <pc:docMk/>
            <pc:sldMk cId="1727336910" sldId="344"/>
            <ac:grpSpMk id="495" creationId="{7945A613-7E63-4266-9C7C-DC3849235720}"/>
          </ac:grpSpMkLst>
        </pc:grpChg>
        <pc:grpChg chg="add del mod">
          <ac:chgData name="KNS SUB" userId="a49e7185d84df695" providerId="LiveId" clId="{DE603DE8-B0ED-4A33-BF16-06F8CA6DE48D}" dt="2021-08-09T05:33:13.886" v="3210"/>
          <ac:grpSpMkLst>
            <pc:docMk/>
            <pc:sldMk cId="1727336910" sldId="344"/>
            <ac:grpSpMk id="498" creationId="{78F9164A-737C-401B-8324-578D583BCDF1}"/>
          </ac:grpSpMkLst>
        </pc:grpChg>
        <pc:grpChg chg="add del mod">
          <ac:chgData name="KNS SUB" userId="a49e7185d84df695" providerId="LiveId" clId="{DE603DE8-B0ED-4A33-BF16-06F8CA6DE48D}" dt="2021-08-09T05:33:13.886" v="3210"/>
          <ac:grpSpMkLst>
            <pc:docMk/>
            <pc:sldMk cId="1727336910" sldId="344"/>
            <ac:grpSpMk id="501" creationId="{6BF14B98-883A-485C-A94C-50391D0DF3C0}"/>
          </ac:grpSpMkLst>
        </pc:grpChg>
        <pc:grpChg chg="add del mod">
          <ac:chgData name="KNS SUB" userId="a49e7185d84df695" providerId="LiveId" clId="{DE603DE8-B0ED-4A33-BF16-06F8CA6DE48D}" dt="2021-08-09T05:33:21.899" v="3212"/>
          <ac:grpSpMkLst>
            <pc:docMk/>
            <pc:sldMk cId="1727336910" sldId="344"/>
            <ac:grpSpMk id="514" creationId="{046A68E4-85A7-4571-95B2-527D78AB6933}"/>
          </ac:grpSpMkLst>
        </pc:grpChg>
        <pc:grpChg chg="add del mod">
          <ac:chgData name="KNS SUB" userId="a49e7185d84df695" providerId="LiveId" clId="{DE603DE8-B0ED-4A33-BF16-06F8CA6DE48D}" dt="2021-08-09T05:33:21.899" v="3212"/>
          <ac:grpSpMkLst>
            <pc:docMk/>
            <pc:sldMk cId="1727336910" sldId="344"/>
            <ac:grpSpMk id="523" creationId="{A724667B-1726-444A-AEB5-A5338FB6ACB4}"/>
          </ac:grpSpMkLst>
        </pc:grpChg>
        <pc:grpChg chg="mod">
          <ac:chgData name="KNS SUB" userId="a49e7185d84df695" providerId="LiveId" clId="{DE603DE8-B0ED-4A33-BF16-06F8CA6DE48D}" dt="2021-08-09T05:33:14.937" v="3211"/>
          <ac:grpSpMkLst>
            <pc:docMk/>
            <pc:sldMk cId="1727336910" sldId="344"/>
            <ac:grpSpMk id="526" creationId="{26E43E73-5BD2-4158-88B0-420DBC0DCF5C}"/>
          </ac:grpSpMkLst>
        </pc:grpChg>
        <pc:grpChg chg="mod">
          <ac:chgData name="KNS SUB" userId="a49e7185d84df695" providerId="LiveId" clId="{DE603DE8-B0ED-4A33-BF16-06F8CA6DE48D}" dt="2021-08-09T05:33:14.937" v="3211"/>
          <ac:grpSpMkLst>
            <pc:docMk/>
            <pc:sldMk cId="1727336910" sldId="344"/>
            <ac:grpSpMk id="527" creationId="{3019C8F6-335D-4F0B-83F1-36BD89330DCD}"/>
          </ac:grpSpMkLst>
        </pc:grpChg>
        <pc:grpChg chg="mod">
          <ac:chgData name="KNS SUB" userId="a49e7185d84df695" providerId="LiveId" clId="{DE603DE8-B0ED-4A33-BF16-06F8CA6DE48D}" dt="2021-08-09T05:33:14.937" v="3211"/>
          <ac:grpSpMkLst>
            <pc:docMk/>
            <pc:sldMk cId="1727336910" sldId="344"/>
            <ac:grpSpMk id="528" creationId="{8B929669-8BCB-4819-9732-0407A10AF4F3}"/>
          </ac:grpSpMkLst>
        </pc:grpChg>
        <pc:grpChg chg="mod">
          <ac:chgData name="KNS SUB" userId="a49e7185d84df695" providerId="LiveId" clId="{DE603DE8-B0ED-4A33-BF16-06F8CA6DE48D}" dt="2021-08-09T05:33:14.937" v="3211"/>
          <ac:grpSpMkLst>
            <pc:docMk/>
            <pc:sldMk cId="1727336910" sldId="344"/>
            <ac:grpSpMk id="532" creationId="{E12DB95B-78B5-4A6F-846E-92C537E1A81F}"/>
          </ac:grpSpMkLst>
        </pc:grpChg>
        <pc:grpChg chg="mod">
          <ac:chgData name="KNS SUB" userId="a49e7185d84df695" providerId="LiveId" clId="{DE603DE8-B0ED-4A33-BF16-06F8CA6DE48D}" dt="2021-08-09T05:33:14.937" v="3211"/>
          <ac:grpSpMkLst>
            <pc:docMk/>
            <pc:sldMk cId="1727336910" sldId="344"/>
            <ac:grpSpMk id="533" creationId="{EFB1BDD0-F4E3-484E-AC86-03A0211FF545}"/>
          </ac:grpSpMkLst>
        </pc:grpChg>
        <pc:grpChg chg="mod">
          <ac:chgData name="KNS SUB" userId="a49e7185d84df695" providerId="LiveId" clId="{DE603DE8-B0ED-4A33-BF16-06F8CA6DE48D}" dt="2021-08-09T05:33:14.937" v="3211"/>
          <ac:grpSpMkLst>
            <pc:docMk/>
            <pc:sldMk cId="1727336910" sldId="344"/>
            <ac:grpSpMk id="545" creationId="{4B62824C-9F9B-4965-ACBB-B662FA17E905}"/>
          </ac:grpSpMkLst>
        </pc:grpChg>
        <pc:grpChg chg="mod">
          <ac:chgData name="KNS SUB" userId="a49e7185d84df695" providerId="LiveId" clId="{DE603DE8-B0ED-4A33-BF16-06F8CA6DE48D}" dt="2021-08-09T05:33:14.937" v="3211"/>
          <ac:grpSpMkLst>
            <pc:docMk/>
            <pc:sldMk cId="1727336910" sldId="344"/>
            <ac:grpSpMk id="552" creationId="{B26D864B-CD36-4F96-9552-774743D19B61}"/>
          </ac:grpSpMkLst>
        </pc:grpChg>
        <pc:grpChg chg="add del mod">
          <ac:chgData name="KNS SUB" userId="a49e7185d84df695" providerId="LiveId" clId="{DE603DE8-B0ED-4A33-BF16-06F8CA6DE48D}" dt="2021-08-09T05:33:21.899" v="3212"/>
          <ac:grpSpMkLst>
            <pc:docMk/>
            <pc:sldMk cId="1727336910" sldId="344"/>
            <ac:grpSpMk id="558" creationId="{A07CA68C-406C-44F3-B8E0-A01DB1715A1D}"/>
          </ac:grpSpMkLst>
        </pc:grpChg>
        <pc:grpChg chg="add del mod">
          <ac:chgData name="KNS SUB" userId="a49e7185d84df695" providerId="LiveId" clId="{DE603DE8-B0ED-4A33-BF16-06F8CA6DE48D}" dt="2021-08-09T05:33:21.899" v="3212"/>
          <ac:grpSpMkLst>
            <pc:docMk/>
            <pc:sldMk cId="1727336910" sldId="344"/>
            <ac:grpSpMk id="561" creationId="{E4774B56-444F-4D75-9AA3-2587F5F69D01}"/>
          </ac:grpSpMkLst>
        </pc:grpChg>
        <pc:grpChg chg="mod">
          <ac:chgData name="KNS SUB" userId="a49e7185d84df695" providerId="LiveId" clId="{DE603DE8-B0ED-4A33-BF16-06F8CA6DE48D}" dt="2021-08-09T05:33:14.937" v="3211"/>
          <ac:grpSpMkLst>
            <pc:docMk/>
            <pc:sldMk cId="1727336910" sldId="344"/>
            <ac:grpSpMk id="562" creationId="{67CCCEE7-3E42-4F8C-A607-64F9D19969DA}"/>
          </ac:grpSpMkLst>
        </pc:grpChg>
        <pc:grpChg chg="add del mod">
          <ac:chgData name="KNS SUB" userId="a49e7185d84df695" providerId="LiveId" clId="{DE603DE8-B0ED-4A33-BF16-06F8CA6DE48D}" dt="2021-08-09T05:33:21.899" v="3212"/>
          <ac:grpSpMkLst>
            <pc:docMk/>
            <pc:sldMk cId="1727336910" sldId="344"/>
            <ac:grpSpMk id="569" creationId="{43331686-FE15-4824-9CCE-CC768D249211}"/>
          </ac:grpSpMkLst>
        </pc:grpChg>
        <pc:grpChg chg="mod">
          <ac:chgData name="KNS SUB" userId="a49e7185d84df695" providerId="LiveId" clId="{DE603DE8-B0ED-4A33-BF16-06F8CA6DE48D}" dt="2021-08-09T05:33:14.937" v="3211"/>
          <ac:grpSpMkLst>
            <pc:docMk/>
            <pc:sldMk cId="1727336910" sldId="344"/>
            <ac:grpSpMk id="571" creationId="{1B5595BD-EAA6-44B6-B59B-83C34107BA47}"/>
          </ac:grpSpMkLst>
        </pc:grpChg>
        <pc:grpChg chg="mod">
          <ac:chgData name="KNS SUB" userId="a49e7185d84df695" providerId="LiveId" clId="{DE603DE8-B0ED-4A33-BF16-06F8CA6DE48D}" dt="2021-08-09T05:33:14.937" v="3211"/>
          <ac:grpSpMkLst>
            <pc:docMk/>
            <pc:sldMk cId="1727336910" sldId="344"/>
            <ac:grpSpMk id="572" creationId="{28DF3487-FCE9-4645-A249-AB0703240524}"/>
          </ac:grpSpMkLst>
        </pc:grpChg>
        <pc:grpChg chg="add del mod">
          <ac:chgData name="KNS SUB" userId="a49e7185d84df695" providerId="LiveId" clId="{DE603DE8-B0ED-4A33-BF16-06F8CA6DE48D}" dt="2021-08-09T05:33:21.899" v="3212"/>
          <ac:grpSpMkLst>
            <pc:docMk/>
            <pc:sldMk cId="1727336910" sldId="344"/>
            <ac:grpSpMk id="576" creationId="{8049718C-1E9F-421C-9D83-5A9FAEE3C6A0}"/>
          </ac:grpSpMkLst>
        </pc:grpChg>
        <pc:grpChg chg="add del mod">
          <ac:chgData name="KNS SUB" userId="a49e7185d84df695" providerId="LiveId" clId="{DE603DE8-B0ED-4A33-BF16-06F8CA6DE48D}" dt="2021-08-09T05:33:21.899" v="3212"/>
          <ac:grpSpMkLst>
            <pc:docMk/>
            <pc:sldMk cId="1727336910" sldId="344"/>
            <ac:grpSpMk id="579" creationId="{0EDE9529-8025-4D98-9E41-057BABFA8950}"/>
          </ac:grpSpMkLst>
        </pc:grpChg>
        <pc:grpChg chg="mod">
          <ac:chgData name="KNS SUB" userId="a49e7185d84df695" providerId="LiveId" clId="{DE603DE8-B0ED-4A33-BF16-06F8CA6DE48D}" dt="2021-08-09T05:33:14.937" v="3211"/>
          <ac:grpSpMkLst>
            <pc:docMk/>
            <pc:sldMk cId="1727336910" sldId="344"/>
            <ac:grpSpMk id="582" creationId="{62E24780-C86A-448D-B8C9-300BD56419F4}"/>
          </ac:grpSpMkLst>
        </pc:grpChg>
        <pc:grpChg chg="mod">
          <ac:chgData name="KNS SUB" userId="a49e7185d84df695" providerId="LiveId" clId="{DE603DE8-B0ED-4A33-BF16-06F8CA6DE48D}" dt="2021-08-09T05:33:14.937" v="3211"/>
          <ac:grpSpMkLst>
            <pc:docMk/>
            <pc:sldMk cId="1727336910" sldId="344"/>
            <ac:grpSpMk id="586" creationId="{AD1D2BBB-4AA9-4555-B46D-595337E08B06}"/>
          </ac:grpSpMkLst>
        </pc:grpChg>
        <pc:grpChg chg="mod">
          <ac:chgData name="KNS SUB" userId="a49e7185d84df695" providerId="LiveId" clId="{DE603DE8-B0ED-4A33-BF16-06F8CA6DE48D}" dt="2021-08-09T05:33:14.937" v="3211"/>
          <ac:grpSpMkLst>
            <pc:docMk/>
            <pc:sldMk cId="1727336910" sldId="344"/>
            <ac:grpSpMk id="591" creationId="{FEBA3089-7FE1-46EE-9A6D-84B660F91E70}"/>
          </ac:grpSpMkLst>
        </pc:grpChg>
        <pc:grpChg chg="add del mod">
          <ac:chgData name="KNS SUB" userId="a49e7185d84df695" providerId="LiveId" clId="{DE603DE8-B0ED-4A33-BF16-06F8CA6DE48D}" dt="2021-08-09T05:33:21.899" v="3212"/>
          <ac:grpSpMkLst>
            <pc:docMk/>
            <pc:sldMk cId="1727336910" sldId="344"/>
            <ac:grpSpMk id="598" creationId="{094EE849-884A-466F-85D7-A4E298A9D4F1}"/>
          </ac:grpSpMkLst>
        </pc:grpChg>
        <pc:grpChg chg="mod">
          <ac:chgData name="KNS SUB" userId="a49e7185d84df695" providerId="LiveId" clId="{DE603DE8-B0ED-4A33-BF16-06F8CA6DE48D}" dt="2021-08-09T05:33:14.937" v="3211"/>
          <ac:grpSpMkLst>
            <pc:docMk/>
            <pc:sldMk cId="1727336910" sldId="344"/>
            <ac:grpSpMk id="601" creationId="{E74142DD-3C26-45A8-BC2D-685119199F8C}"/>
          </ac:grpSpMkLst>
        </pc:grpChg>
        <pc:grpChg chg="mod">
          <ac:chgData name="KNS SUB" userId="a49e7185d84df695" providerId="LiveId" clId="{DE603DE8-B0ED-4A33-BF16-06F8CA6DE48D}" dt="2021-08-09T05:33:14.937" v="3211"/>
          <ac:grpSpMkLst>
            <pc:docMk/>
            <pc:sldMk cId="1727336910" sldId="344"/>
            <ac:grpSpMk id="604" creationId="{237663A9-927D-4184-B884-32431B9C4F50}"/>
          </ac:grpSpMkLst>
        </pc:grpChg>
        <pc:grpChg chg="add del mod">
          <ac:chgData name="KNS SUB" userId="a49e7185d84df695" providerId="LiveId" clId="{DE603DE8-B0ED-4A33-BF16-06F8CA6DE48D}" dt="2021-08-09T05:33:21.899" v="3212"/>
          <ac:grpSpMkLst>
            <pc:docMk/>
            <pc:sldMk cId="1727336910" sldId="344"/>
            <ac:grpSpMk id="608" creationId="{58676161-9D68-4CF7-A36F-240846814497}"/>
          </ac:grpSpMkLst>
        </pc:grpChg>
        <pc:grpChg chg="add del mod">
          <ac:chgData name="KNS SUB" userId="a49e7185d84df695" providerId="LiveId" clId="{DE603DE8-B0ED-4A33-BF16-06F8CA6DE48D}" dt="2021-08-09T05:33:21.899" v="3212"/>
          <ac:grpSpMkLst>
            <pc:docMk/>
            <pc:sldMk cId="1727336910" sldId="344"/>
            <ac:grpSpMk id="619" creationId="{07AE813A-C6CC-48D6-9EF1-A9689528FB1A}"/>
          </ac:grpSpMkLst>
        </pc:grpChg>
        <pc:grpChg chg="mod">
          <ac:chgData name="KNS SUB" userId="a49e7185d84df695" providerId="LiveId" clId="{DE603DE8-B0ED-4A33-BF16-06F8CA6DE48D}" dt="2021-08-09T05:33:14.937" v="3211"/>
          <ac:grpSpMkLst>
            <pc:docMk/>
            <pc:sldMk cId="1727336910" sldId="344"/>
            <ac:grpSpMk id="621" creationId="{97752645-2ED4-40CB-B8AD-E2A284D4A9E1}"/>
          </ac:grpSpMkLst>
        </pc:grpChg>
        <pc:grpChg chg="mod">
          <ac:chgData name="KNS SUB" userId="a49e7185d84df695" providerId="LiveId" clId="{DE603DE8-B0ED-4A33-BF16-06F8CA6DE48D}" dt="2021-08-09T05:33:14.937" v="3211"/>
          <ac:grpSpMkLst>
            <pc:docMk/>
            <pc:sldMk cId="1727336910" sldId="344"/>
            <ac:grpSpMk id="622" creationId="{4F5E865B-935F-4ABE-91FE-19B3963F3ED3}"/>
          </ac:grpSpMkLst>
        </pc:grpChg>
        <pc:grpChg chg="add del mod">
          <ac:chgData name="KNS SUB" userId="a49e7185d84df695" providerId="LiveId" clId="{DE603DE8-B0ED-4A33-BF16-06F8CA6DE48D}" dt="2021-08-09T05:33:21.899" v="3212"/>
          <ac:grpSpMkLst>
            <pc:docMk/>
            <pc:sldMk cId="1727336910" sldId="344"/>
            <ac:grpSpMk id="628" creationId="{A11EF4A5-95F5-452B-80C4-3D4311694461}"/>
          </ac:grpSpMkLst>
        </pc:grpChg>
        <pc:grpChg chg="mod">
          <ac:chgData name="KNS SUB" userId="a49e7185d84df695" providerId="LiveId" clId="{DE603DE8-B0ED-4A33-BF16-06F8CA6DE48D}" dt="2021-08-09T05:33:14.937" v="3211"/>
          <ac:grpSpMkLst>
            <pc:docMk/>
            <pc:sldMk cId="1727336910" sldId="344"/>
            <ac:grpSpMk id="630" creationId="{9EBEEDA6-ACF5-44D4-B6D6-728119884513}"/>
          </ac:grpSpMkLst>
        </pc:grpChg>
        <pc:grpChg chg="mod">
          <ac:chgData name="KNS SUB" userId="a49e7185d84df695" providerId="LiveId" clId="{DE603DE8-B0ED-4A33-BF16-06F8CA6DE48D}" dt="2021-08-09T05:33:14.937" v="3211"/>
          <ac:grpSpMkLst>
            <pc:docMk/>
            <pc:sldMk cId="1727336910" sldId="344"/>
            <ac:grpSpMk id="631" creationId="{94C6CD2C-B53F-4783-B371-2EB945597D15}"/>
          </ac:grpSpMkLst>
        </pc:grpChg>
        <pc:grpChg chg="add del mod">
          <ac:chgData name="KNS SUB" userId="a49e7185d84df695" providerId="LiveId" clId="{DE603DE8-B0ED-4A33-BF16-06F8CA6DE48D}" dt="2021-08-09T05:33:21.899" v="3212"/>
          <ac:grpSpMkLst>
            <pc:docMk/>
            <pc:sldMk cId="1727336910" sldId="344"/>
            <ac:grpSpMk id="650" creationId="{9E394660-5027-4F23-9B24-977AA0876EC0}"/>
          </ac:grpSpMkLst>
        </pc:grpChg>
        <pc:grpChg chg="add del mod">
          <ac:chgData name="KNS SUB" userId="a49e7185d84df695" providerId="LiveId" clId="{DE603DE8-B0ED-4A33-BF16-06F8CA6DE48D}" dt="2021-08-09T05:33:21.899" v="3212"/>
          <ac:grpSpMkLst>
            <pc:docMk/>
            <pc:sldMk cId="1727336910" sldId="344"/>
            <ac:grpSpMk id="655" creationId="{803FD5E6-A627-47CB-9FC4-C11B2B5A7575}"/>
          </ac:grpSpMkLst>
        </pc:grpChg>
        <pc:grpChg chg="add del mod">
          <ac:chgData name="KNS SUB" userId="a49e7185d84df695" providerId="LiveId" clId="{DE603DE8-B0ED-4A33-BF16-06F8CA6DE48D}" dt="2021-08-09T05:33:21.899" v="3212"/>
          <ac:grpSpMkLst>
            <pc:docMk/>
            <pc:sldMk cId="1727336910" sldId="344"/>
            <ac:grpSpMk id="660" creationId="{8FAA0770-5000-483D-B5E7-FA39696387F3}"/>
          </ac:grpSpMkLst>
        </pc:grpChg>
        <pc:grpChg chg="add del mod">
          <ac:chgData name="KNS SUB" userId="a49e7185d84df695" providerId="LiveId" clId="{DE603DE8-B0ED-4A33-BF16-06F8CA6DE48D}" dt="2021-08-09T05:33:21.899" v="3212"/>
          <ac:grpSpMkLst>
            <pc:docMk/>
            <pc:sldMk cId="1727336910" sldId="344"/>
            <ac:grpSpMk id="663" creationId="{3418C925-9C55-4FCB-8A40-91B007A840BF}"/>
          </ac:grpSpMkLst>
        </pc:grpChg>
        <pc:grpChg chg="mod">
          <ac:chgData name="KNS SUB" userId="a49e7185d84df695" providerId="LiveId" clId="{DE603DE8-B0ED-4A33-BF16-06F8CA6DE48D}" dt="2021-08-09T05:33:14.937" v="3211"/>
          <ac:grpSpMkLst>
            <pc:docMk/>
            <pc:sldMk cId="1727336910" sldId="344"/>
            <ac:grpSpMk id="665" creationId="{06DEA013-31AC-474C-BEE7-6002C76FD09C}"/>
          </ac:grpSpMkLst>
        </pc:grpChg>
        <pc:grpChg chg="mod">
          <ac:chgData name="KNS SUB" userId="a49e7185d84df695" providerId="LiveId" clId="{DE603DE8-B0ED-4A33-BF16-06F8CA6DE48D}" dt="2021-08-09T05:33:14.937" v="3211"/>
          <ac:grpSpMkLst>
            <pc:docMk/>
            <pc:sldMk cId="1727336910" sldId="344"/>
            <ac:grpSpMk id="666" creationId="{E4BCC23F-5280-4D21-BB27-2F9034B2F269}"/>
          </ac:grpSpMkLst>
        </pc:grpChg>
        <pc:grpChg chg="add del mod">
          <ac:chgData name="KNS SUB" userId="a49e7185d84df695" providerId="LiveId" clId="{DE603DE8-B0ED-4A33-BF16-06F8CA6DE48D}" dt="2021-08-09T05:33:21.899" v="3212"/>
          <ac:grpSpMkLst>
            <pc:docMk/>
            <pc:sldMk cId="1727336910" sldId="344"/>
            <ac:grpSpMk id="670" creationId="{7F30EE77-2391-49D6-B1BD-DE925816D29D}"/>
          </ac:grpSpMkLst>
        </pc:grpChg>
        <pc:grpChg chg="mod">
          <ac:chgData name="KNS SUB" userId="a49e7185d84df695" providerId="LiveId" clId="{DE603DE8-B0ED-4A33-BF16-06F8CA6DE48D}" dt="2021-08-09T05:33:14.937" v="3211"/>
          <ac:grpSpMkLst>
            <pc:docMk/>
            <pc:sldMk cId="1727336910" sldId="344"/>
            <ac:grpSpMk id="672" creationId="{D317C5BE-CF95-4E28-B556-A65279F420C5}"/>
          </ac:grpSpMkLst>
        </pc:grpChg>
        <pc:grpChg chg="mod">
          <ac:chgData name="KNS SUB" userId="a49e7185d84df695" providerId="LiveId" clId="{DE603DE8-B0ED-4A33-BF16-06F8CA6DE48D}" dt="2021-08-09T05:33:14.937" v="3211"/>
          <ac:grpSpMkLst>
            <pc:docMk/>
            <pc:sldMk cId="1727336910" sldId="344"/>
            <ac:grpSpMk id="673" creationId="{D8F9FFB8-FE7D-4BCB-9372-EE7FEAA9354F}"/>
          </ac:grpSpMkLst>
        </pc:grpChg>
        <pc:grpChg chg="mod">
          <ac:chgData name="KNS SUB" userId="a49e7185d84df695" providerId="LiveId" clId="{DE603DE8-B0ED-4A33-BF16-06F8CA6DE48D}" dt="2021-08-09T05:33:14.937" v="3211"/>
          <ac:grpSpMkLst>
            <pc:docMk/>
            <pc:sldMk cId="1727336910" sldId="344"/>
            <ac:grpSpMk id="684" creationId="{714CCC40-8CBE-47B3-AEF7-1FECD88E1B44}"/>
          </ac:grpSpMkLst>
        </pc:grpChg>
        <pc:grpChg chg="mod">
          <ac:chgData name="KNS SUB" userId="a49e7185d84df695" providerId="LiveId" clId="{DE603DE8-B0ED-4A33-BF16-06F8CA6DE48D}" dt="2021-08-09T05:33:14.937" v="3211"/>
          <ac:grpSpMkLst>
            <pc:docMk/>
            <pc:sldMk cId="1727336910" sldId="344"/>
            <ac:grpSpMk id="686" creationId="{6ECD4C54-6401-4951-9DEC-8CC0CB676D62}"/>
          </ac:grpSpMkLst>
        </pc:grpChg>
        <pc:grpChg chg="mod">
          <ac:chgData name="KNS SUB" userId="a49e7185d84df695" providerId="LiveId" clId="{DE603DE8-B0ED-4A33-BF16-06F8CA6DE48D}" dt="2021-08-09T05:33:14.937" v="3211"/>
          <ac:grpSpMkLst>
            <pc:docMk/>
            <pc:sldMk cId="1727336910" sldId="344"/>
            <ac:grpSpMk id="687" creationId="{0467AC44-8D69-4FE0-B893-71C24E7845A2}"/>
          </ac:grpSpMkLst>
        </pc:grpChg>
        <pc:grpChg chg="add del mod">
          <ac:chgData name="KNS SUB" userId="a49e7185d84df695" providerId="LiveId" clId="{DE603DE8-B0ED-4A33-BF16-06F8CA6DE48D}" dt="2021-08-09T05:33:21.899" v="3212"/>
          <ac:grpSpMkLst>
            <pc:docMk/>
            <pc:sldMk cId="1727336910" sldId="344"/>
            <ac:grpSpMk id="694" creationId="{BC050572-8247-4B10-AB72-FE06158109F7}"/>
          </ac:grpSpMkLst>
        </pc:grpChg>
        <pc:grpChg chg="mod">
          <ac:chgData name="KNS SUB" userId="a49e7185d84df695" providerId="LiveId" clId="{DE603DE8-B0ED-4A33-BF16-06F8CA6DE48D}" dt="2021-08-09T05:33:14.937" v="3211"/>
          <ac:grpSpMkLst>
            <pc:docMk/>
            <pc:sldMk cId="1727336910" sldId="344"/>
            <ac:grpSpMk id="696" creationId="{0E9217AC-E08D-46FD-B253-739AF80D2F8C}"/>
          </ac:grpSpMkLst>
        </pc:grpChg>
        <pc:grpChg chg="mod">
          <ac:chgData name="KNS SUB" userId="a49e7185d84df695" providerId="LiveId" clId="{DE603DE8-B0ED-4A33-BF16-06F8CA6DE48D}" dt="2021-08-09T05:33:14.937" v="3211"/>
          <ac:grpSpMkLst>
            <pc:docMk/>
            <pc:sldMk cId="1727336910" sldId="344"/>
            <ac:grpSpMk id="697" creationId="{88D5245C-263C-4409-9BCB-6208AE7E05A5}"/>
          </ac:grpSpMkLst>
        </pc:grpChg>
        <pc:grpChg chg="add del mod">
          <ac:chgData name="KNS SUB" userId="a49e7185d84df695" providerId="LiveId" clId="{DE603DE8-B0ED-4A33-BF16-06F8CA6DE48D}" dt="2021-08-09T05:33:21.899" v="3212"/>
          <ac:grpSpMkLst>
            <pc:docMk/>
            <pc:sldMk cId="1727336910" sldId="344"/>
            <ac:grpSpMk id="703" creationId="{837C45D6-187C-4071-A6C4-A60FCFF4CD33}"/>
          </ac:grpSpMkLst>
        </pc:grpChg>
        <pc:grpChg chg="mod">
          <ac:chgData name="KNS SUB" userId="a49e7185d84df695" providerId="LiveId" clId="{DE603DE8-B0ED-4A33-BF16-06F8CA6DE48D}" dt="2021-08-09T05:33:14.937" v="3211"/>
          <ac:grpSpMkLst>
            <pc:docMk/>
            <pc:sldMk cId="1727336910" sldId="344"/>
            <ac:grpSpMk id="705" creationId="{8F8584AC-0DA5-4355-AA02-E97C065D78BF}"/>
          </ac:grpSpMkLst>
        </pc:grpChg>
        <pc:grpChg chg="mod">
          <ac:chgData name="KNS SUB" userId="a49e7185d84df695" providerId="LiveId" clId="{DE603DE8-B0ED-4A33-BF16-06F8CA6DE48D}" dt="2021-08-09T05:33:14.937" v="3211"/>
          <ac:grpSpMkLst>
            <pc:docMk/>
            <pc:sldMk cId="1727336910" sldId="344"/>
            <ac:grpSpMk id="706" creationId="{719F0C96-D501-4B57-9BE6-2CEBB05EC394}"/>
          </ac:grpSpMkLst>
        </pc:grpChg>
        <pc:grpChg chg="add del mod">
          <ac:chgData name="KNS SUB" userId="a49e7185d84df695" providerId="LiveId" clId="{DE603DE8-B0ED-4A33-BF16-06F8CA6DE48D}" dt="2021-08-09T05:33:21.899" v="3212"/>
          <ac:grpSpMkLst>
            <pc:docMk/>
            <pc:sldMk cId="1727336910" sldId="344"/>
            <ac:grpSpMk id="712" creationId="{BD9222B9-98CE-4D4C-BDFA-48A00A97C97A}"/>
          </ac:grpSpMkLst>
        </pc:grpChg>
        <pc:grpChg chg="mod">
          <ac:chgData name="KNS SUB" userId="a49e7185d84df695" providerId="LiveId" clId="{DE603DE8-B0ED-4A33-BF16-06F8CA6DE48D}" dt="2021-08-09T05:33:14.937" v="3211"/>
          <ac:grpSpMkLst>
            <pc:docMk/>
            <pc:sldMk cId="1727336910" sldId="344"/>
            <ac:grpSpMk id="715" creationId="{8A3A6CE8-CFAA-4BCF-ABF7-0E331583A012}"/>
          </ac:grpSpMkLst>
        </pc:grpChg>
        <pc:grpChg chg="mod">
          <ac:chgData name="KNS SUB" userId="a49e7185d84df695" providerId="LiveId" clId="{DE603DE8-B0ED-4A33-BF16-06F8CA6DE48D}" dt="2021-08-09T05:33:14.937" v="3211"/>
          <ac:grpSpMkLst>
            <pc:docMk/>
            <pc:sldMk cId="1727336910" sldId="344"/>
            <ac:grpSpMk id="717" creationId="{941B1A77-E263-43CC-8FAB-A6CA7C5023D9}"/>
          </ac:grpSpMkLst>
        </pc:grpChg>
        <pc:grpChg chg="mod">
          <ac:chgData name="KNS SUB" userId="a49e7185d84df695" providerId="LiveId" clId="{DE603DE8-B0ED-4A33-BF16-06F8CA6DE48D}" dt="2021-08-09T05:33:14.937" v="3211"/>
          <ac:grpSpMkLst>
            <pc:docMk/>
            <pc:sldMk cId="1727336910" sldId="344"/>
            <ac:grpSpMk id="720" creationId="{DD5992D5-0891-4571-8AC0-87CF0C05B64D}"/>
          </ac:grpSpMkLst>
        </pc:grpChg>
        <pc:grpChg chg="add del mod">
          <ac:chgData name="KNS SUB" userId="a49e7185d84df695" providerId="LiveId" clId="{DE603DE8-B0ED-4A33-BF16-06F8CA6DE48D}" dt="2021-08-09T05:33:21.899" v="3212"/>
          <ac:grpSpMkLst>
            <pc:docMk/>
            <pc:sldMk cId="1727336910" sldId="344"/>
            <ac:grpSpMk id="727" creationId="{74D608E0-E538-45EF-92AF-CF641CEDB664}"/>
          </ac:grpSpMkLst>
        </pc:grpChg>
        <pc:grpChg chg="add del mod">
          <ac:chgData name="KNS SUB" userId="a49e7185d84df695" providerId="LiveId" clId="{DE603DE8-B0ED-4A33-BF16-06F8CA6DE48D}" dt="2021-08-09T05:33:21.899" v="3212"/>
          <ac:grpSpMkLst>
            <pc:docMk/>
            <pc:sldMk cId="1727336910" sldId="344"/>
            <ac:grpSpMk id="731" creationId="{7397C09D-42DD-4DDF-83E4-1C12FAF2D031}"/>
          </ac:grpSpMkLst>
        </pc:grpChg>
        <pc:grpChg chg="mod">
          <ac:chgData name="KNS SUB" userId="a49e7185d84df695" providerId="LiveId" clId="{DE603DE8-B0ED-4A33-BF16-06F8CA6DE48D}" dt="2021-08-09T05:33:14.937" v="3211"/>
          <ac:grpSpMkLst>
            <pc:docMk/>
            <pc:sldMk cId="1727336910" sldId="344"/>
            <ac:grpSpMk id="735" creationId="{B0B3C4D1-815E-4206-A892-4596B8B37478}"/>
          </ac:grpSpMkLst>
        </pc:grpChg>
        <pc:grpChg chg="add del mod">
          <ac:chgData name="KNS SUB" userId="a49e7185d84df695" providerId="LiveId" clId="{DE603DE8-B0ED-4A33-BF16-06F8CA6DE48D}" dt="2021-08-09T05:33:21.899" v="3212"/>
          <ac:grpSpMkLst>
            <pc:docMk/>
            <pc:sldMk cId="1727336910" sldId="344"/>
            <ac:grpSpMk id="740" creationId="{D95B68D2-780E-4BB2-853D-DA39F514A1EA}"/>
          </ac:grpSpMkLst>
        </pc:grpChg>
        <pc:grpChg chg="mod">
          <ac:chgData name="KNS SUB" userId="a49e7185d84df695" providerId="LiveId" clId="{DE603DE8-B0ED-4A33-BF16-06F8CA6DE48D}" dt="2021-08-09T05:33:14.937" v="3211"/>
          <ac:grpSpMkLst>
            <pc:docMk/>
            <pc:sldMk cId="1727336910" sldId="344"/>
            <ac:grpSpMk id="742" creationId="{BBF3673A-1CBD-4F7F-B9A2-BB968F548390}"/>
          </ac:grpSpMkLst>
        </pc:grpChg>
        <pc:grpChg chg="mod">
          <ac:chgData name="KNS SUB" userId="a49e7185d84df695" providerId="LiveId" clId="{DE603DE8-B0ED-4A33-BF16-06F8CA6DE48D}" dt="2021-08-09T05:33:14.937" v="3211"/>
          <ac:grpSpMkLst>
            <pc:docMk/>
            <pc:sldMk cId="1727336910" sldId="344"/>
            <ac:grpSpMk id="743" creationId="{DC45862B-204A-45F5-8874-A8EA8C2FFA39}"/>
          </ac:grpSpMkLst>
        </pc:grpChg>
        <pc:grpChg chg="add del mod">
          <ac:chgData name="KNS SUB" userId="a49e7185d84df695" providerId="LiveId" clId="{DE603DE8-B0ED-4A33-BF16-06F8CA6DE48D}" dt="2021-08-09T05:33:21.899" v="3212"/>
          <ac:grpSpMkLst>
            <pc:docMk/>
            <pc:sldMk cId="1727336910" sldId="344"/>
            <ac:grpSpMk id="751" creationId="{1291DD14-D587-4E0B-ABE4-CE0C9373F459}"/>
          </ac:grpSpMkLst>
        </pc:grpChg>
        <pc:grpChg chg="add del mod">
          <ac:chgData name="KNS SUB" userId="a49e7185d84df695" providerId="LiveId" clId="{DE603DE8-B0ED-4A33-BF16-06F8CA6DE48D}" dt="2021-08-09T05:33:21.899" v="3212"/>
          <ac:grpSpMkLst>
            <pc:docMk/>
            <pc:sldMk cId="1727336910" sldId="344"/>
            <ac:grpSpMk id="754" creationId="{A98500B1-7642-4F27-9C25-651DB6A53547}"/>
          </ac:grpSpMkLst>
        </pc:grpChg>
        <pc:grpChg chg="mod">
          <ac:chgData name="KNS SUB" userId="a49e7185d84df695" providerId="LiveId" clId="{DE603DE8-B0ED-4A33-BF16-06F8CA6DE48D}" dt="2021-08-09T05:33:14.937" v="3211"/>
          <ac:grpSpMkLst>
            <pc:docMk/>
            <pc:sldMk cId="1727336910" sldId="344"/>
            <ac:grpSpMk id="755" creationId="{6D255D8D-E006-4334-B389-7F6327D476BC}"/>
          </ac:grpSpMkLst>
        </pc:grpChg>
        <pc:grpChg chg="mod">
          <ac:chgData name="KNS SUB" userId="a49e7185d84df695" providerId="LiveId" clId="{DE603DE8-B0ED-4A33-BF16-06F8CA6DE48D}" dt="2021-08-09T05:33:14.937" v="3211"/>
          <ac:grpSpMkLst>
            <pc:docMk/>
            <pc:sldMk cId="1727336910" sldId="344"/>
            <ac:grpSpMk id="756" creationId="{18B18324-DE27-4616-AFA6-DD57E407EBF9}"/>
          </ac:grpSpMkLst>
        </pc:grpChg>
        <pc:grpChg chg="mod">
          <ac:chgData name="KNS SUB" userId="a49e7185d84df695" providerId="LiveId" clId="{DE603DE8-B0ED-4A33-BF16-06F8CA6DE48D}" dt="2021-08-09T05:33:14.937" v="3211"/>
          <ac:grpSpMkLst>
            <pc:docMk/>
            <pc:sldMk cId="1727336910" sldId="344"/>
            <ac:grpSpMk id="760" creationId="{9870EDE5-28F4-499F-AA7E-F1D29867ADFA}"/>
          </ac:grpSpMkLst>
        </pc:grpChg>
        <pc:grpChg chg="add del mod">
          <ac:chgData name="KNS SUB" userId="a49e7185d84df695" providerId="LiveId" clId="{DE603DE8-B0ED-4A33-BF16-06F8CA6DE48D}" dt="2021-08-09T05:33:21.899" v="3212"/>
          <ac:grpSpMkLst>
            <pc:docMk/>
            <pc:sldMk cId="1727336910" sldId="344"/>
            <ac:grpSpMk id="766" creationId="{CA68BE0C-2FBC-4161-9CA7-1FECC88BA9D7}"/>
          </ac:grpSpMkLst>
        </pc:grpChg>
        <pc:grpChg chg="add del mod">
          <ac:chgData name="KNS SUB" userId="a49e7185d84df695" providerId="LiveId" clId="{DE603DE8-B0ED-4A33-BF16-06F8CA6DE48D}" dt="2021-08-09T05:33:21.899" v="3212"/>
          <ac:grpSpMkLst>
            <pc:docMk/>
            <pc:sldMk cId="1727336910" sldId="344"/>
            <ac:grpSpMk id="769" creationId="{EC2B33FA-916C-448F-AB0F-86471C2AD286}"/>
          </ac:grpSpMkLst>
        </pc:grpChg>
        <pc:grpChg chg="add del mod">
          <ac:chgData name="KNS SUB" userId="a49e7185d84df695" providerId="LiveId" clId="{DE603DE8-B0ED-4A33-BF16-06F8CA6DE48D}" dt="2021-08-09T05:33:21.899" v="3212"/>
          <ac:grpSpMkLst>
            <pc:docMk/>
            <pc:sldMk cId="1727336910" sldId="344"/>
            <ac:grpSpMk id="775" creationId="{E8C0ADA8-A475-495D-923E-2C511DFA82FC}"/>
          </ac:grpSpMkLst>
        </pc:grpChg>
        <pc:grpChg chg="add del mod">
          <ac:chgData name="KNS SUB" userId="a49e7185d84df695" providerId="LiveId" clId="{DE603DE8-B0ED-4A33-BF16-06F8CA6DE48D}" dt="2021-08-09T05:33:21.899" v="3212"/>
          <ac:grpSpMkLst>
            <pc:docMk/>
            <pc:sldMk cId="1727336910" sldId="344"/>
            <ac:grpSpMk id="778" creationId="{A719E197-8C88-4669-B115-62044495793D}"/>
          </ac:grpSpMkLst>
        </pc:grpChg>
        <pc:grpChg chg="add del mod">
          <ac:chgData name="KNS SUB" userId="a49e7185d84df695" providerId="LiveId" clId="{DE603DE8-B0ED-4A33-BF16-06F8CA6DE48D}" dt="2021-08-09T05:33:21.899" v="3212"/>
          <ac:grpSpMkLst>
            <pc:docMk/>
            <pc:sldMk cId="1727336910" sldId="344"/>
            <ac:grpSpMk id="781" creationId="{8CCD9B54-0D42-411F-8B6B-5693EE8489D2}"/>
          </ac:grpSpMkLst>
        </pc:grpChg>
        <pc:grpChg chg="add del mod">
          <ac:chgData name="KNS SUB" userId="a49e7185d84df695" providerId="LiveId" clId="{DE603DE8-B0ED-4A33-BF16-06F8CA6DE48D}" dt="2021-08-09T05:33:21.899" v="3212"/>
          <ac:grpSpMkLst>
            <pc:docMk/>
            <pc:sldMk cId="1727336910" sldId="344"/>
            <ac:grpSpMk id="787" creationId="{0EFE65FB-39CB-427D-9037-E5731589060A}"/>
          </ac:grpSpMkLst>
        </pc:grpChg>
        <pc:grpChg chg="mod">
          <ac:chgData name="KNS SUB" userId="a49e7185d84df695" providerId="LiveId" clId="{DE603DE8-B0ED-4A33-BF16-06F8CA6DE48D}" dt="2021-08-09T05:33:14.937" v="3211"/>
          <ac:grpSpMkLst>
            <pc:docMk/>
            <pc:sldMk cId="1727336910" sldId="344"/>
            <ac:grpSpMk id="788" creationId="{B540A3F8-606C-4D81-BDFD-28EE2F7FE9E2}"/>
          </ac:grpSpMkLst>
        </pc:grpChg>
        <pc:grpChg chg="mod">
          <ac:chgData name="KNS SUB" userId="a49e7185d84df695" providerId="LiveId" clId="{DE603DE8-B0ED-4A33-BF16-06F8CA6DE48D}" dt="2021-08-09T05:33:14.937" v="3211"/>
          <ac:grpSpMkLst>
            <pc:docMk/>
            <pc:sldMk cId="1727336910" sldId="344"/>
            <ac:grpSpMk id="789" creationId="{CA3574A1-E7DD-4520-9459-D3AEE5036298}"/>
          </ac:grpSpMkLst>
        </pc:grpChg>
        <pc:grpChg chg="mod">
          <ac:chgData name="KNS SUB" userId="a49e7185d84df695" providerId="LiveId" clId="{DE603DE8-B0ED-4A33-BF16-06F8CA6DE48D}" dt="2021-08-09T05:33:14.937" v="3211"/>
          <ac:grpSpMkLst>
            <pc:docMk/>
            <pc:sldMk cId="1727336910" sldId="344"/>
            <ac:grpSpMk id="790" creationId="{CBE0ACF9-6586-43B7-BD62-A1554C896EA4}"/>
          </ac:grpSpMkLst>
        </pc:grpChg>
        <pc:grpChg chg="mod">
          <ac:chgData name="KNS SUB" userId="a49e7185d84df695" providerId="LiveId" clId="{DE603DE8-B0ED-4A33-BF16-06F8CA6DE48D}" dt="2021-08-09T05:33:14.937" v="3211"/>
          <ac:grpSpMkLst>
            <pc:docMk/>
            <pc:sldMk cId="1727336910" sldId="344"/>
            <ac:grpSpMk id="791" creationId="{5D316AFB-35E5-4F55-BBF6-CA539388A65D}"/>
          </ac:grpSpMkLst>
        </pc:grpChg>
        <pc:grpChg chg="mod">
          <ac:chgData name="KNS SUB" userId="a49e7185d84df695" providerId="LiveId" clId="{DE603DE8-B0ED-4A33-BF16-06F8CA6DE48D}" dt="2021-08-09T05:33:14.937" v="3211"/>
          <ac:grpSpMkLst>
            <pc:docMk/>
            <pc:sldMk cId="1727336910" sldId="344"/>
            <ac:grpSpMk id="793" creationId="{D953732A-BC14-4CF2-A3C6-F14960B504F4}"/>
          </ac:grpSpMkLst>
        </pc:grpChg>
        <pc:grpChg chg="mod">
          <ac:chgData name="KNS SUB" userId="a49e7185d84df695" providerId="LiveId" clId="{DE603DE8-B0ED-4A33-BF16-06F8CA6DE48D}" dt="2021-08-09T05:33:14.937" v="3211"/>
          <ac:grpSpMkLst>
            <pc:docMk/>
            <pc:sldMk cId="1727336910" sldId="344"/>
            <ac:grpSpMk id="805" creationId="{F2D97313-2455-4624-97A1-91826ACBD459}"/>
          </ac:grpSpMkLst>
        </pc:grpChg>
        <pc:grpChg chg="mod">
          <ac:chgData name="KNS SUB" userId="a49e7185d84df695" providerId="LiveId" clId="{DE603DE8-B0ED-4A33-BF16-06F8CA6DE48D}" dt="2021-08-09T05:33:14.937" v="3211"/>
          <ac:grpSpMkLst>
            <pc:docMk/>
            <pc:sldMk cId="1727336910" sldId="344"/>
            <ac:grpSpMk id="812" creationId="{429AF32B-AE35-49BF-B1C1-DC7C3EEC9F74}"/>
          </ac:grpSpMkLst>
        </pc:grpChg>
        <pc:grpChg chg="mod">
          <ac:chgData name="KNS SUB" userId="a49e7185d84df695" providerId="LiveId" clId="{DE603DE8-B0ED-4A33-BF16-06F8CA6DE48D}" dt="2021-08-09T05:33:14.937" v="3211"/>
          <ac:grpSpMkLst>
            <pc:docMk/>
            <pc:sldMk cId="1727336910" sldId="344"/>
            <ac:grpSpMk id="818" creationId="{515CB2F7-0269-4679-A248-8469711F3336}"/>
          </ac:grpSpMkLst>
        </pc:grpChg>
        <pc:grpChg chg="mod">
          <ac:chgData name="KNS SUB" userId="a49e7185d84df695" providerId="LiveId" clId="{DE603DE8-B0ED-4A33-BF16-06F8CA6DE48D}" dt="2021-08-09T05:33:14.937" v="3211"/>
          <ac:grpSpMkLst>
            <pc:docMk/>
            <pc:sldMk cId="1727336910" sldId="344"/>
            <ac:grpSpMk id="820" creationId="{51302726-CE64-462E-B830-F7FF6DE4C3A2}"/>
          </ac:grpSpMkLst>
        </pc:grpChg>
        <pc:grpChg chg="add del mod">
          <ac:chgData name="KNS SUB" userId="a49e7185d84df695" providerId="LiveId" clId="{DE603DE8-B0ED-4A33-BF16-06F8CA6DE48D}" dt="2021-08-09T05:33:21.899" v="3212"/>
          <ac:grpSpMkLst>
            <pc:docMk/>
            <pc:sldMk cId="1727336910" sldId="344"/>
            <ac:grpSpMk id="827" creationId="{2875099D-FAC6-4E3A-987E-BEE1F26D2206}"/>
          </ac:grpSpMkLst>
        </pc:grpChg>
        <pc:grpChg chg="add del mod">
          <ac:chgData name="KNS SUB" userId="a49e7185d84df695" providerId="LiveId" clId="{DE603DE8-B0ED-4A33-BF16-06F8CA6DE48D}" dt="2021-08-09T05:33:21.899" v="3212"/>
          <ac:grpSpMkLst>
            <pc:docMk/>
            <pc:sldMk cId="1727336910" sldId="344"/>
            <ac:grpSpMk id="834" creationId="{8FC94D48-8CB4-42D6-B771-5F116B903978}"/>
          </ac:grpSpMkLst>
        </pc:grpChg>
        <pc:grpChg chg="mod">
          <ac:chgData name="KNS SUB" userId="a49e7185d84df695" providerId="LiveId" clId="{DE603DE8-B0ED-4A33-BF16-06F8CA6DE48D}" dt="2021-08-09T05:33:14.937" v="3211"/>
          <ac:grpSpMkLst>
            <pc:docMk/>
            <pc:sldMk cId="1727336910" sldId="344"/>
            <ac:grpSpMk id="837" creationId="{C2AB1F47-B305-467E-BEFC-421A470EFC06}"/>
          </ac:grpSpMkLst>
        </pc:grpChg>
        <pc:grpChg chg="mod">
          <ac:chgData name="KNS SUB" userId="a49e7185d84df695" providerId="LiveId" clId="{DE603DE8-B0ED-4A33-BF16-06F8CA6DE48D}" dt="2021-08-09T05:33:14.937" v="3211"/>
          <ac:grpSpMkLst>
            <pc:docMk/>
            <pc:sldMk cId="1727336910" sldId="344"/>
            <ac:grpSpMk id="853" creationId="{F08A2530-B8B5-4AFC-A2E2-1EE34B8CE99A}"/>
          </ac:grpSpMkLst>
        </pc:grpChg>
        <pc:grpChg chg="add del mod">
          <ac:chgData name="KNS SUB" userId="a49e7185d84df695" providerId="LiveId" clId="{DE603DE8-B0ED-4A33-BF16-06F8CA6DE48D}" dt="2021-08-09T05:33:21.899" v="3212"/>
          <ac:grpSpMkLst>
            <pc:docMk/>
            <pc:sldMk cId="1727336910" sldId="344"/>
            <ac:grpSpMk id="860" creationId="{3535B687-121C-47E0-8FC7-DA6BED3AE0E2}"/>
          </ac:grpSpMkLst>
        </pc:grpChg>
        <pc:grpChg chg="mod">
          <ac:chgData name="KNS SUB" userId="a49e7185d84df695" providerId="LiveId" clId="{DE603DE8-B0ED-4A33-BF16-06F8CA6DE48D}" dt="2021-08-09T05:33:14.937" v="3211"/>
          <ac:grpSpMkLst>
            <pc:docMk/>
            <pc:sldMk cId="1727336910" sldId="344"/>
            <ac:grpSpMk id="861" creationId="{A4ED8376-8DD8-461D-A195-27C5E3BE4728}"/>
          </ac:grpSpMkLst>
        </pc:grpChg>
        <pc:grpChg chg="mod">
          <ac:chgData name="KNS SUB" userId="a49e7185d84df695" providerId="LiveId" clId="{DE603DE8-B0ED-4A33-BF16-06F8CA6DE48D}" dt="2021-08-09T05:33:14.937" v="3211"/>
          <ac:grpSpMkLst>
            <pc:docMk/>
            <pc:sldMk cId="1727336910" sldId="344"/>
            <ac:grpSpMk id="867" creationId="{81E277DA-99B9-41D9-AD20-781BC3CF4A0B}"/>
          </ac:grpSpMkLst>
        </pc:grpChg>
        <pc:grpChg chg="add del mod">
          <ac:chgData name="KNS SUB" userId="a49e7185d84df695" providerId="LiveId" clId="{DE603DE8-B0ED-4A33-BF16-06F8CA6DE48D}" dt="2021-08-09T05:33:21.899" v="3212"/>
          <ac:grpSpMkLst>
            <pc:docMk/>
            <pc:sldMk cId="1727336910" sldId="344"/>
            <ac:grpSpMk id="871" creationId="{46787266-F50B-4299-BF9D-DE32BF2263EC}"/>
          </ac:grpSpMkLst>
        </pc:grpChg>
        <pc:grpChg chg="add del mod">
          <ac:chgData name="KNS SUB" userId="a49e7185d84df695" providerId="LiveId" clId="{DE603DE8-B0ED-4A33-BF16-06F8CA6DE48D}" dt="2021-08-09T05:33:21.899" v="3212"/>
          <ac:grpSpMkLst>
            <pc:docMk/>
            <pc:sldMk cId="1727336910" sldId="344"/>
            <ac:grpSpMk id="876" creationId="{D1C731E6-7066-4723-86CD-BE8F553A99A2}"/>
          </ac:grpSpMkLst>
        </pc:grpChg>
        <pc:grpChg chg="add del mod">
          <ac:chgData name="KNS SUB" userId="a49e7185d84df695" providerId="LiveId" clId="{DE603DE8-B0ED-4A33-BF16-06F8CA6DE48D}" dt="2021-08-09T05:33:21.899" v="3212"/>
          <ac:grpSpMkLst>
            <pc:docMk/>
            <pc:sldMk cId="1727336910" sldId="344"/>
            <ac:grpSpMk id="883" creationId="{D638AE1E-43E7-47D4-8691-64E355839DD1}"/>
          </ac:grpSpMkLst>
        </pc:grpChg>
        <pc:grpChg chg="add del mod">
          <ac:chgData name="KNS SUB" userId="a49e7185d84df695" providerId="LiveId" clId="{DE603DE8-B0ED-4A33-BF16-06F8CA6DE48D}" dt="2021-08-09T05:33:21.899" v="3212"/>
          <ac:grpSpMkLst>
            <pc:docMk/>
            <pc:sldMk cId="1727336910" sldId="344"/>
            <ac:grpSpMk id="890" creationId="{9DB6187C-60D7-4D8D-9620-A832E2F3A3ED}"/>
          </ac:grpSpMkLst>
        </pc:grpChg>
        <pc:grpChg chg="mod">
          <ac:chgData name="KNS SUB" userId="a49e7185d84df695" providerId="LiveId" clId="{DE603DE8-B0ED-4A33-BF16-06F8CA6DE48D}" dt="2021-08-09T05:33:14.937" v="3211"/>
          <ac:grpSpMkLst>
            <pc:docMk/>
            <pc:sldMk cId="1727336910" sldId="344"/>
            <ac:grpSpMk id="892" creationId="{BA4734AE-5F60-4F79-BE10-428250530C05}"/>
          </ac:grpSpMkLst>
        </pc:grpChg>
        <pc:grpChg chg="add del mod">
          <ac:chgData name="KNS SUB" userId="a49e7185d84df695" providerId="LiveId" clId="{DE603DE8-B0ED-4A33-BF16-06F8CA6DE48D}" dt="2021-08-09T05:33:21.899" v="3212"/>
          <ac:grpSpMkLst>
            <pc:docMk/>
            <pc:sldMk cId="1727336910" sldId="344"/>
            <ac:grpSpMk id="901" creationId="{0D446E53-75D3-4ACC-8CD3-5A98280BDB25}"/>
          </ac:grpSpMkLst>
        </pc:grpChg>
        <pc:grpChg chg="mod">
          <ac:chgData name="KNS SUB" userId="a49e7185d84df695" providerId="LiveId" clId="{DE603DE8-B0ED-4A33-BF16-06F8CA6DE48D}" dt="2021-08-09T05:33:14.937" v="3211"/>
          <ac:grpSpMkLst>
            <pc:docMk/>
            <pc:sldMk cId="1727336910" sldId="344"/>
            <ac:grpSpMk id="902" creationId="{5C5549F9-370C-4D48-BA46-896717520203}"/>
          </ac:grpSpMkLst>
        </pc:grpChg>
        <pc:grpChg chg="mod">
          <ac:chgData name="KNS SUB" userId="a49e7185d84df695" providerId="LiveId" clId="{DE603DE8-B0ED-4A33-BF16-06F8CA6DE48D}" dt="2021-08-09T05:33:14.937" v="3211"/>
          <ac:grpSpMkLst>
            <pc:docMk/>
            <pc:sldMk cId="1727336910" sldId="344"/>
            <ac:grpSpMk id="908" creationId="{B00F55E1-CBA2-4651-8EFC-9ED025FE22B2}"/>
          </ac:grpSpMkLst>
        </pc:grpChg>
        <pc:grpChg chg="add del mod">
          <ac:chgData name="KNS SUB" userId="a49e7185d84df695" providerId="LiveId" clId="{DE603DE8-B0ED-4A33-BF16-06F8CA6DE48D}" dt="2021-08-09T05:33:21.899" v="3212"/>
          <ac:grpSpMkLst>
            <pc:docMk/>
            <pc:sldMk cId="1727336910" sldId="344"/>
            <ac:grpSpMk id="926" creationId="{4D414C41-8A0D-4F0F-92CE-A7ADE72EA7E9}"/>
          </ac:grpSpMkLst>
        </pc:grpChg>
        <pc:grpChg chg="mod">
          <ac:chgData name="KNS SUB" userId="a49e7185d84df695" providerId="LiveId" clId="{DE603DE8-B0ED-4A33-BF16-06F8CA6DE48D}" dt="2021-08-09T05:33:14.937" v="3211"/>
          <ac:grpSpMkLst>
            <pc:docMk/>
            <pc:sldMk cId="1727336910" sldId="344"/>
            <ac:grpSpMk id="928" creationId="{2147B1A6-ECFE-4C41-8E68-3FF913C3F8BC}"/>
          </ac:grpSpMkLst>
        </pc:grpChg>
        <pc:grpChg chg="mod">
          <ac:chgData name="KNS SUB" userId="a49e7185d84df695" providerId="LiveId" clId="{DE603DE8-B0ED-4A33-BF16-06F8CA6DE48D}" dt="2021-08-09T05:33:14.937" v="3211"/>
          <ac:grpSpMkLst>
            <pc:docMk/>
            <pc:sldMk cId="1727336910" sldId="344"/>
            <ac:grpSpMk id="929" creationId="{563C6012-3D0F-4EFD-A079-BA3D89BD6129}"/>
          </ac:grpSpMkLst>
        </pc:grpChg>
        <pc:grpChg chg="add del mod">
          <ac:chgData name="KNS SUB" userId="a49e7185d84df695" providerId="LiveId" clId="{DE603DE8-B0ED-4A33-BF16-06F8CA6DE48D}" dt="2021-08-09T05:33:21.899" v="3212"/>
          <ac:grpSpMkLst>
            <pc:docMk/>
            <pc:sldMk cId="1727336910" sldId="344"/>
            <ac:grpSpMk id="935" creationId="{8D814AEC-53C9-4FF8-A20B-9D402F7C1B70}"/>
          </ac:grpSpMkLst>
        </pc:grpChg>
        <pc:grpChg chg="add del mod">
          <ac:chgData name="KNS SUB" userId="a49e7185d84df695" providerId="LiveId" clId="{DE603DE8-B0ED-4A33-BF16-06F8CA6DE48D}" dt="2021-08-09T05:33:21.899" v="3212"/>
          <ac:grpSpMkLst>
            <pc:docMk/>
            <pc:sldMk cId="1727336910" sldId="344"/>
            <ac:grpSpMk id="939" creationId="{E3425BE4-0F8F-4793-8326-02439074D523}"/>
          </ac:grpSpMkLst>
        </pc:grpChg>
        <pc:grpChg chg="add del mod">
          <ac:chgData name="KNS SUB" userId="a49e7185d84df695" providerId="LiveId" clId="{DE603DE8-B0ED-4A33-BF16-06F8CA6DE48D}" dt="2021-08-09T05:33:21.899" v="3212"/>
          <ac:grpSpMkLst>
            <pc:docMk/>
            <pc:sldMk cId="1727336910" sldId="344"/>
            <ac:grpSpMk id="943" creationId="{A74B8412-22CF-489A-8AB4-74165C2FCB92}"/>
          </ac:grpSpMkLst>
        </pc:grpChg>
        <pc:grpChg chg="mod">
          <ac:chgData name="KNS SUB" userId="a49e7185d84df695" providerId="LiveId" clId="{DE603DE8-B0ED-4A33-BF16-06F8CA6DE48D}" dt="2021-08-09T05:33:14.937" v="3211"/>
          <ac:grpSpMkLst>
            <pc:docMk/>
            <pc:sldMk cId="1727336910" sldId="344"/>
            <ac:grpSpMk id="946" creationId="{C843449B-C2BA-46DC-8C33-8771F3D78E26}"/>
          </ac:grpSpMkLst>
        </pc:grpChg>
        <pc:grpChg chg="mod">
          <ac:chgData name="KNS SUB" userId="a49e7185d84df695" providerId="LiveId" clId="{DE603DE8-B0ED-4A33-BF16-06F8CA6DE48D}" dt="2021-08-09T05:33:14.937" v="3211"/>
          <ac:grpSpMkLst>
            <pc:docMk/>
            <pc:sldMk cId="1727336910" sldId="344"/>
            <ac:grpSpMk id="951" creationId="{E8E9E5D1-3ABA-4ADA-A29F-C3839CB9CDF9}"/>
          </ac:grpSpMkLst>
        </pc:grpChg>
        <pc:grpChg chg="add del mod">
          <ac:chgData name="KNS SUB" userId="a49e7185d84df695" providerId="LiveId" clId="{DE603DE8-B0ED-4A33-BF16-06F8CA6DE48D}" dt="2021-08-09T05:33:21.899" v="3212"/>
          <ac:grpSpMkLst>
            <pc:docMk/>
            <pc:sldMk cId="1727336910" sldId="344"/>
            <ac:grpSpMk id="956" creationId="{4674A697-11E9-4D55-BD19-629DFD3A8416}"/>
          </ac:grpSpMkLst>
        </pc:grpChg>
        <pc:grpChg chg="add del mod">
          <ac:chgData name="KNS SUB" userId="a49e7185d84df695" providerId="LiveId" clId="{DE603DE8-B0ED-4A33-BF16-06F8CA6DE48D}" dt="2021-08-09T05:33:21.899" v="3212"/>
          <ac:grpSpMkLst>
            <pc:docMk/>
            <pc:sldMk cId="1727336910" sldId="344"/>
            <ac:grpSpMk id="963" creationId="{E097CD3A-D5F4-415A-A4F6-2438B30A8DF2}"/>
          </ac:grpSpMkLst>
        </pc:grpChg>
        <pc:grpChg chg="add del mod">
          <ac:chgData name="KNS SUB" userId="a49e7185d84df695" providerId="LiveId" clId="{DE603DE8-B0ED-4A33-BF16-06F8CA6DE48D}" dt="2021-08-09T05:33:21.899" v="3212"/>
          <ac:grpSpMkLst>
            <pc:docMk/>
            <pc:sldMk cId="1727336910" sldId="344"/>
            <ac:grpSpMk id="966" creationId="{3F31F286-A958-4296-B42B-625A8C60A387}"/>
          </ac:grpSpMkLst>
        </pc:grpChg>
        <pc:grpChg chg="mod">
          <ac:chgData name="KNS SUB" userId="a49e7185d84df695" providerId="LiveId" clId="{DE603DE8-B0ED-4A33-BF16-06F8CA6DE48D}" dt="2021-08-09T05:33:14.937" v="3211"/>
          <ac:grpSpMkLst>
            <pc:docMk/>
            <pc:sldMk cId="1727336910" sldId="344"/>
            <ac:grpSpMk id="967" creationId="{D748A30F-7D2A-4031-9A68-8DAA47B4C4D1}"/>
          </ac:grpSpMkLst>
        </pc:grpChg>
        <pc:grpChg chg="add del mod">
          <ac:chgData name="KNS SUB" userId="a49e7185d84df695" providerId="LiveId" clId="{DE603DE8-B0ED-4A33-BF16-06F8CA6DE48D}" dt="2021-08-09T05:33:21.899" v="3212"/>
          <ac:grpSpMkLst>
            <pc:docMk/>
            <pc:sldMk cId="1727336910" sldId="344"/>
            <ac:grpSpMk id="971" creationId="{0651EEFF-7294-41A8-89B8-5088B501FC93}"/>
          </ac:grpSpMkLst>
        </pc:grpChg>
        <pc:grpChg chg="add del mod">
          <ac:chgData name="KNS SUB" userId="a49e7185d84df695" providerId="LiveId" clId="{DE603DE8-B0ED-4A33-BF16-06F8CA6DE48D}" dt="2021-08-09T05:33:21.899" v="3212"/>
          <ac:grpSpMkLst>
            <pc:docMk/>
            <pc:sldMk cId="1727336910" sldId="344"/>
            <ac:grpSpMk id="975" creationId="{8B2808F9-15DB-4E46-A8AF-4E4F57EBAE34}"/>
          </ac:grpSpMkLst>
        </pc:grpChg>
        <pc:grpChg chg="mod">
          <ac:chgData name="KNS SUB" userId="a49e7185d84df695" providerId="LiveId" clId="{DE603DE8-B0ED-4A33-BF16-06F8CA6DE48D}" dt="2021-08-09T05:33:14.937" v="3211"/>
          <ac:grpSpMkLst>
            <pc:docMk/>
            <pc:sldMk cId="1727336910" sldId="344"/>
            <ac:grpSpMk id="977" creationId="{0C269858-9F02-44D6-B1F9-B8E829B4CC15}"/>
          </ac:grpSpMkLst>
        </pc:grpChg>
        <pc:grpChg chg="add del mod">
          <ac:chgData name="KNS SUB" userId="a49e7185d84df695" providerId="LiveId" clId="{DE603DE8-B0ED-4A33-BF16-06F8CA6DE48D}" dt="2021-08-09T05:33:21.899" v="3212"/>
          <ac:grpSpMkLst>
            <pc:docMk/>
            <pc:sldMk cId="1727336910" sldId="344"/>
            <ac:grpSpMk id="981" creationId="{5DB0D73E-FEE9-4AFB-92B9-11938A066218}"/>
          </ac:grpSpMkLst>
        </pc:grpChg>
        <pc:grpChg chg="mod">
          <ac:chgData name="KNS SUB" userId="a49e7185d84df695" providerId="LiveId" clId="{DE603DE8-B0ED-4A33-BF16-06F8CA6DE48D}" dt="2021-08-09T05:33:14.937" v="3211"/>
          <ac:grpSpMkLst>
            <pc:docMk/>
            <pc:sldMk cId="1727336910" sldId="344"/>
            <ac:grpSpMk id="982" creationId="{642B5C41-3C5C-4587-A944-74544BBCAEF9}"/>
          </ac:grpSpMkLst>
        </pc:grpChg>
        <pc:grpChg chg="add del mod">
          <ac:chgData name="KNS SUB" userId="a49e7185d84df695" providerId="LiveId" clId="{DE603DE8-B0ED-4A33-BF16-06F8CA6DE48D}" dt="2021-08-09T05:33:21.899" v="3212"/>
          <ac:grpSpMkLst>
            <pc:docMk/>
            <pc:sldMk cId="1727336910" sldId="344"/>
            <ac:grpSpMk id="992" creationId="{ADF87D85-A895-4DE3-8A30-6B8ADCC2D280}"/>
          </ac:grpSpMkLst>
        </pc:grpChg>
        <pc:grpChg chg="add del mod">
          <ac:chgData name="KNS SUB" userId="a49e7185d84df695" providerId="LiveId" clId="{DE603DE8-B0ED-4A33-BF16-06F8CA6DE48D}" dt="2021-08-09T05:33:21.899" v="3212"/>
          <ac:grpSpMkLst>
            <pc:docMk/>
            <pc:sldMk cId="1727336910" sldId="344"/>
            <ac:grpSpMk id="996" creationId="{AE5825F8-BCB6-491F-A558-DC5B0777DF24}"/>
          </ac:grpSpMkLst>
        </pc:grpChg>
        <pc:grpChg chg="add del mod">
          <ac:chgData name="KNS SUB" userId="a49e7185d84df695" providerId="LiveId" clId="{DE603DE8-B0ED-4A33-BF16-06F8CA6DE48D}" dt="2021-08-09T05:33:21.899" v="3212"/>
          <ac:grpSpMkLst>
            <pc:docMk/>
            <pc:sldMk cId="1727336910" sldId="344"/>
            <ac:grpSpMk id="1001" creationId="{D22F4C83-168D-4696-83F5-2CC9D159A72A}"/>
          </ac:grpSpMkLst>
        </pc:grpChg>
        <pc:grpChg chg="add del mod">
          <ac:chgData name="KNS SUB" userId="a49e7185d84df695" providerId="LiveId" clId="{DE603DE8-B0ED-4A33-BF16-06F8CA6DE48D}" dt="2021-08-09T05:33:21.899" v="3212"/>
          <ac:grpSpMkLst>
            <pc:docMk/>
            <pc:sldMk cId="1727336910" sldId="344"/>
            <ac:grpSpMk id="1004" creationId="{B3736403-EFF7-4BA2-872D-72F31276F0B0}"/>
          </ac:grpSpMkLst>
        </pc:grpChg>
        <pc:grpChg chg="add del mod">
          <ac:chgData name="KNS SUB" userId="a49e7185d84df695" providerId="LiveId" clId="{DE603DE8-B0ED-4A33-BF16-06F8CA6DE48D}" dt="2021-08-09T05:33:21.899" v="3212"/>
          <ac:grpSpMkLst>
            <pc:docMk/>
            <pc:sldMk cId="1727336910" sldId="344"/>
            <ac:grpSpMk id="1007" creationId="{2FD7109E-EC99-48B6-9E02-E50B29E56FBD}"/>
          </ac:grpSpMkLst>
        </pc:grpChg>
        <pc:grpChg chg="add del mod">
          <ac:chgData name="KNS SUB" userId="a49e7185d84df695" providerId="LiveId" clId="{DE603DE8-B0ED-4A33-BF16-06F8CA6DE48D}" dt="2021-08-09T05:39:50.026" v="3349" actId="478"/>
          <ac:grpSpMkLst>
            <pc:docMk/>
            <pc:sldMk cId="1727336910" sldId="344"/>
            <ac:grpSpMk id="1020" creationId="{C3D2E476-4444-46AA-B268-7B550976B4BE}"/>
          </ac:grpSpMkLst>
        </pc:grpChg>
        <pc:grpChg chg="add mod">
          <ac:chgData name="KNS SUB" userId="a49e7185d84df695" providerId="LiveId" clId="{DE603DE8-B0ED-4A33-BF16-06F8CA6DE48D}" dt="2021-08-09T05:33:22.073" v="3213"/>
          <ac:grpSpMkLst>
            <pc:docMk/>
            <pc:sldMk cId="1727336910" sldId="344"/>
            <ac:grpSpMk id="1029" creationId="{5B9D6AC4-27D1-4C8A-B018-7028D48F577E}"/>
          </ac:grpSpMkLst>
        </pc:grpChg>
        <pc:grpChg chg="mod">
          <ac:chgData name="KNS SUB" userId="a49e7185d84df695" providerId="LiveId" clId="{DE603DE8-B0ED-4A33-BF16-06F8CA6DE48D}" dt="2021-08-09T05:33:22.073" v="3213"/>
          <ac:grpSpMkLst>
            <pc:docMk/>
            <pc:sldMk cId="1727336910" sldId="344"/>
            <ac:grpSpMk id="1032" creationId="{51210377-B7AC-48ED-BC99-8CBC9E7F4AFB}"/>
          </ac:grpSpMkLst>
        </pc:grpChg>
        <pc:grpChg chg="mod">
          <ac:chgData name="KNS SUB" userId="a49e7185d84df695" providerId="LiveId" clId="{DE603DE8-B0ED-4A33-BF16-06F8CA6DE48D}" dt="2021-08-09T05:33:22.073" v="3213"/>
          <ac:grpSpMkLst>
            <pc:docMk/>
            <pc:sldMk cId="1727336910" sldId="344"/>
            <ac:grpSpMk id="1033" creationId="{6966D8F9-C347-4FBA-8589-A350A3E77D00}"/>
          </ac:grpSpMkLst>
        </pc:grpChg>
        <pc:grpChg chg="mod">
          <ac:chgData name="KNS SUB" userId="a49e7185d84df695" providerId="LiveId" clId="{DE603DE8-B0ED-4A33-BF16-06F8CA6DE48D}" dt="2021-08-09T05:33:22.073" v="3213"/>
          <ac:grpSpMkLst>
            <pc:docMk/>
            <pc:sldMk cId="1727336910" sldId="344"/>
            <ac:grpSpMk id="1034" creationId="{752DDA0B-2976-411E-94ED-3A22DD49D8F9}"/>
          </ac:grpSpMkLst>
        </pc:grpChg>
        <pc:grpChg chg="mod">
          <ac:chgData name="KNS SUB" userId="a49e7185d84df695" providerId="LiveId" clId="{DE603DE8-B0ED-4A33-BF16-06F8CA6DE48D}" dt="2021-08-09T05:33:22.073" v="3213"/>
          <ac:grpSpMkLst>
            <pc:docMk/>
            <pc:sldMk cId="1727336910" sldId="344"/>
            <ac:grpSpMk id="1038" creationId="{FB98B1EC-C28D-4B2B-B731-9E6B501C0B30}"/>
          </ac:grpSpMkLst>
        </pc:grpChg>
        <pc:grpChg chg="mod">
          <ac:chgData name="KNS SUB" userId="a49e7185d84df695" providerId="LiveId" clId="{DE603DE8-B0ED-4A33-BF16-06F8CA6DE48D}" dt="2021-08-09T05:33:22.073" v="3213"/>
          <ac:grpSpMkLst>
            <pc:docMk/>
            <pc:sldMk cId="1727336910" sldId="344"/>
            <ac:grpSpMk id="1039" creationId="{96B86ECC-0AED-4A86-AD61-F01E827792CC}"/>
          </ac:grpSpMkLst>
        </pc:grpChg>
        <pc:grpChg chg="mod">
          <ac:chgData name="KNS SUB" userId="a49e7185d84df695" providerId="LiveId" clId="{DE603DE8-B0ED-4A33-BF16-06F8CA6DE48D}" dt="2021-08-09T05:33:22.073" v="3213"/>
          <ac:grpSpMkLst>
            <pc:docMk/>
            <pc:sldMk cId="1727336910" sldId="344"/>
            <ac:grpSpMk id="1051" creationId="{16DF1309-33B1-4F73-9F62-3FB7AD345CB1}"/>
          </ac:grpSpMkLst>
        </pc:grpChg>
        <pc:grpChg chg="mod">
          <ac:chgData name="KNS SUB" userId="a49e7185d84df695" providerId="LiveId" clId="{DE603DE8-B0ED-4A33-BF16-06F8CA6DE48D}" dt="2021-08-09T05:33:22.073" v="3213"/>
          <ac:grpSpMkLst>
            <pc:docMk/>
            <pc:sldMk cId="1727336910" sldId="344"/>
            <ac:grpSpMk id="1058" creationId="{1AC678DF-62CD-48B3-B466-6CF2328955DF}"/>
          </ac:grpSpMkLst>
        </pc:grpChg>
        <pc:grpChg chg="add mod">
          <ac:chgData name="KNS SUB" userId="a49e7185d84df695" providerId="LiveId" clId="{DE603DE8-B0ED-4A33-BF16-06F8CA6DE48D}" dt="2021-08-09T05:33:22.073" v="3213"/>
          <ac:grpSpMkLst>
            <pc:docMk/>
            <pc:sldMk cId="1727336910" sldId="344"/>
            <ac:grpSpMk id="1064" creationId="{48C2DA8F-0FB2-41C6-BC22-0D729B0EA0D7}"/>
          </ac:grpSpMkLst>
        </pc:grpChg>
        <pc:grpChg chg="add mod">
          <ac:chgData name="KNS SUB" userId="a49e7185d84df695" providerId="LiveId" clId="{DE603DE8-B0ED-4A33-BF16-06F8CA6DE48D}" dt="2021-08-09T05:33:22.073" v="3213"/>
          <ac:grpSpMkLst>
            <pc:docMk/>
            <pc:sldMk cId="1727336910" sldId="344"/>
            <ac:grpSpMk id="1067" creationId="{69225207-DF95-4452-8387-EA2C68D96EC6}"/>
          </ac:grpSpMkLst>
        </pc:grpChg>
        <pc:grpChg chg="mod">
          <ac:chgData name="KNS SUB" userId="a49e7185d84df695" providerId="LiveId" clId="{DE603DE8-B0ED-4A33-BF16-06F8CA6DE48D}" dt="2021-08-09T05:33:22.073" v="3213"/>
          <ac:grpSpMkLst>
            <pc:docMk/>
            <pc:sldMk cId="1727336910" sldId="344"/>
            <ac:grpSpMk id="1068" creationId="{8CD703A7-7B87-4087-A2FD-BB26AD0E37C3}"/>
          </ac:grpSpMkLst>
        </pc:grpChg>
        <pc:grpChg chg="add mod">
          <ac:chgData name="KNS SUB" userId="a49e7185d84df695" providerId="LiveId" clId="{DE603DE8-B0ED-4A33-BF16-06F8CA6DE48D}" dt="2021-08-09T05:33:22.073" v="3213"/>
          <ac:grpSpMkLst>
            <pc:docMk/>
            <pc:sldMk cId="1727336910" sldId="344"/>
            <ac:grpSpMk id="1075" creationId="{C3B2B637-43BC-469A-B825-A579B7E96AF3}"/>
          </ac:grpSpMkLst>
        </pc:grpChg>
        <pc:grpChg chg="mod">
          <ac:chgData name="KNS SUB" userId="a49e7185d84df695" providerId="LiveId" clId="{DE603DE8-B0ED-4A33-BF16-06F8CA6DE48D}" dt="2021-08-09T05:33:22.073" v="3213"/>
          <ac:grpSpMkLst>
            <pc:docMk/>
            <pc:sldMk cId="1727336910" sldId="344"/>
            <ac:grpSpMk id="1077" creationId="{206A7852-E0E2-4CD8-96D5-121B45FFBDD2}"/>
          </ac:grpSpMkLst>
        </pc:grpChg>
        <pc:grpChg chg="mod">
          <ac:chgData name="KNS SUB" userId="a49e7185d84df695" providerId="LiveId" clId="{DE603DE8-B0ED-4A33-BF16-06F8CA6DE48D}" dt="2021-08-09T05:33:22.073" v="3213"/>
          <ac:grpSpMkLst>
            <pc:docMk/>
            <pc:sldMk cId="1727336910" sldId="344"/>
            <ac:grpSpMk id="1078" creationId="{36A9DB1F-6272-4DA6-B94C-461EBDDFB247}"/>
          </ac:grpSpMkLst>
        </pc:grpChg>
        <pc:grpChg chg="add mod">
          <ac:chgData name="KNS SUB" userId="a49e7185d84df695" providerId="LiveId" clId="{DE603DE8-B0ED-4A33-BF16-06F8CA6DE48D}" dt="2021-08-09T05:33:22.073" v="3213"/>
          <ac:grpSpMkLst>
            <pc:docMk/>
            <pc:sldMk cId="1727336910" sldId="344"/>
            <ac:grpSpMk id="1082" creationId="{9FAF0CCF-32E7-4796-8EE3-9915C6F734CE}"/>
          </ac:grpSpMkLst>
        </pc:grpChg>
        <pc:grpChg chg="add mod">
          <ac:chgData name="KNS SUB" userId="a49e7185d84df695" providerId="LiveId" clId="{DE603DE8-B0ED-4A33-BF16-06F8CA6DE48D}" dt="2021-08-09T05:33:22.073" v="3213"/>
          <ac:grpSpMkLst>
            <pc:docMk/>
            <pc:sldMk cId="1727336910" sldId="344"/>
            <ac:grpSpMk id="1085" creationId="{090D5981-12ED-4645-B108-D2E0FBD9BD95}"/>
          </ac:grpSpMkLst>
        </pc:grpChg>
        <pc:grpChg chg="mod">
          <ac:chgData name="KNS SUB" userId="a49e7185d84df695" providerId="LiveId" clId="{DE603DE8-B0ED-4A33-BF16-06F8CA6DE48D}" dt="2021-08-09T05:33:22.073" v="3213"/>
          <ac:grpSpMkLst>
            <pc:docMk/>
            <pc:sldMk cId="1727336910" sldId="344"/>
            <ac:grpSpMk id="1088" creationId="{A409E8A8-3254-4414-91E1-E8C600954480}"/>
          </ac:grpSpMkLst>
        </pc:grpChg>
        <pc:grpChg chg="mod">
          <ac:chgData name="KNS SUB" userId="a49e7185d84df695" providerId="LiveId" clId="{DE603DE8-B0ED-4A33-BF16-06F8CA6DE48D}" dt="2021-08-09T05:33:22.073" v="3213"/>
          <ac:grpSpMkLst>
            <pc:docMk/>
            <pc:sldMk cId="1727336910" sldId="344"/>
            <ac:grpSpMk id="1092" creationId="{88EF1736-9E9A-477D-8F5E-49FB7113E709}"/>
          </ac:grpSpMkLst>
        </pc:grpChg>
        <pc:grpChg chg="mod">
          <ac:chgData name="KNS SUB" userId="a49e7185d84df695" providerId="LiveId" clId="{DE603DE8-B0ED-4A33-BF16-06F8CA6DE48D}" dt="2021-08-09T05:33:22.073" v="3213"/>
          <ac:grpSpMkLst>
            <pc:docMk/>
            <pc:sldMk cId="1727336910" sldId="344"/>
            <ac:grpSpMk id="1097" creationId="{4EFAC3FB-9DCB-460C-83AF-FA99E2C3A5EF}"/>
          </ac:grpSpMkLst>
        </pc:grpChg>
        <pc:grpChg chg="add mod">
          <ac:chgData name="KNS SUB" userId="a49e7185d84df695" providerId="LiveId" clId="{DE603DE8-B0ED-4A33-BF16-06F8CA6DE48D}" dt="2021-08-09T05:33:22.073" v="3213"/>
          <ac:grpSpMkLst>
            <pc:docMk/>
            <pc:sldMk cId="1727336910" sldId="344"/>
            <ac:grpSpMk id="1104" creationId="{B2CAFCE9-DAE3-4B69-9282-AD7F01D24A62}"/>
          </ac:grpSpMkLst>
        </pc:grpChg>
        <pc:grpChg chg="mod">
          <ac:chgData name="KNS SUB" userId="a49e7185d84df695" providerId="LiveId" clId="{DE603DE8-B0ED-4A33-BF16-06F8CA6DE48D}" dt="2021-08-09T05:33:22.073" v="3213"/>
          <ac:grpSpMkLst>
            <pc:docMk/>
            <pc:sldMk cId="1727336910" sldId="344"/>
            <ac:grpSpMk id="1107" creationId="{58C5586F-A062-494E-9056-31EE357C374F}"/>
          </ac:grpSpMkLst>
        </pc:grpChg>
        <pc:grpChg chg="mod">
          <ac:chgData name="KNS SUB" userId="a49e7185d84df695" providerId="LiveId" clId="{DE603DE8-B0ED-4A33-BF16-06F8CA6DE48D}" dt="2021-08-09T05:33:22.073" v="3213"/>
          <ac:grpSpMkLst>
            <pc:docMk/>
            <pc:sldMk cId="1727336910" sldId="344"/>
            <ac:grpSpMk id="1110" creationId="{BEA9336C-4DBD-4054-BD8A-2F068C853F20}"/>
          </ac:grpSpMkLst>
        </pc:grpChg>
        <pc:grpChg chg="add mod">
          <ac:chgData name="KNS SUB" userId="a49e7185d84df695" providerId="LiveId" clId="{DE603DE8-B0ED-4A33-BF16-06F8CA6DE48D}" dt="2021-08-09T05:33:22.073" v="3213"/>
          <ac:grpSpMkLst>
            <pc:docMk/>
            <pc:sldMk cId="1727336910" sldId="344"/>
            <ac:grpSpMk id="1114" creationId="{9FF1C384-E507-4042-AE79-8A68C29F37AB}"/>
          </ac:grpSpMkLst>
        </pc:grpChg>
        <pc:grpChg chg="add mod">
          <ac:chgData name="KNS SUB" userId="a49e7185d84df695" providerId="LiveId" clId="{DE603DE8-B0ED-4A33-BF16-06F8CA6DE48D}" dt="2021-08-09T05:33:22.073" v="3213"/>
          <ac:grpSpMkLst>
            <pc:docMk/>
            <pc:sldMk cId="1727336910" sldId="344"/>
            <ac:grpSpMk id="1125" creationId="{65EFD354-8B09-429B-8A5D-216E9C29DCB5}"/>
          </ac:grpSpMkLst>
        </pc:grpChg>
        <pc:grpChg chg="mod">
          <ac:chgData name="KNS SUB" userId="a49e7185d84df695" providerId="LiveId" clId="{DE603DE8-B0ED-4A33-BF16-06F8CA6DE48D}" dt="2021-08-09T05:33:22.073" v="3213"/>
          <ac:grpSpMkLst>
            <pc:docMk/>
            <pc:sldMk cId="1727336910" sldId="344"/>
            <ac:grpSpMk id="1127" creationId="{7F9450BF-E89B-4F22-A76D-4A427D8E91F1}"/>
          </ac:grpSpMkLst>
        </pc:grpChg>
        <pc:grpChg chg="mod">
          <ac:chgData name="KNS SUB" userId="a49e7185d84df695" providerId="LiveId" clId="{DE603DE8-B0ED-4A33-BF16-06F8CA6DE48D}" dt="2021-08-09T05:33:22.073" v="3213"/>
          <ac:grpSpMkLst>
            <pc:docMk/>
            <pc:sldMk cId="1727336910" sldId="344"/>
            <ac:grpSpMk id="1128" creationId="{51C33EB1-54F6-4E44-B36F-98A557D92143}"/>
          </ac:grpSpMkLst>
        </pc:grpChg>
        <pc:grpChg chg="add mod">
          <ac:chgData name="KNS SUB" userId="a49e7185d84df695" providerId="LiveId" clId="{DE603DE8-B0ED-4A33-BF16-06F8CA6DE48D}" dt="2021-08-09T05:33:22.073" v="3213"/>
          <ac:grpSpMkLst>
            <pc:docMk/>
            <pc:sldMk cId="1727336910" sldId="344"/>
            <ac:grpSpMk id="1134" creationId="{027D15D9-7968-4016-AD4E-8CE4B8B0B5BF}"/>
          </ac:grpSpMkLst>
        </pc:grpChg>
        <pc:grpChg chg="mod">
          <ac:chgData name="KNS SUB" userId="a49e7185d84df695" providerId="LiveId" clId="{DE603DE8-B0ED-4A33-BF16-06F8CA6DE48D}" dt="2021-08-09T05:33:22.073" v="3213"/>
          <ac:grpSpMkLst>
            <pc:docMk/>
            <pc:sldMk cId="1727336910" sldId="344"/>
            <ac:grpSpMk id="1136" creationId="{3870C237-25B5-4698-B92C-B34F22E200CF}"/>
          </ac:grpSpMkLst>
        </pc:grpChg>
        <pc:grpChg chg="mod">
          <ac:chgData name="KNS SUB" userId="a49e7185d84df695" providerId="LiveId" clId="{DE603DE8-B0ED-4A33-BF16-06F8CA6DE48D}" dt="2021-08-09T05:33:22.073" v="3213"/>
          <ac:grpSpMkLst>
            <pc:docMk/>
            <pc:sldMk cId="1727336910" sldId="344"/>
            <ac:grpSpMk id="1137" creationId="{392D8E5F-AD0E-4A99-A75E-8CB4D2D30A4C}"/>
          </ac:grpSpMkLst>
        </pc:grpChg>
        <pc:grpChg chg="add mod">
          <ac:chgData name="KNS SUB" userId="a49e7185d84df695" providerId="LiveId" clId="{DE603DE8-B0ED-4A33-BF16-06F8CA6DE48D}" dt="2021-08-09T05:33:22.073" v="3213"/>
          <ac:grpSpMkLst>
            <pc:docMk/>
            <pc:sldMk cId="1727336910" sldId="344"/>
            <ac:grpSpMk id="1156" creationId="{087FE6CC-347A-4AED-8C77-A270C42BA872}"/>
          </ac:grpSpMkLst>
        </pc:grpChg>
        <pc:grpChg chg="add mod">
          <ac:chgData name="KNS SUB" userId="a49e7185d84df695" providerId="LiveId" clId="{DE603DE8-B0ED-4A33-BF16-06F8CA6DE48D}" dt="2021-08-09T05:33:22.073" v="3213"/>
          <ac:grpSpMkLst>
            <pc:docMk/>
            <pc:sldMk cId="1727336910" sldId="344"/>
            <ac:grpSpMk id="1161" creationId="{D4301071-B8B5-4BD1-BB23-F33D9CB594D1}"/>
          </ac:grpSpMkLst>
        </pc:grpChg>
        <pc:grpChg chg="add mod">
          <ac:chgData name="KNS SUB" userId="a49e7185d84df695" providerId="LiveId" clId="{DE603DE8-B0ED-4A33-BF16-06F8CA6DE48D}" dt="2021-08-09T05:33:22.073" v="3213"/>
          <ac:grpSpMkLst>
            <pc:docMk/>
            <pc:sldMk cId="1727336910" sldId="344"/>
            <ac:grpSpMk id="1166" creationId="{290520A4-8543-49BF-8905-881F8F45F3DC}"/>
          </ac:grpSpMkLst>
        </pc:grpChg>
        <pc:grpChg chg="add mod">
          <ac:chgData name="KNS SUB" userId="a49e7185d84df695" providerId="LiveId" clId="{DE603DE8-B0ED-4A33-BF16-06F8CA6DE48D}" dt="2021-08-09T05:33:22.073" v="3213"/>
          <ac:grpSpMkLst>
            <pc:docMk/>
            <pc:sldMk cId="1727336910" sldId="344"/>
            <ac:grpSpMk id="1169" creationId="{FB426DA4-8AE8-433D-9D8C-5FA9E791C277}"/>
          </ac:grpSpMkLst>
        </pc:grpChg>
        <pc:grpChg chg="mod">
          <ac:chgData name="KNS SUB" userId="a49e7185d84df695" providerId="LiveId" clId="{DE603DE8-B0ED-4A33-BF16-06F8CA6DE48D}" dt="2021-08-09T05:33:22.073" v="3213"/>
          <ac:grpSpMkLst>
            <pc:docMk/>
            <pc:sldMk cId="1727336910" sldId="344"/>
            <ac:grpSpMk id="1171" creationId="{CFA868AE-067D-48EC-A5E1-E6632CABB570}"/>
          </ac:grpSpMkLst>
        </pc:grpChg>
        <pc:grpChg chg="mod">
          <ac:chgData name="KNS SUB" userId="a49e7185d84df695" providerId="LiveId" clId="{DE603DE8-B0ED-4A33-BF16-06F8CA6DE48D}" dt="2021-08-09T05:33:22.073" v="3213"/>
          <ac:grpSpMkLst>
            <pc:docMk/>
            <pc:sldMk cId="1727336910" sldId="344"/>
            <ac:grpSpMk id="1172" creationId="{0E9B9D4D-3B7B-4DEC-8CA7-6880D603FDB2}"/>
          </ac:grpSpMkLst>
        </pc:grpChg>
        <pc:grpChg chg="add mod">
          <ac:chgData name="KNS SUB" userId="a49e7185d84df695" providerId="LiveId" clId="{DE603DE8-B0ED-4A33-BF16-06F8CA6DE48D}" dt="2021-08-09T05:33:22.073" v="3213"/>
          <ac:grpSpMkLst>
            <pc:docMk/>
            <pc:sldMk cId="1727336910" sldId="344"/>
            <ac:grpSpMk id="1176" creationId="{E407D6C4-2B7D-4D5B-9B30-B97888B48F59}"/>
          </ac:grpSpMkLst>
        </pc:grpChg>
        <pc:grpChg chg="mod">
          <ac:chgData name="KNS SUB" userId="a49e7185d84df695" providerId="LiveId" clId="{DE603DE8-B0ED-4A33-BF16-06F8CA6DE48D}" dt="2021-08-09T05:33:22.073" v="3213"/>
          <ac:grpSpMkLst>
            <pc:docMk/>
            <pc:sldMk cId="1727336910" sldId="344"/>
            <ac:grpSpMk id="1178" creationId="{B7CEF3B7-C3B0-4840-B9E0-9FE8C38D1A6D}"/>
          </ac:grpSpMkLst>
        </pc:grpChg>
        <pc:grpChg chg="mod">
          <ac:chgData name="KNS SUB" userId="a49e7185d84df695" providerId="LiveId" clId="{DE603DE8-B0ED-4A33-BF16-06F8CA6DE48D}" dt="2021-08-09T05:33:22.073" v="3213"/>
          <ac:grpSpMkLst>
            <pc:docMk/>
            <pc:sldMk cId="1727336910" sldId="344"/>
            <ac:grpSpMk id="1179" creationId="{68667E76-399D-40CD-AAA5-C3571F505058}"/>
          </ac:grpSpMkLst>
        </pc:grpChg>
        <pc:grpChg chg="mod">
          <ac:chgData name="KNS SUB" userId="a49e7185d84df695" providerId="LiveId" clId="{DE603DE8-B0ED-4A33-BF16-06F8CA6DE48D}" dt="2021-08-09T05:33:22.073" v="3213"/>
          <ac:grpSpMkLst>
            <pc:docMk/>
            <pc:sldMk cId="1727336910" sldId="344"/>
            <ac:grpSpMk id="1190" creationId="{3E1AD717-1739-4C29-BB8F-4ADA5A6F145A}"/>
          </ac:grpSpMkLst>
        </pc:grpChg>
        <pc:grpChg chg="mod">
          <ac:chgData name="KNS SUB" userId="a49e7185d84df695" providerId="LiveId" clId="{DE603DE8-B0ED-4A33-BF16-06F8CA6DE48D}" dt="2021-08-09T05:33:22.073" v="3213"/>
          <ac:grpSpMkLst>
            <pc:docMk/>
            <pc:sldMk cId="1727336910" sldId="344"/>
            <ac:grpSpMk id="1192" creationId="{BD58D097-3BD8-4B2A-B965-1D16F3FD11DD}"/>
          </ac:grpSpMkLst>
        </pc:grpChg>
        <pc:grpChg chg="mod">
          <ac:chgData name="KNS SUB" userId="a49e7185d84df695" providerId="LiveId" clId="{DE603DE8-B0ED-4A33-BF16-06F8CA6DE48D}" dt="2021-08-09T05:33:22.073" v="3213"/>
          <ac:grpSpMkLst>
            <pc:docMk/>
            <pc:sldMk cId="1727336910" sldId="344"/>
            <ac:grpSpMk id="1193" creationId="{CA0EA043-952A-42F0-8089-86B9BF196212}"/>
          </ac:grpSpMkLst>
        </pc:grpChg>
        <pc:grpChg chg="add mod">
          <ac:chgData name="KNS SUB" userId="a49e7185d84df695" providerId="LiveId" clId="{DE603DE8-B0ED-4A33-BF16-06F8CA6DE48D}" dt="2021-08-09T05:33:22.073" v="3213"/>
          <ac:grpSpMkLst>
            <pc:docMk/>
            <pc:sldMk cId="1727336910" sldId="344"/>
            <ac:grpSpMk id="1200" creationId="{1D7672CA-2CFE-4D42-A85E-256A2AD4973A}"/>
          </ac:grpSpMkLst>
        </pc:grpChg>
        <pc:grpChg chg="mod">
          <ac:chgData name="KNS SUB" userId="a49e7185d84df695" providerId="LiveId" clId="{DE603DE8-B0ED-4A33-BF16-06F8CA6DE48D}" dt="2021-08-09T05:33:22.073" v="3213"/>
          <ac:grpSpMkLst>
            <pc:docMk/>
            <pc:sldMk cId="1727336910" sldId="344"/>
            <ac:grpSpMk id="1202" creationId="{0496FDB6-1B7A-4791-B178-8AC4ACEEC963}"/>
          </ac:grpSpMkLst>
        </pc:grpChg>
        <pc:grpChg chg="mod">
          <ac:chgData name="KNS SUB" userId="a49e7185d84df695" providerId="LiveId" clId="{DE603DE8-B0ED-4A33-BF16-06F8CA6DE48D}" dt="2021-08-09T05:33:22.073" v="3213"/>
          <ac:grpSpMkLst>
            <pc:docMk/>
            <pc:sldMk cId="1727336910" sldId="344"/>
            <ac:grpSpMk id="1203" creationId="{A8F66B32-0AB1-4CE5-81D0-6BD9379961DD}"/>
          </ac:grpSpMkLst>
        </pc:grpChg>
        <pc:grpChg chg="add mod">
          <ac:chgData name="KNS SUB" userId="a49e7185d84df695" providerId="LiveId" clId="{DE603DE8-B0ED-4A33-BF16-06F8CA6DE48D}" dt="2021-08-09T05:33:22.073" v="3213"/>
          <ac:grpSpMkLst>
            <pc:docMk/>
            <pc:sldMk cId="1727336910" sldId="344"/>
            <ac:grpSpMk id="1209" creationId="{E11F63E7-2AEF-4120-8142-CF6DFBB122DC}"/>
          </ac:grpSpMkLst>
        </pc:grpChg>
        <pc:grpChg chg="mod">
          <ac:chgData name="KNS SUB" userId="a49e7185d84df695" providerId="LiveId" clId="{DE603DE8-B0ED-4A33-BF16-06F8CA6DE48D}" dt="2021-08-09T05:33:22.073" v="3213"/>
          <ac:grpSpMkLst>
            <pc:docMk/>
            <pc:sldMk cId="1727336910" sldId="344"/>
            <ac:grpSpMk id="1211" creationId="{6E3E10D5-D640-4D26-91A2-CCC9993DF6EF}"/>
          </ac:grpSpMkLst>
        </pc:grpChg>
        <pc:grpChg chg="mod">
          <ac:chgData name="KNS SUB" userId="a49e7185d84df695" providerId="LiveId" clId="{DE603DE8-B0ED-4A33-BF16-06F8CA6DE48D}" dt="2021-08-09T05:33:22.073" v="3213"/>
          <ac:grpSpMkLst>
            <pc:docMk/>
            <pc:sldMk cId="1727336910" sldId="344"/>
            <ac:grpSpMk id="1212" creationId="{96659320-F8FC-45B2-8CA7-C02C1DB3E3D0}"/>
          </ac:grpSpMkLst>
        </pc:grpChg>
        <pc:grpChg chg="add mod">
          <ac:chgData name="KNS SUB" userId="a49e7185d84df695" providerId="LiveId" clId="{DE603DE8-B0ED-4A33-BF16-06F8CA6DE48D}" dt="2021-08-09T05:33:22.073" v="3213"/>
          <ac:grpSpMkLst>
            <pc:docMk/>
            <pc:sldMk cId="1727336910" sldId="344"/>
            <ac:grpSpMk id="1218" creationId="{38E87275-CB9F-48A3-8C48-95178A3BBC70}"/>
          </ac:grpSpMkLst>
        </pc:grpChg>
        <pc:grpChg chg="mod">
          <ac:chgData name="KNS SUB" userId="a49e7185d84df695" providerId="LiveId" clId="{DE603DE8-B0ED-4A33-BF16-06F8CA6DE48D}" dt="2021-08-09T05:33:22.073" v="3213"/>
          <ac:grpSpMkLst>
            <pc:docMk/>
            <pc:sldMk cId="1727336910" sldId="344"/>
            <ac:grpSpMk id="1221" creationId="{C19960E2-6BF9-4ABB-B49C-ECCB2D6163A8}"/>
          </ac:grpSpMkLst>
        </pc:grpChg>
        <pc:grpChg chg="mod">
          <ac:chgData name="KNS SUB" userId="a49e7185d84df695" providerId="LiveId" clId="{DE603DE8-B0ED-4A33-BF16-06F8CA6DE48D}" dt="2021-08-09T05:33:22.073" v="3213"/>
          <ac:grpSpMkLst>
            <pc:docMk/>
            <pc:sldMk cId="1727336910" sldId="344"/>
            <ac:grpSpMk id="1223" creationId="{9C3BA567-81F7-4C59-8670-87F5FC6059F3}"/>
          </ac:grpSpMkLst>
        </pc:grpChg>
        <pc:grpChg chg="mod">
          <ac:chgData name="KNS SUB" userId="a49e7185d84df695" providerId="LiveId" clId="{DE603DE8-B0ED-4A33-BF16-06F8CA6DE48D}" dt="2021-08-09T05:33:22.073" v="3213"/>
          <ac:grpSpMkLst>
            <pc:docMk/>
            <pc:sldMk cId="1727336910" sldId="344"/>
            <ac:grpSpMk id="1226" creationId="{5574CA9B-E9E8-4515-8C67-DC0CD1CEB374}"/>
          </ac:grpSpMkLst>
        </pc:grpChg>
        <pc:grpChg chg="add mod">
          <ac:chgData name="KNS SUB" userId="a49e7185d84df695" providerId="LiveId" clId="{DE603DE8-B0ED-4A33-BF16-06F8CA6DE48D}" dt="2021-08-09T05:33:22.073" v="3213"/>
          <ac:grpSpMkLst>
            <pc:docMk/>
            <pc:sldMk cId="1727336910" sldId="344"/>
            <ac:grpSpMk id="1233" creationId="{D762AABC-1A91-4A1C-A520-1595986D51E1}"/>
          </ac:grpSpMkLst>
        </pc:grpChg>
        <pc:grpChg chg="add mod">
          <ac:chgData name="KNS SUB" userId="a49e7185d84df695" providerId="LiveId" clId="{DE603DE8-B0ED-4A33-BF16-06F8CA6DE48D}" dt="2021-08-09T05:33:22.073" v="3213"/>
          <ac:grpSpMkLst>
            <pc:docMk/>
            <pc:sldMk cId="1727336910" sldId="344"/>
            <ac:grpSpMk id="1237" creationId="{04B2FB92-1657-499F-AB89-F70DC6DD5C81}"/>
          </ac:grpSpMkLst>
        </pc:grpChg>
        <pc:grpChg chg="mod">
          <ac:chgData name="KNS SUB" userId="a49e7185d84df695" providerId="LiveId" clId="{DE603DE8-B0ED-4A33-BF16-06F8CA6DE48D}" dt="2021-08-09T05:33:22.073" v="3213"/>
          <ac:grpSpMkLst>
            <pc:docMk/>
            <pc:sldMk cId="1727336910" sldId="344"/>
            <ac:grpSpMk id="1241" creationId="{731DAABD-4B02-49E5-9D2D-975BD01AACCF}"/>
          </ac:grpSpMkLst>
        </pc:grpChg>
        <pc:grpChg chg="add mod">
          <ac:chgData name="KNS SUB" userId="a49e7185d84df695" providerId="LiveId" clId="{DE603DE8-B0ED-4A33-BF16-06F8CA6DE48D}" dt="2021-08-09T05:33:22.073" v="3213"/>
          <ac:grpSpMkLst>
            <pc:docMk/>
            <pc:sldMk cId="1727336910" sldId="344"/>
            <ac:grpSpMk id="1246" creationId="{82ED6B33-9F35-4885-9CFD-3825177DDF1B}"/>
          </ac:grpSpMkLst>
        </pc:grpChg>
        <pc:grpChg chg="mod">
          <ac:chgData name="KNS SUB" userId="a49e7185d84df695" providerId="LiveId" clId="{DE603DE8-B0ED-4A33-BF16-06F8CA6DE48D}" dt="2021-08-09T05:33:22.073" v="3213"/>
          <ac:grpSpMkLst>
            <pc:docMk/>
            <pc:sldMk cId="1727336910" sldId="344"/>
            <ac:grpSpMk id="1248" creationId="{EB546D24-2021-4878-9CFA-C40C2DEB67F7}"/>
          </ac:grpSpMkLst>
        </pc:grpChg>
        <pc:grpChg chg="mod">
          <ac:chgData name="KNS SUB" userId="a49e7185d84df695" providerId="LiveId" clId="{DE603DE8-B0ED-4A33-BF16-06F8CA6DE48D}" dt="2021-08-09T05:33:22.073" v="3213"/>
          <ac:grpSpMkLst>
            <pc:docMk/>
            <pc:sldMk cId="1727336910" sldId="344"/>
            <ac:grpSpMk id="1249" creationId="{4B018DEA-C8F5-4D69-BD46-4152770AC4AA}"/>
          </ac:grpSpMkLst>
        </pc:grpChg>
        <pc:grpChg chg="add mod">
          <ac:chgData name="KNS SUB" userId="a49e7185d84df695" providerId="LiveId" clId="{DE603DE8-B0ED-4A33-BF16-06F8CA6DE48D}" dt="2021-08-09T05:33:22.073" v="3213"/>
          <ac:grpSpMkLst>
            <pc:docMk/>
            <pc:sldMk cId="1727336910" sldId="344"/>
            <ac:grpSpMk id="1257" creationId="{9BCBDD8C-9329-4CDD-A9FA-4ECF702CBDB9}"/>
          </ac:grpSpMkLst>
        </pc:grpChg>
        <pc:grpChg chg="add mod">
          <ac:chgData name="KNS SUB" userId="a49e7185d84df695" providerId="LiveId" clId="{DE603DE8-B0ED-4A33-BF16-06F8CA6DE48D}" dt="2021-08-09T05:33:22.073" v="3213"/>
          <ac:grpSpMkLst>
            <pc:docMk/>
            <pc:sldMk cId="1727336910" sldId="344"/>
            <ac:grpSpMk id="1260" creationId="{470A3397-CECC-43D2-94AB-CC3935086361}"/>
          </ac:grpSpMkLst>
        </pc:grpChg>
        <pc:grpChg chg="mod">
          <ac:chgData name="KNS SUB" userId="a49e7185d84df695" providerId="LiveId" clId="{DE603DE8-B0ED-4A33-BF16-06F8CA6DE48D}" dt="2021-08-09T05:33:22.073" v="3213"/>
          <ac:grpSpMkLst>
            <pc:docMk/>
            <pc:sldMk cId="1727336910" sldId="344"/>
            <ac:grpSpMk id="1261" creationId="{F80C952D-BF0F-4D6D-898D-A2EC19EDB633}"/>
          </ac:grpSpMkLst>
        </pc:grpChg>
        <pc:grpChg chg="mod">
          <ac:chgData name="KNS SUB" userId="a49e7185d84df695" providerId="LiveId" clId="{DE603DE8-B0ED-4A33-BF16-06F8CA6DE48D}" dt="2021-08-09T05:33:22.073" v="3213"/>
          <ac:grpSpMkLst>
            <pc:docMk/>
            <pc:sldMk cId="1727336910" sldId="344"/>
            <ac:grpSpMk id="1262" creationId="{178A8F04-909A-4794-AD72-7ADEEF0D2DDD}"/>
          </ac:grpSpMkLst>
        </pc:grpChg>
        <pc:grpChg chg="mod">
          <ac:chgData name="KNS SUB" userId="a49e7185d84df695" providerId="LiveId" clId="{DE603DE8-B0ED-4A33-BF16-06F8CA6DE48D}" dt="2021-08-09T05:33:22.073" v="3213"/>
          <ac:grpSpMkLst>
            <pc:docMk/>
            <pc:sldMk cId="1727336910" sldId="344"/>
            <ac:grpSpMk id="1266" creationId="{19EE3C4E-9ADF-4EE8-BB33-2C9F24505F6E}"/>
          </ac:grpSpMkLst>
        </pc:grpChg>
        <pc:grpChg chg="add mod">
          <ac:chgData name="KNS SUB" userId="a49e7185d84df695" providerId="LiveId" clId="{DE603DE8-B0ED-4A33-BF16-06F8CA6DE48D}" dt="2021-08-09T05:33:22.073" v="3213"/>
          <ac:grpSpMkLst>
            <pc:docMk/>
            <pc:sldMk cId="1727336910" sldId="344"/>
            <ac:grpSpMk id="1272" creationId="{F47438AA-201E-44C3-B39C-C9CD8D10B174}"/>
          </ac:grpSpMkLst>
        </pc:grpChg>
        <pc:grpChg chg="add mod">
          <ac:chgData name="KNS SUB" userId="a49e7185d84df695" providerId="LiveId" clId="{DE603DE8-B0ED-4A33-BF16-06F8CA6DE48D}" dt="2021-08-09T05:33:22.073" v="3213"/>
          <ac:grpSpMkLst>
            <pc:docMk/>
            <pc:sldMk cId="1727336910" sldId="344"/>
            <ac:grpSpMk id="1275" creationId="{DB35D36B-C640-4CAD-AF80-43A16DB39C4E}"/>
          </ac:grpSpMkLst>
        </pc:grpChg>
        <pc:grpChg chg="add mod">
          <ac:chgData name="KNS SUB" userId="a49e7185d84df695" providerId="LiveId" clId="{DE603DE8-B0ED-4A33-BF16-06F8CA6DE48D}" dt="2021-08-09T05:33:22.073" v="3213"/>
          <ac:grpSpMkLst>
            <pc:docMk/>
            <pc:sldMk cId="1727336910" sldId="344"/>
            <ac:grpSpMk id="1281" creationId="{DE318968-A2BF-4496-AE9A-0E555DD14713}"/>
          </ac:grpSpMkLst>
        </pc:grpChg>
        <pc:grpChg chg="add mod">
          <ac:chgData name="KNS SUB" userId="a49e7185d84df695" providerId="LiveId" clId="{DE603DE8-B0ED-4A33-BF16-06F8CA6DE48D}" dt="2021-08-09T05:33:22.073" v="3213"/>
          <ac:grpSpMkLst>
            <pc:docMk/>
            <pc:sldMk cId="1727336910" sldId="344"/>
            <ac:grpSpMk id="1284" creationId="{01C04E8C-0DBB-403A-B73E-98236910A130}"/>
          </ac:grpSpMkLst>
        </pc:grpChg>
        <pc:grpChg chg="add mod">
          <ac:chgData name="KNS SUB" userId="a49e7185d84df695" providerId="LiveId" clId="{DE603DE8-B0ED-4A33-BF16-06F8CA6DE48D}" dt="2021-08-09T05:33:22.073" v="3213"/>
          <ac:grpSpMkLst>
            <pc:docMk/>
            <pc:sldMk cId="1727336910" sldId="344"/>
            <ac:grpSpMk id="1287" creationId="{6609ED6C-87B0-40BE-B405-CAA3A234ADD9}"/>
          </ac:grpSpMkLst>
        </pc:grpChg>
        <pc:grpChg chg="add mod">
          <ac:chgData name="KNS SUB" userId="a49e7185d84df695" providerId="LiveId" clId="{DE603DE8-B0ED-4A33-BF16-06F8CA6DE48D}" dt="2021-08-09T05:33:22.073" v="3213"/>
          <ac:grpSpMkLst>
            <pc:docMk/>
            <pc:sldMk cId="1727336910" sldId="344"/>
            <ac:grpSpMk id="1293" creationId="{E82C9B5E-D3B8-437E-9330-4990E13142AE}"/>
          </ac:grpSpMkLst>
        </pc:grpChg>
        <pc:grpChg chg="mod">
          <ac:chgData name="KNS SUB" userId="a49e7185d84df695" providerId="LiveId" clId="{DE603DE8-B0ED-4A33-BF16-06F8CA6DE48D}" dt="2021-08-09T05:33:22.073" v="3213"/>
          <ac:grpSpMkLst>
            <pc:docMk/>
            <pc:sldMk cId="1727336910" sldId="344"/>
            <ac:grpSpMk id="1294" creationId="{BB776E4C-8256-4EF9-8B73-88B6AC252AE6}"/>
          </ac:grpSpMkLst>
        </pc:grpChg>
        <pc:grpChg chg="mod">
          <ac:chgData name="KNS SUB" userId="a49e7185d84df695" providerId="LiveId" clId="{DE603DE8-B0ED-4A33-BF16-06F8CA6DE48D}" dt="2021-08-09T05:33:22.073" v="3213"/>
          <ac:grpSpMkLst>
            <pc:docMk/>
            <pc:sldMk cId="1727336910" sldId="344"/>
            <ac:grpSpMk id="1295" creationId="{5252EF74-C573-470B-B629-1D88B0542F48}"/>
          </ac:grpSpMkLst>
        </pc:grpChg>
        <pc:grpChg chg="mod">
          <ac:chgData name="KNS SUB" userId="a49e7185d84df695" providerId="LiveId" clId="{DE603DE8-B0ED-4A33-BF16-06F8CA6DE48D}" dt="2021-08-09T05:33:22.073" v="3213"/>
          <ac:grpSpMkLst>
            <pc:docMk/>
            <pc:sldMk cId="1727336910" sldId="344"/>
            <ac:grpSpMk id="1296" creationId="{9426C4D7-60D7-4EB0-A20A-99E2E0295A97}"/>
          </ac:grpSpMkLst>
        </pc:grpChg>
        <pc:grpChg chg="mod">
          <ac:chgData name="KNS SUB" userId="a49e7185d84df695" providerId="LiveId" clId="{DE603DE8-B0ED-4A33-BF16-06F8CA6DE48D}" dt="2021-08-09T05:33:22.073" v="3213"/>
          <ac:grpSpMkLst>
            <pc:docMk/>
            <pc:sldMk cId="1727336910" sldId="344"/>
            <ac:grpSpMk id="1297" creationId="{14FE5AD7-6E6E-4429-ABA0-17D641CA9598}"/>
          </ac:grpSpMkLst>
        </pc:grpChg>
        <pc:grpChg chg="mod">
          <ac:chgData name="KNS SUB" userId="a49e7185d84df695" providerId="LiveId" clId="{DE603DE8-B0ED-4A33-BF16-06F8CA6DE48D}" dt="2021-08-09T05:33:22.073" v="3213"/>
          <ac:grpSpMkLst>
            <pc:docMk/>
            <pc:sldMk cId="1727336910" sldId="344"/>
            <ac:grpSpMk id="1299" creationId="{E9DCE02C-81F3-448B-9360-F31184B8EC89}"/>
          </ac:grpSpMkLst>
        </pc:grpChg>
        <pc:grpChg chg="mod">
          <ac:chgData name="KNS SUB" userId="a49e7185d84df695" providerId="LiveId" clId="{DE603DE8-B0ED-4A33-BF16-06F8CA6DE48D}" dt="2021-08-09T05:33:22.073" v="3213"/>
          <ac:grpSpMkLst>
            <pc:docMk/>
            <pc:sldMk cId="1727336910" sldId="344"/>
            <ac:grpSpMk id="1311" creationId="{BB049C5F-642F-409E-902F-192540D0A93B}"/>
          </ac:grpSpMkLst>
        </pc:grpChg>
        <pc:grpChg chg="mod">
          <ac:chgData name="KNS SUB" userId="a49e7185d84df695" providerId="LiveId" clId="{DE603DE8-B0ED-4A33-BF16-06F8CA6DE48D}" dt="2021-08-09T05:33:22.073" v="3213"/>
          <ac:grpSpMkLst>
            <pc:docMk/>
            <pc:sldMk cId="1727336910" sldId="344"/>
            <ac:grpSpMk id="1318" creationId="{1C29CBE4-4D3D-43CA-8849-8B7F9139853C}"/>
          </ac:grpSpMkLst>
        </pc:grpChg>
        <pc:grpChg chg="mod">
          <ac:chgData name="KNS SUB" userId="a49e7185d84df695" providerId="LiveId" clId="{DE603DE8-B0ED-4A33-BF16-06F8CA6DE48D}" dt="2021-08-09T05:33:22.073" v="3213"/>
          <ac:grpSpMkLst>
            <pc:docMk/>
            <pc:sldMk cId="1727336910" sldId="344"/>
            <ac:grpSpMk id="1324" creationId="{3D1A1520-83C7-44EC-A814-92D1B3E1D2B5}"/>
          </ac:grpSpMkLst>
        </pc:grpChg>
        <pc:grpChg chg="mod">
          <ac:chgData name="KNS SUB" userId="a49e7185d84df695" providerId="LiveId" clId="{DE603DE8-B0ED-4A33-BF16-06F8CA6DE48D}" dt="2021-08-09T05:33:22.073" v="3213"/>
          <ac:grpSpMkLst>
            <pc:docMk/>
            <pc:sldMk cId="1727336910" sldId="344"/>
            <ac:grpSpMk id="1326" creationId="{70834F76-7537-4D93-AC67-C4B181F9FB0B}"/>
          </ac:grpSpMkLst>
        </pc:grpChg>
        <pc:grpChg chg="add mod">
          <ac:chgData name="KNS SUB" userId="a49e7185d84df695" providerId="LiveId" clId="{DE603DE8-B0ED-4A33-BF16-06F8CA6DE48D}" dt="2021-08-09T05:33:22.073" v="3213"/>
          <ac:grpSpMkLst>
            <pc:docMk/>
            <pc:sldMk cId="1727336910" sldId="344"/>
            <ac:grpSpMk id="1333" creationId="{49069B2E-1F67-40E1-A4EF-6953B1F8E4E4}"/>
          </ac:grpSpMkLst>
        </pc:grpChg>
        <pc:grpChg chg="add mod">
          <ac:chgData name="KNS SUB" userId="a49e7185d84df695" providerId="LiveId" clId="{DE603DE8-B0ED-4A33-BF16-06F8CA6DE48D}" dt="2021-08-09T05:33:22.073" v="3213"/>
          <ac:grpSpMkLst>
            <pc:docMk/>
            <pc:sldMk cId="1727336910" sldId="344"/>
            <ac:grpSpMk id="1340" creationId="{F127CA57-20E6-4B36-95FB-8620001B10E4}"/>
          </ac:grpSpMkLst>
        </pc:grpChg>
        <pc:grpChg chg="mod">
          <ac:chgData name="KNS SUB" userId="a49e7185d84df695" providerId="LiveId" clId="{DE603DE8-B0ED-4A33-BF16-06F8CA6DE48D}" dt="2021-08-09T05:33:22.073" v="3213"/>
          <ac:grpSpMkLst>
            <pc:docMk/>
            <pc:sldMk cId="1727336910" sldId="344"/>
            <ac:grpSpMk id="1343" creationId="{6F3A9B91-147A-4665-A391-D4160CF263FA}"/>
          </ac:grpSpMkLst>
        </pc:grpChg>
        <pc:grpChg chg="mod">
          <ac:chgData name="KNS SUB" userId="a49e7185d84df695" providerId="LiveId" clId="{DE603DE8-B0ED-4A33-BF16-06F8CA6DE48D}" dt="2021-08-09T05:33:22.073" v="3213"/>
          <ac:grpSpMkLst>
            <pc:docMk/>
            <pc:sldMk cId="1727336910" sldId="344"/>
            <ac:grpSpMk id="1359" creationId="{3D00701A-CEE3-46D0-BDAE-591366EC9AF8}"/>
          </ac:grpSpMkLst>
        </pc:grpChg>
        <pc:grpChg chg="add mod">
          <ac:chgData name="KNS SUB" userId="a49e7185d84df695" providerId="LiveId" clId="{DE603DE8-B0ED-4A33-BF16-06F8CA6DE48D}" dt="2021-08-09T05:33:22.073" v="3213"/>
          <ac:grpSpMkLst>
            <pc:docMk/>
            <pc:sldMk cId="1727336910" sldId="344"/>
            <ac:grpSpMk id="1366" creationId="{05FC7E88-EF1D-4496-BE7E-00663A794578}"/>
          </ac:grpSpMkLst>
        </pc:grpChg>
        <pc:grpChg chg="mod">
          <ac:chgData name="KNS SUB" userId="a49e7185d84df695" providerId="LiveId" clId="{DE603DE8-B0ED-4A33-BF16-06F8CA6DE48D}" dt="2021-08-09T05:33:22.073" v="3213"/>
          <ac:grpSpMkLst>
            <pc:docMk/>
            <pc:sldMk cId="1727336910" sldId="344"/>
            <ac:grpSpMk id="1367" creationId="{96F43631-42BA-49E3-9462-F86C7E4DF1BE}"/>
          </ac:grpSpMkLst>
        </pc:grpChg>
        <pc:grpChg chg="mod">
          <ac:chgData name="KNS SUB" userId="a49e7185d84df695" providerId="LiveId" clId="{DE603DE8-B0ED-4A33-BF16-06F8CA6DE48D}" dt="2021-08-09T05:33:22.073" v="3213"/>
          <ac:grpSpMkLst>
            <pc:docMk/>
            <pc:sldMk cId="1727336910" sldId="344"/>
            <ac:grpSpMk id="1373" creationId="{BE0F0DEB-7037-4DF6-9511-F225A33285C9}"/>
          </ac:grpSpMkLst>
        </pc:grpChg>
        <pc:grpChg chg="add mod">
          <ac:chgData name="KNS SUB" userId="a49e7185d84df695" providerId="LiveId" clId="{DE603DE8-B0ED-4A33-BF16-06F8CA6DE48D}" dt="2021-08-09T05:33:22.073" v="3213"/>
          <ac:grpSpMkLst>
            <pc:docMk/>
            <pc:sldMk cId="1727336910" sldId="344"/>
            <ac:grpSpMk id="1377" creationId="{A3BA4306-52BE-4590-8E95-16DEA3048CC5}"/>
          </ac:grpSpMkLst>
        </pc:grpChg>
        <pc:grpChg chg="add mod">
          <ac:chgData name="KNS SUB" userId="a49e7185d84df695" providerId="LiveId" clId="{DE603DE8-B0ED-4A33-BF16-06F8CA6DE48D}" dt="2021-08-09T05:33:22.073" v="3213"/>
          <ac:grpSpMkLst>
            <pc:docMk/>
            <pc:sldMk cId="1727336910" sldId="344"/>
            <ac:grpSpMk id="1382" creationId="{892F7CB3-5E8A-4386-972F-9CBD7D2EE29E}"/>
          </ac:grpSpMkLst>
        </pc:grpChg>
        <pc:grpChg chg="add mod">
          <ac:chgData name="KNS SUB" userId="a49e7185d84df695" providerId="LiveId" clId="{DE603DE8-B0ED-4A33-BF16-06F8CA6DE48D}" dt="2021-08-09T05:33:22.073" v="3213"/>
          <ac:grpSpMkLst>
            <pc:docMk/>
            <pc:sldMk cId="1727336910" sldId="344"/>
            <ac:grpSpMk id="1389" creationId="{1ECD7367-43E1-43D3-957C-E4DE3494C3D6}"/>
          </ac:grpSpMkLst>
        </pc:grpChg>
        <pc:grpChg chg="add mod">
          <ac:chgData name="KNS SUB" userId="a49e7185d84df695" providerId="LiveId" clId="{DE603DE8-B0ED-4A33-BF16-06F8CA6DE48D}" dt="2021-08-09T05:33:22.073" v="3213"/>
          <ac:grpSpMkLst>
            <pc:docMk/>
            <pc:sldMk cId="1727336910" sldId="344"/>
            <ac:grpSpMk id="1396" creationId="{DBF669C6-F821-4B63-959E-68190FDED15F}"/>
          </ac:grpSpMkLst>
        </pc:grpChg>
        <pc:grpChg chg="mod">
          <ac:chgData name="KNS SUB" userId="a49e7185d84df695" providerId="LiveId" clId="{DE603DE8-B0ED-4A33-BF16-06F8CA6DE48D}" dt="2021-08-09T05:33:22.073" v="3213"/>
          <ac:grpSpMkLst>
            <pc:docMk/>
            <pc:sldMk cId="1727336910" sldId="344"/>
            <ac:grpSpMk id="1398" creationId="{86892DF5-C5AC-4A55-9B37-B4436F4CE75D}"/>
          </ac:grpSpMkLst>
        </pc:grpChg>
        <pc:grpChg chg="add mod">
          <ac:chgData name="KNS SUB" userId="a49e7185d84df695" providerId="LiveId" clId="{DE603DE8-B0ED-4A33-BF16-06F8CA6DE48D}" dt="2021-08-09T05:33:22.073" v="3213"/>
          <ac:grpSpMkLst>
            <pc:docMk/>
            <pc:sldMk cId="1727336910" sldId="344"/>
            <ac:grpSpMk id="1407" creationId="{87EE961F-2921-440E-B4F9-AC1D069573E4}"/>
          </ac:grpSpMkLst>
        </pc:grpChg>
        <pc:grpChg chg="mod">
          <ac:chgData name="KNS SUB" userId="a49e7185d84df695" providerId="LiveId" clId="{DE603DE8-B0ED-4A33-BF16-06F8CA6DE48D}" dt="2021-08-09T05:33:22.073" v="3213"/>
          <ac:grpSpMkLst>
            <pc:docMk/>
            <pc:sldMk cId="1727336910" sldId="344"/>
            <ac:grpSpMk id="1408" creationId="{A02DF082-DDA2-4492-9138-E55F71627278}"/>
          </ac:grpSpMkLst>
        </pc:grpChg>
        <pc:grpChg chg="mod">
          <ac:chgData name="KNS SUB" userId="a49e7185d84df695" providerId="LiveId" clId="{DE603DE8-B0ED-4A33-BF16-06F8CA6DE48D}" dt="2021-08-09T05:33:22.073" v="3213"/>
          <ac:grpSpMkLst>
            <pc:docMk/>
            <pc:sldMk cId="1727336910" sldId="344"/>
            <ac:grpSpMk id="1414" creationId="{3CB5C44C-C047-449D-8D49-D9C106A5B0DC}"/>
          </ac:grpSpMkLst>
        </pc:grpChg>
        <pc:grpChg chg="add mod">
          <ac:chgData name="KNS SUB" userId="a49e7185d84df695" providerId="LiveId" clId="{DE603DE8-B0ED-4A33-BF16-06F8CA6DE48D}" dt="2021-08-09T05:33:22.073" v="3213"/>
          <ac:grpSpMkLst>
            <pc:docMk/>
            <pc:sldMk cId="1727336910" sldId="344"/>
            <ac:grpSpMk id="1432" creationId="{F35FAEE3-EFE3-4ADF-A855-271812D1DE94}"/>
          </ac:grpSpMkLst>
        </pc:grpChg>
        <pc:grpChg chg="mod">
          <ac:chgData name="KNS SUB" userId="a49e7185d84df695" providerId="LiveId" clId="{DE603DE8-B0ED-4A33-BF16-06F8CA6DE48D}" dt="2021-08-09T05:33:22.073" v="3213"/>
          <ac:grpSpMkLst>
            <pc:docMk/>
            <pc:sldMk cId="1727336910" sldId="344"/>
            <ac:grpSpMk id="1434" creationId="{ADAB1DBD-F1A8-4A4F-806C-A26E3BBBF818}"/>
          </ac:grpSpMkLst>
        </pc:grpChg>
        <pc:grpChg chg="mod">
          <ac:chgData name="KNS SUB" userId="a49e7185d84df695" providerId="LiveId" clId="{DE603DE8-B0ED-4A33-BF16-06F8CA6DE48D}" dt="2021-08-09T05:33:22.073" v="3213"/>
          <ac:grpSpMkLst>
            <pc:docMk/>
            <pc:sldMk cId="1727336910" sldId="344"/>
            <ac:grpSpMk id="1435" creationId="{ABC6E41A-EFB2-4800-ACD9-B81EC230CC4C}"/>
          </ac:grpSpMkLst>
        </pc:grpChg>
        <pc:grpChg chg="add mod">
          <ac:chgData name="KNS SUB" userId="a49e7185d84df695" providerId="LiveId" clId="{DE603DE8-B0ED-4A33-BF16-06F8CA6DE48D}" dt="2021-08-09T05:33:22.073" v="3213"/>
          <ac:grpSpMkLst>
            <pc:docMk/>
            <pc:sldMk cId="1727336910" sldId="344"/>
            <ac:grpSpMk id="1441" creationId="{D4C55874-0A6C-4886-AA0A-E34FD90B234E}"/>
          </ac:grpSpMkLst>
        </pc:grpChg>
        <pc:grpChg chg="add mod">
          <ac:chgData name="KNS SUB" userId="a49e7185d84df695" providerId="LiveId" clId="{DE603DE8-B0ED-4A33-BF16-06F8CA6DE48D}" dt="2021-08-09T05:33:22.073" v="3213"/>
          <ac:grpSpMkLst>
            <pc:docMk/>
            <pc:sldMk cId="1727336910" sldId="344"/>
            <ac:grpSpMk id="1445" creationId="{935C3EDC-4EDB-497D-8773-D6AE225B53C7}"/>
          </ac:grpSpMkLst>
        </pc:grpChg>
        <pc:grpChg chg="add mod">
          <ac:chgData name="KNS SUB" userId="a49e7185d84df695" providerId="LiveId" clId="{DE603DE8-B0ED-4A33-BF16-06F8CA6DE48D}" dt="2021-08-09T05:33:22.073" v="3213"/>
          <ac:grpSpMkLst>
            <pc:docMk/>
            <pc:sldMk cId="1727336910" sldId="344"/>
            <ac:grpSpMk id="1449" creationId="{4613DCB2-325E-46D5-84D5-D953D7D7F329}"/>
          </ac:grpSpMkLst>
        </pc:grpChg>
        <pc:grpChg chg="mod">
          <ac:chgData name="KNS SUB" userId="a49e7185d84df695" providerId="LiveId" clId="{DE603DE8-B0ED-4A33-BF16-06F8CA6DE48D}" dt="2021-08-09T05:33:22.073" v="3213"/>
          <ac:grpSpMkLst>
            <pc:docMk/>
            <pc:sldMk cId="1727336910" sldId="344"/>
            <ac:grpSpMk id="1452" creationId="{3673674E-A57A-4105-B1E2-DDE706799490}"/>
          </ac:grpSpMkLst>
        </pc:grpChg>
        <pc:grpChg chg="mod">
          <ac:chgData name="KNS SUB" userId="a49e7185d84df695" providerId="LiveId" clId="{DE603DE8-B0ED-4A33-BF16-06F8CA6DE48D}" dt="2021-08-09T05:33:22.073" v="3213"/>
          <ac:grpSpMkLst>
            <pc:docMk/>
            <pc:sldMk cId="1727336910" sldId="344"/>
            <ac:grpSpMk id="1457" creationId="{1F28AE0D-F7AE-4B7D-893C-287160C52901}"/>
          </ac:grpSpMkLst>
        </pc:grpChg>
        <pc:grpChg chg="add mod">
          <ac:chgData name="KNS SUB" userId="a49e7185d84df695" providerId="LiveId" clId="{DE603DE8-B0ED-4A33-BF16-06F8CA6DE48D}" dt="2021-08-09T05:33:22.073" v="3213"/>
          <ac:grpSpMkLst>
            <pc:docMk/>
            <pc:sldMk cId="1727336910" sldId="344"/>
            <ac:grpSpMk id="1462" creationId="{5C6EAB38-F18B-4813-9DEC-2481451BC5D3}"/>
          </ac:grpSpMkLst>
        </pc:grpChg>
        <pc:grpChg chg="add mod">
          <ac:chgData name="KNS SUB" userId="a49e7185d84df695" providerId="LiveId" clId="{DE603DE8-B0ED-4A33-BF16-06F8CA6DE48D}" dt="2021-08-09T05:33:22.073" v="3213"/>
          <ac:grpSpMkLst>
            <pc:docMk/>
            <pc:sldMk cId="1727336910" sldId="344"/>
            <ac:grpSpMk id="1469" creationId="{DEE1A3F7-7916-434B-971B-0002202185D7}"/>
          </ac:grpSpMkLst>
        </pc:grpChg>
        <pc:grpChg chg="add mod">
          <ac:chgData name="KNS SUB" userId="a49e7185d84df695" providerId="LiveId" clId="{DE603DE8-B0ED-4A33-BF16-06F8CA6DE48D}" dt="2021-08-09T05:33:22.073" v="3213"/>
          <ac:grpSpMkLst>
            <pc:docMk/>
            <pc:sldMk cId="1727336910" sldId="344"/>
            <ac:grpSpMk id="1472" creationId="{9EE5471D-1E16-4072-ADBF-4C8C747F2F4F}"/>
          </ac:grpSpMkLst>
        </pc:grpChg>
        <pc:grpChg chg="mod">
          <ac:chgData name="KNS SUB" userId="a49e7185d84df695" providerId="LiveId" clId="{DE603DE8-B0ED-4A33-BF16-06F8CA6DE48D}" dt="2021-08-09T05:33:22.073" v="3213"/>
          <ac:grpSpMkLst>
            <pc:docMk/>
            <pc:sldMk cId="1727336910" sldId="344"/>
            <ac:grpSpMk id="1473" creationId="{C3E84E06-09E8-4F80-B7FD-8D44131CE842}"/>
          </ac:grpSpMkLst>
        </pc:grpChg>
        <pc:grpChg chg="add mod">
          <ac:chgData name="KNS SUB" userId="a49e7185d84df695" providerId="LiveId" clId="{DE603DE8-B0ED-4A33-BF16-06F8CA6DE48D}" dt="2021-08-09T05:33:22.073" v="3213"/>
          <ac:grpSpMkLst>
            <pc:docMk/>
            <pc:sldMk cId="1727336910" sldId="344"/>
            <ac:grpSpMk id="1477" creationId="{5EDDB838-C4F6-4847-AD33-6ABAF94D6B4C}"/>
          </ac:grpSpMkLst>
        </pc:grpChg>
        <pc:grpChg chg="add mod">
          <ac:chgData name="KNS SUB" userId="a49e7185d84df695" providerId="LiveId" clId="{DE603DE8-B0ED-4A33-BF16-06F8CA6DE48D}" dt="2021-08-09T05:33:22.073" v="3213"/>
          <ac:grpSpMkLst>
            <pc:docMk/>
            <pc:sldMk cId="1727336910" sldId="344"/>
            <ac:grpSpMk id="1481" creationId="{DE9EB9F9-CA49-4038-9AD4-F38B1E7BA248}"/>
          </ac:grpSpMkLst>
        </pc:grpChg>
        <pc:grpChg chg="mod">
          <ac:chgData name="KNS SUB" userId="a49e7185d84df695" providerId="LiveId" clId="{DE603DE8-B0ED-4A33-BF16-06F8CA6DE48D}" dt="2021-08-09T05:33:22.073" v="3213"/>
          <ac:grpSpMkLst>
            <pc:docMk/>
            <pc:sldMk cId="1727336910" sldId="344"/>
            <ac:grpSpMk id="1483" creationId="{33B6D940-424A-4D19-9AB5-A344E1BA278D}"/>
          </ac:grpSpMkLst>
        </pc:grpChg>
        <pc:grpChg chg="add mod">
          <ac:chgData name="KNS SUB" userId="a49e7185d84df695" providerId="LiveId" clId="{DE603DE8-B0ED-4A33-BF16-06F8CA6DE48D}" dt="2021-08-09T05:33:22.073" v="3213"/>
          <ac:grpSpMkLst>
            <pc:docMk/>
            <pc:sldMk cId="1727336910" sldId="344"/>
            <ac:grpSpMk id="1487" creationId="{A5B83C15-8ADD-4E90-AFE5-69B8B4E4A117}"/>
          </ac:grpSpMkLst>
        </pc:grpChg>
        <pc:grpChg chg="mod">
          <ac:chgData name="KNS SUB" userId="a49e7185d84df695" providerId="LiveId" clId="{DE603DE8-B0ED-4A33-BF16-06F8CA6DE48D}" dt="2021-08-09T05:33:22.073" v="3213"/>
          <ac:grpSpMkLst>
            <pc:docMk/>
            <pc:sldMk cId="1727336910" sldId="344"/>
            <ac:grpSpMk id="1488" creationId="{D65DCAB4-8269-4A31-A7AD-1DD67B4F4000}"/>
          </ac:grpSpMkLst>
        </pc:grpChg>
        <pc:grpChg chg="add mod">
          <ac:chgData name="KNS SUB" userId="a49e7185d84df695" providerId="LiveId" clId="{DE603DE8-B0ED-4A33-BF16-06F8CA6DE48D}" dt="2021-08-09T05:33:22.073" v="3213"/>
          <ac:grpSpMkLst>
            <pc:docMk/>
            <pc:sldMk cId="1727336910" sldId="344"/>
            <ac:grpSpMk id="1498" creationId="{66B1F4F3-059E-437E-9C47-6564E9A0BD9B}"/>
          </ac:grpSpMkLst>
        </pc:grpChg>
        <pc:grpChg chg="add mod">
          <ac:chgData name="KNS SUB" userId="a49e7185d84df695" providerId="LiveId" clId="{DE603DE8-B0ED-4A33-BF16-06F8CA6DE48D}" dt="2021-08-09T05:33:22.073" v="3213"/>
          <ac:grpSpMkLst>
            <pc:docMk/>
            <pc:sldMk cId="1727336910" sldId="344"/>
            <ac:grpSpMk id="1502" creationId="{A6E438D8-5278-467B-B772-72BCFD55C80D}"/>
          </ac:grpSpMkLst>
        </pc:grpChg>
        <pc:grpChg chg="add mod">
          <ac:chgData name="KNS SUB" userId="a49e7185d84df695" providerId="LiveId" clId="{DE603DE8-B0ED-4A33-BF16-06F8CA6DE48D}" dt="2021-08-09T05:33:22.073" v="3213"/>
          <ac:grpSpMkLst>
            <pc:docMk/>
            <pc:sldMk cId="1727336910" sldId="344"/>
            <ac:grpSpMk id="1507" creationId="{FC33FF5A-796F-4978-B901-2E1A18DCAF5C}"/>
          </ac:grpSpMkLst>
        </pc:grpChg>
        <pc:grpChg chg="add mod">
          <ac:chgData name="KNS SUB" userId="a49e7185d84df695" providerId="LiveId" clId="{DE603DE8-B0ED-4A33-BF16-06F8CA6DE48D}" dt="2021-08-09T05:33:22.073" v="3213"/>
          <ac:grpSpMkLst>
            <pc:docMk/>
            <pc:sldMk cId="1727336910" sldId="344"/>
            <ac:grpSpMk id="1510" creationId="{5BB3873A-E586-45A7-8FA4-DE5623BFD706}"/>
          </ac:grpSpMkLst>
        </pc:grpChg>
        <pc:grpChg chg="add mod">
          <ac:chgData name="KNS SUB" userId="a49e7185d84df695" providerId="LiveId" clId="{DE603DE8-B0ED-4A33-BF16-06F8CA6DE48D}" dt="2021-08-09T05:33:22.073" v="3213"/>
          <ac:grpSpMkLst>
            <pc:docMk/>
            <pc:sldMk cId="1727336910" sldId="344"/>
            <ac:grpSpMk id="1513" creationId="{838B0AE1-8889-4759-9F75-054AB80248AB}"/>
          </ac:grpSpMkLst>
        </pc:grpChg>
        <pc:picChg chg="add del mod">
          <ac:chgData name="KNS SUB" userId="a49e7185d84df695" providerId="LiveId" clId="{DE603DE8-B0ED-4A33-BF16-06F8CA6DE48D}" dt="2021-08-09T05:33:13.886" v="3210"/>
          <ac:picMkLst>
            <pc:docMk/>
            <pc:sldMk cId="1727336910" sldId="344"/>
            <ac:picMk id="7" creationId="{03FEF9B5-048C-4D7E-8002-9170C1019568}"/>
          </ac:picMkLst>
        </pc:picChg>
        <pc:picChg chg="mod">
          <ac:chgData name="KNS SUB" userId="a49e7185d84df695" providerId="LiveId" clId="{DE603DE8-B0ED-4A33-BF16-06F8CA6DE48D}" dt="2021-08-09T05:33:01.580" v="3209"/>
          <ac:picMkLst>
            <pc:docMk/>
            <pc:sldMk cId="1727336910" sldId="344"/>
            <ac:picMk id="23" creationId="{E15A0233-64EA-4CE4-AD07-47B602F47012}"/>
          </ac:picMkLst>
        </pc:picChg>
        <pc:picChg chg="mod">
          <ac:chgData name="KNS SUB" userId="a49e7185d84df695" providerId="LiveId" clId="{DE603DE8-B0ED-4A33-BF16-06F8CA6DE48D}" dt="2021-08-09T05:33:01.580" v="3209"/>
          <ac:picMkLst>
            <pc:docMk/>
            <pc:sldMk cId="1727336910" sldId="344"/>
            <ac:picMk id="24" creationId="{0AFFE6A0-009E-45C4-937F-24DF786A6C4F}"/>
          </ac:picMkLst>
        </pc:picChg>
        <pc:picChg chg="mod">
          <ac:chgData name="KNS SUB" userId="a49e7185d84df695" providerId="LiveId" clId="{DE603DE8-B0ED-4A33-BF16-06F8CA6DE48D}" dt="2021-08-09T05:33:01.580" v="3209"/>
          <ac:picMkLst>
            <pc:docMk/>
            <pc:sldMk cId="1727336910" sldId="344"/>
            <ac:picMk id="25" creationId="{97BD1CF4-80D0-46EF-9F54-D57C2F9DC70F}"/>
          </ac:picMkLst>
        </pc:picChg>
        <pc:picChg chg="mod">
          <ac:chgData name="KNS SUB" userId="a49e7185d84df695" providerId="LiveId" clId="{DE603DE8-B0ED-4A33-BF16-06F8CA6DE48D}" dt="2021-08-09T05:33:01.580" v="3209"/>
          <ac:picMkLst>
            <pc:docMk/>
            <pc:sldMk cId="1727336910" sldId="344"/>
            <ac:picMk id="28" creationId="{3E9E42E5-1DCA-4723-8076-3BE146A79155}"/>
          </ac:picMkLst>
        </pc:picChg>
        <pc:picChg chg="mod">
          <ac:chgData name="KNS SUB" userId="a49e7185d84df695" providerId="LiveId" clId="{DE603DE8-B0ED-4A33-BF16-06F8CA6DE48D}" dt="2021-08-09T05:33:01.580" v="3209"/>
          <ac:picMkLst>
            <pc:docMk/>
            <pc:sldMk cId="1727336910" sldId="344"/>
            <ac:picMk id="29" creationId="{99ABAECA-6832-426D-8A04-6299A2937FE1}"/>
          </ac:picMkLst>
        </pc:picChg>
        <pc:picChg chg="mod">
          <ac:chgData name="KNS SUB" userId="a49e7185d84df695" providerId="LiveId" clId="{DE603DE8-B0ED-4A33-BF16-06F8CA6DE48D}" dt="2021-08-09T05:33:01.580" v="3209"/>
          <ac:picMkLst>
            <pc:docMk/>
            <pc:sldMk cId="1727336910" sldId="344"/>
            <ac:picMk id="30" creationId="{1EA4279F-8C4B-4AF6-A4FB-2D9064FD45FE}"/>
          </ac:picMkLst>
        </pc:picChg>
        <pc:picChg chg="mod">
          <ac:chgData name="KNS SUB" userId="a49e7185d84df695" providerId="LiveId" clId="{DE603DE8-B0ED-4A33-BF16-06F8CA6DE48D}" dt="2021-08-09T05:33:01.580" v="3209"/>
          <ac:picMkLst>
            <pc:docMk/>
            <pc:sldMk cId="1727336910" sldId="344"/>
            <ac:picMk id="31" creationId="{0C33736B-D8D3-4641-860C-C8931DB5EB32}"/>
          </ac:picMkLst>
        </pc:picChg>
        <pc:picChg chg="mod">
          <ac:chgData name="KNS SUB" userId="a49e7185d84df695" providerId="LiveId" clId="{DE603DE8-B0ED-4A33-BF16-06F8CA6DE48D}" dt="2021-08-09T05:33:01.580" v="3209"/>
          <ac:picMkLst>
            <pc:docMk/>
            <pc:sldMk cId="1727336910" sldId="344"/>
            <ac:picMk id="32" creationId="{305C8224-9117-45C9-B52D-F69BE33A9468}"/>
          </ac:picMkLst>
        </pc:picChg>
        <pc:picChg chg="mod">
          <ac:chgData name="KNS SUB" userId="a49e7185d84df695" providerId="LiveId" clId="{DE603DE8-B0ED-4A33-BF16-06F8CA6DE48D}" dt="2021-08-09T05:33:01.580" v="3209"/>
          <ac:picMkLst>
            <pc:docMk/>
            <pc:sldMk cId="1727336910" sldId="344"/>
            <ac:picMk id="33" creationId="{B00AD5E2-3B24-47EC-9BCE-186B9C29F0EE}"/>
          </ac:picMkLst>
        </pc:picChg>
        <pc:picChg chg="mod">
          <ac:chgData name="KNS SUB" userId="a49e7185d84df695" providerId="LiveId" clId="{DE603DE8-B0ED-4A33-BF16-06F8CA6DE48D}" dt="2021-08-09T05:33:01.580" v="3209"/>
          <ac:picMkLst>
            <pc:docMk/>
            <pc:sldMk cId="1727336910" sldId="344"/>
            <ac:picMk id="38" creationId="{29011B0D-DC00-416C-B1CE-C8A4C60CE88B}"/>
          </ac:picMkLst>
        </pc:picChg>
        <pc:picChg chg="mod">
          <ac:chgData name="KNS SUB" userId="a49e7185d84df695" providerId="LiveId" clId="{DE603DE8-B0ED-4A33-BF16-06F8CA6DE48D}" dt="2021-08-09T05:33:01.580" v="3209"/>
          <ac:picMkLst>
            <pc:docMk/>
            <pc:sldMk cId="1727336910" sldId="344"/>
            <ac:picMk id="45" creationId="{2F6EA62D-3F87-4D35-A031-B02C6F35A98B}"/>
          </ac:picMkLst>
        </pc:picChg>
        <pc:picChg chg="mod">
          <ac:chgData name="KNS SUB" userId="a49e7185d84df695" providerId="LiveId" clId="{DE603DE8-B0ED-4A33-BF16-06F8CA6DE48D}" dt="2021-08-09T05:33:01.580" v="3209"/>
          <ac:picMkLst>
            <pc:docMk/>
            <pc:sldMk cId="1727336910" sldId="344"/>
            <ac:picMk id="57" creationId="{6DA94284-49AE-4331-A3EF-0E094EDFAC5B}"/>
          </ac:picMkLst>
        </pc:picChg>
        <pc:picChg chg="mod">
          <ac:chgData name="KNS SUB" userId="a49e7185d84df695" providerId="LiveId" clId="{DE603DE8-B0ED-4A33-BF16-06F8CA6DE48D}" dt="2021-08-09T05:33:01.580" v="3209"/>
          <ac:picMkLst>
            <pc:docMk/>
            <pc:sldMk cId="1727336910" sldId="344"/>
            <ac:picMk id="61" creationId="{54054B1A-77F5-4296-B03B-0D74D805F625}"/>
          </ac:picMkLst>
        </pc:picChg>
        <pc:picChg chg="mod">
          <ac:chgData name="KNS SUB" userId="a49e7185d84df695" providerId="LiveId" clId="{DE603DE8-B0ED-4A33-BF16-06F8CA6DE48D}" dt="2021-08-09T05:33:01.580" v="3209"/>
          <ac:picMkLst>
            <pc:docMk/>
            <pc:sldMk cId="1727336910" sldId="344"/>
            <ac:picMk id="62" creationId="{B3AABEDB-4498-45CC-A506-7AFB050E806E}"/>
          </ac:picMkLst>
        </pc:picChg>
        <pc:picChg chg="mod">
          <ac:chgData name="KNS SUB" userId="a49e7185d84df695" providerId="LiveId" clId="{DE603DE8-B0ED-4A33-BF16-06F8CA6DE48D}" dt="2021-08-09T05:33:01.580" v="3209"/>
          <ac:picMkLst>
            <pc:docMk/>
            <pc:sldMk cId="1727336910" sldId="344"/>
            <ac:picMk id="67" creationId="{6D2F861D-EC58-4AEE-B5BD-EC7BFA653BA2}"/>
          </ac:picMkLst>
        </pc:picChg>
        <pc:picChg chg="mod">
          <ac:chgData name="KNS SUB" userId="a49e7185d84df695" providerId="LiveId" clId="{DE603DE8-B0ED-4A33-BF16-06F8CA6DE48D}" dt="2021-08-09T05:33:01.580" v="3209"/>
          <ac:picMkLst>
            <pc:docMk/>
            <pc:sldMk cId="1727336910" sldId="344"/>
            <ac:picMk id="78" creationId="{82AEA34C-75DB-4921-8311-F2A68F1FFCB0}"/>
          </ac:picMkLst>
        </pc:picChg>
        <pc:picChg chg="mod">
          <ac:chgData name="KNS SUB" userId="a49e7185d84df695" providerId="LiveId" clId="{DE603DE8-B0ED-4A33-BF16-06F8CA6DE48D}" dt="2021-08-09T05:33:01.580" v="3209"/>
          <ac:picMkLst>
            <pc:docMk/>
            <pc:sldMk cId="1727336910" sldId="344"/>
            <ac:picMk id="79" creationId="{169F0317-BBC5-43FE-8EDE-9D3DAF3FFCC4}"/>
          </ac:picMkLst>
        </pc:picChg>
        <pc:picChg chg="mod">
          <ac:chgData name="KNS SUB" userId="a49e7185d84df695" providerId="LiveId" clId="{DE603DE8-B0ED-4A33-BF16-06F8CA6DE48D}" dt="2021-08-09T05:33:01.580" v="3209"/>
          <ac:picMkLst>
            <pc:docMk/>
            <pc:sldMk cId="1727336910" sldId="344"/>
            <ac:picMk id="81" creationId="{390DB43C-75CF-4546-9660-001292671CD4}"/>
          </ac:picMkLst>
        </pc:picChg>
        <pc:picChg chg="mod">
          <ac:chgData name="KNS SUB" userId="a49e7185d84df695" providerId="LiveId" clId="{DE603DE8-B0ED-4A33-BF16-06F8CA6DE48D}" dt="2021-08-09T05:33:01.580" v="3209"/>
          <ac:picMkLst>
            <pc:docMk/>
            <pc:sldMk cId="1727336910" sldId="344"/>
            <ac:picMk id="82" creationId="{10FF7C59-8012-47A5-B186-EB382730EC94}"/>
          </ac:picMkLst>
        </pc:picChg>
        <pc:picChg chg="mod">
          <ac:chgData name="KNS SUB" userId="a49e7185d84df695" providerId="LiveId" clId="{DE603DE8-B0ED-4A33-BF16-06F8CA6DE48D}" dt="2021-08-09T05:33:01.580" v="3209"/>
          <ac:picMkLst>
            <pc:docMk/>
            <pc:sldMk cId="1727336910" sldId="344"/>
            <ac:picMk id="83" creationId="{6E9519E5-118D-468B-A281-0E24A8CF35C3}"/>
          </ac:picMkLst>
        </pc:picChg>
        <pc:picChg chg="mod">
          <ac:chgData name="KNS SUB" userId="a49e7185d84df695" providerId="LiveId" clId="{DE603DE8-B0ED-4A33-BF16-06F8CA6DE48D}" dt="2021-08-09T05:33:01.580" v="3209"/>
          <ac:picMkLst>
            <pc:docMk/>
            <pc:sldMk cId="1727336910" sldId="344"/>
            <ac:picMk id="84" creationId="{3A72F5E1-6FB5-4875-9577-B87D699D48B2}"/>
          </ac:picMkLst>
        </pc:picChg>
        <pc:picChg chg="mod">
          <ac:chgData name="KNS SUB" userId="a49e7185d84df695" providerId="LiveId" clId="{DE603DE8-B0ED-4A33-BF16-06F8CA6DE48D}" dt="2021-08-09T05:33:01.580" v="3209"/>
          <ac:picMkLst>
            <pc:docMk/>
            <pc:sldMk cId="1727336910" sldId="344"/>
            <ac:picMk id="86" creationId="{9222A8D5-32AF-4F6C-B842-532B92BE6C4A}"/>
          </ac:picMkLst>
        </pc:picChg>
        <pc:picChg chg="mod">
          <ac:chgData name="KNS SUB" userId="a49e7185d84df695" providerId="LiveId" clId="{DE603DE8-B0ED-4A33-BF16-06F8CA6DE48D}" dt="2021-08-09T05:33:01.580" v="3209"/>
          <ac:picMkLst>
            <pc:docMk/>
            <pc:sldMk cId="1727336910" sldId="344"/>
            <ac:picMk id="87" creationId="{2D51C31B-1BE5-422D-9BCD-3540F2C24D87}"/>
          </ac:picMkLst>
        </pc:picChg>
        <pc:picChg chg="mod">
          <ac:chgData name="KNS SUB" userId="a49e7185d84df695" providerId="LiveId" clId="{DE603DE8-B0ED-4A33-BF16-06F8CA6DE48D}" dt="2021-08-09T05:33:01.580" v="3209"/>
          <ac:picMkLst>
            <pc:docMk/>
            <pc:sldMk cId="1727336910" sldId="344"/>
            <ac:picMk id="88" creationId="{DAEE42BD-A285-4E4A-9AAE-EA50721EFBBB}"/>
          </ac:picMkLst>
        </pc:picChg>
        <pc:picChg chg="mod">
          <ac:chgData name="KNS SUB" userId="a49e7185d84df695" providerId="LiveId" clId="{DE603DE8-B0ED-4A33-BF16-06F8CA6DE48D}" dt="2021-08-09T05:33:01.580" v="3209"/>
          <ac:picMkLst>
            <pc:docMk/>
            <pc:sldMk cId="1727336910" sldId="344"/>
            <ac:picMk id="96" creationId="{181B7EEA-42B1-4882-BE43-52B0098B0B81}"/>
          </ac:picMkLst>
        </pc:picChg>
        <pc:picChg chg="mod">
          <ac:chgData name="KNS SUB" userId="a49e7185d84df695" providerId="LiveId" clId="{DE603DE8-B0ED-4A33-BF16-06F8CA6DE48D}" dt="2021-08-09T05:33:01.580" v="3209"/>
          <ac:picMkLst>
            <pc:docMk/>
            <pc:sldMk cId="1727336910" sldId="344"/>
            <ac:picMk id="97" creationId="{B4DFB72B-ADD3-4C8C-B2F8-0F281E1B1D77}"/>
          </ac:picMkLst>
        </pc:picChg>
        <pc:picChg chg="mod">
          <ac:chgData name="KNS SUB" userId="a49e7185d84df695" providerId="LiveId" clId="{DE603DE8-B0ED-4A33-BF16-06F8CA6DE48D}" dt="2021-08-09T05:33:01.580" v="3209"/>
          <ac:picMkLst>
            <pc:docMk/>
            <pc:sldMk cId="1727336910" sldId="344"/>
            <ac:picMk id="104" creationId="{D9E28DDD-C45A-40E1-92D6-781FF4EDEA15}"/>
          </ac:picMkLst>
        </pc:picChg>
        <pc:picChg chg="mod">
          <ac:chgData name="KNS SUB" userId="a49e7185d84df695" providerId="LiveId" clId="{DE603DE8-B0ED-4A33-BF16-06F8CA6DE48D}" dt="2021-08-09T05:33:01.580" v="3209"/>
          <ac:picMkLst>
            <pc:docMk/>
            <pc:sldMk cId="1727336910" sldId="344"/>
            <ac:picMk id="114" creationId="{63446BAE-2EDD-4074-A60A-A9095E34A6A2}"/>
          </ac:picMkLst>
        </pc:picChg>
        <pc:picChg chg="mod">
          <ac:chgData name="KNS SUB" userId="a49e7185d84df695" providerId="LiveId" clId="{DE603DE8-B0ED-4A33-BF16-06F8CA6DE48D}" dt="2021-08-09T05:33:01.580" v="3209"/>
          <ac:picMkLst>
            <pc:docMk/>
            <pc:sldMk cId="1727336910" sldId="344"/>
            <ac:picMk id="118" creationId="{2CC29C9C-EBEF-4800-A903-8372289F0ED9}"/>
          </ac:picMkLst>
        </pc:picChg>
        <pc:picChg chg="mod">
          <ac:chgData name="KNS SUB" userId="a49e7185d84df695" providerId="LiveId" clId="{DE603DE8-B0ED-4A33-BF16-06F8CA6DE48D}" dt="2021-08-09T05:33:01.580" v="3209"/>
          <ac:picMkLst>
            <pc:docMk/>
            <pc:sldMk cId="1727336910" sldId="344"/>
            <ac:picMk id="123" creationId="{AC4B6515-46C6-431E-9A34-893B52BD1AFF}"/>
          </ac:picMkLst>
        </pc:picChg>
        <pc:picChg chg="mod">
          <ac:chgData name="KNS SUB" userId="a49e7185d84df695" providerId="LiveId" clId="{DE603DE8-B0ED-4A33-BF16-06F8CA6DE48D}" dt="2021-08-09T05:33:01.580" v="3209"/>
          <ac:picMkLst>
            <pc:docMk/>
            <pc:sldMk cId="1727336910" sldId="344"/>
            <ac:picMk id="127" creationId="{755CDE5B-8C6B-4C57-ADAE-D7D17EC4861E}"/>
          </ac:picMkLst>
        </pc:picChg>
        <pc:picChg chg="add del mod">
          <ac:chgData name="KNS SUB" userId="a49e7185d84df695" providerId="LiveId" clId="{DE603DE8-B0ED-4A33-BF16-06F8CA6DE48D}" dt="2021-08-09T05:33:13.886" v="3210"/>
          <ac:picMkLst>
            <pc:docMk/>
            <pc:sldMk cId="1727336910" sldId="344"/>
            <ac:picMk id="134" creationId="{057BA439-D980-4CD8-B00B-ADFDE2B31707}"/>
          </ac:picMkLst>
        </pc:picChg>
        <pc:picChg chg="add del mod">
          <ac:chgData name="KNS SUB" userId="a49e7185d84df695" providerId="LiveId" clId="{DE603DE8-B0ED-4A33-BF16-06F8CA6DE48D}" dt="2021-08-09T05:33:13.886" v="3210"/>
          <ac:picMkLst>
            <pc:docMk/>
            <pc:sldMk cId="1727336910" sldId="344"/>
            <ac:picMk id="136" creationId="{170833B5-A7BE-4FF9-8D1B-21132D500F9B}"/>
          </ac:picMkLst>
        </pc:picChg>
        <pc:picChg chg="add del mod">
          <ac:chgData name="KNS SUB" userId="a49e7185d84df695" providerId="LiveId" clId="{DE603DE8-B0ED-4A33-BF16-06F8CA6DE48D}" dt="2021-08-09T05:33:13.886" v="3210"/>
          <ac:picMkLst>
            <pc:docMk/>
            <pc:sldMk cId="1727336910" sldId="344"/>
            <ac:picMk id="139" creationId="{9717C4B5-BD31-42AC-8AF3-9AA125F88237}"/>
          </ac:picMkLst>
        </pc:picChg>
        <pc:picChg chg="add del mod">
          <ac:chgData name="KNS SUB" userId="a49e7185d84df695" providerId="LiveId" clId="{DE603DE8-B0ED-4A33-BF16-06F8CA6DE48D}" dt="2021-08-09T05:33:13.886" v="3210"/>
          <ac:picMkLst>
            <pc:docMk/>
            <pc:sldMk cId="1727336910" sldId="344"/>
            <ac:picMk id="140" creationId="{9845E9D1-AAB0-4FA0-9D47-ADAA7D4D23A5}"/>
          </ac:picMkLst>
        </pc:picChg>
        <pc:picChg chg="mod">
          <ac:chgData name="KNS SUB" userId="a49e7185d84df695" providerId="LiveId" clId="{DE603DE8-B0ED-4A33-BF16-06F8CA6DE48D}" dt="2021-08-09T05:33:01.580" v="3209"/>
          <ac:picMkLst>
            <pc:docMk/>
            <pc:sldMk cId="1727336910" sldId="344"/>
            <ac:picMk id="146" creationId="{D700D5E7-1B3E-4034-9FFD-D74AE766E75D}"/>
          </ac:picMkLst>
        </pc:picChg>
        <pc:picChg chg="mod">
          <ac:chgData name="KNS SUB" userId="a49e7185d84df695" providerId="LiveId" clId="{DE603DE8-B0ED-4A33-BF16-06F8CA6DE48D}" dt="2021-08-09T05:33:01.580" v="3209"/>
          <ac:picMkLst>
            <pc:docMk/>
            <pc:sldMk cId="1727336910" sldId="344"/>
            <ac:picMk id="151" creationId="{A3EB3E0D-7CE9-4378-8A68-74C3D22717F3}"/>
          </ac:picMkLst>
        </pc:picChg>
        <pc:picChg chg="mod">
          <ac:chgData name="KNS SUB" userId="a49e7185d84df695" providerId="LiveId" clId="{DE603DE8-B0ED-4A33-BF16-06F8CA6DE48D}" dt="2021-08-09T05:33:01.580" v="3209"/>
          <ac:picMkLst>
            <pc:docMk/>
            <pc:sldMk cId="1727336910" sldId="344"/>
            <ac:picMk id="163" creationId="{2CB50C61-D53E-4F77-9306-E5AB7991D779}"/>
          </ac:picMkLst>
        </pc:picChg>
        <pc:picChg chg="mod">
          <ac:chgData name="KNS SUB" userId="a49e7185d84df695" providerId="LiveId" clId="{DE603DE8-B0ED-4A33-BF16-06F8CA6DE48D}" dt="2021-08-09T05:33:01.580" v="3209"/>
          <ac:picMkLst>
            <pc:docMk/>
            <pc:sldMk cId="1727336910" sldId="344"/>
            <ac:picMk id="168" creationId="{F3E9E168-BA97-4F67-931F-6F7F2E8FCBAC}"/>
          </ac:picMkLst>
        </pc:picChg>
        <pc:picChg chg="mod">
          <ac:chgData name="KNS SUB" userId="a49e7185d84df695" providerId="LiveId" clId="{DE603DE8-B0ED-4A33-BF16-06F8CA6DE48D}" dt="2021-08-09T05:33:01.580" v="3209"/>
          <ac:picMkLst>
            <pc:docMk/>
            <pc:sldMk cId="1727336910" sldId="344"/>
            <ac:picMk id="169" creationId="{6ED48E60-41C4-4BE4-BA71-2A376BEA390A}"/>
          </ac:picMkLst>
        </pc:picChg>
        <pc:picChg chg="mod">
          <ac:chgData name="KNS SUB" userId="a49e7185d84df695" providerId="LiveId" clId="{DE603DE8-B0ED-4A33-BF16-06F8CA6DE48D}" dt="2021-08-09T05:33:01.580" v="3209"/>
          <ac:picMkLst>
            <pc:docMk/>
            <pc:sldMk cId="1727336910" sldId="344"/>
            <ac:picMk id="170" creationId="{23E91BB4-0157-47BF-B7C1-7DED1742021F}"/>
          </ac:picMkLst>
        </pc:picChg>
        <pc:picChg chg="mod">
          <ac:chgData name="KNS SUB" userId="a49e7185d84df695" providerId="LiveId" clId="{DE603DE8-B0ED-4A33-BF16-06F8CA6DE48D}" dt="2021-08-09T05:33:01.580" v="3209"/>
          <ac:picMkLst>
            <pc:docMk/>
            <pc:sldMk cId="1727336910" sldId="344"/>
            <ac:picMk id="172" creationId="{BE5B32E1-B04C-4521-B07A-6C84801AF691}"/>
          </ac:picMkLst>
        </pc:picChg>
        <pc:picChg chg="mod">
          <ac:chgData name="KNS SUB" userId="a49e7185d84df695" providerId="LiveId" clId="{DE603DE8-B0ED-4A33-BF16-06F8CA6DE48D}" dt="2021-08-09T05:33:01.580" v="3209"/>
          <ac:picMkLst>
            <pc:docMk/>
            <pc:sldMk cId="1727336910" sldId="344"/>
            <ac:picMk id="173" creationId="{8404CFFA-9FF0-481D-9246-FAA9D42BAC75}"/>
          </ac:picMkLst>
        </pc:picChg>
        <pc:picChg chg="mod">
          <ac:chgData name="KNS SUB" userId="a49e7185d84df695" providerId="LiveId" clId="{DE603DE8-B0ED-4A33-BF16-06F8CA6DE48D}" dt="2021-08-09T05:33:01.580" v="3209"/>
          <ac:picMkLst>
            <pc:docMk/>
            <pc:sldMk cId="1727336910" sldId="344"/>
            <ac:picMk id="189" creationId="{9F9A0CBC-9C51-44D6-815C-EB27680D7659}"/>
          </ac:picMkLst>
        </pc:picChg>
        <pc:picChg chg="mod">
          <ac:chgData name="KNS SUB" userId="a49e7185d84df695" providerId="LiveId" clId="{DE603DE8-B0ED-4A33-BF16-06F8CA6DE48D}" dt="2021-08-09T05:33:01.580" v="3209"/>
          <ac:picMkLst>
            <pc:docMk/>
            <pc:sldMk cId="1727336910" sldId="344"/>
            <ac:picMk id="193" creationId="{F694B47F-86AD-4097-ADF9-166BC3FEE733}"/>
          </ac:picMkLst>
        </pc:picChg>
        <pc:picChg chg="mod">
          <ac:chgData name="KNS SUB" userId="a49e7185d84df695" providerId="LiveId" clId="{DE603DE8-B0ED-4A33-BF16-06F8CA6DE48D}" dt="2021-08-09T05:33:01.580" v="3209"/>
          <ac:picMkLst>
            <pc:docMk/>
            <pc:sldMk cId="1727336910" sldId="344"/>
            <ac:picMk id="198" creationId="{B2702625-17E6-4624-9311-806DF4A2E1F3}"/>
          </ac:picMkLst>
        </pc:picChg>
        <pc:picChg chg="mod">
          <ac:chgData name="KNS SUB" userId="a49e7185d84df695" providerId="LiveId" clId="{DE603DE8-B0ED-4A33-BF16-06F8CA6DE48D}" dt="2021-08-09T05:33:01.580" v="3209"/>
          <ac:picMkLst>
            <pc:docMk/>
            <pc:sldMk cId="1727336910" sldId="344"/>
            <ac:picMk id="202" creationId="{6BED8B0E-662E-40F0-AB62-493451B2D89A}"/>
          </ac:picMkLst>
        </pc:picChg>
        <pc:picChg chg="mod">
          <ac:chgData name="KNS SUB" userId="a49e7185d84df695" providerId="LiveId" clId="{DE603DE8-B0ED-4A33-BF16-06F8CA6DE48D}" dt="2021-08-09T05:33:01.580" v="3209"/>
          <ac:picMkLst>
            <pc:docMk/>
            <pc:sldMk cId="1727336910" sldId="344"/>
            <ac:picMk id="224" creationId="{31B33A64-1B01-49AF-B6A2-DE43620F7D7B}"/>
          </ac:picMkLst>
        </pc:picChg>
        <pc:picChg chg="mod">
          <ac:chgData name="KNS SUB" userId="a49e7185d84df695" providerId="LiveId" clId="{DE603DE8-B0ED-4A33-BF16-06F8CA6DE48D}" dt="2021-08-09T05:33:01.580" v="3209"/>
          <ac:picMkLst>
            <pc:docMk/>
            <pc:sldMk cId="1727336910" sldId="344"/>
            <ac:picMk id="226" creationId="{4ED29AEF-0386-4833-9C79-205AB86A5ABF}"/>
          </ac:picMkLst>
        </pc:picChg>
        <pc:picChg chg="mod">
          <ac:chgData name="KNS SUB" userId="a49e7185d84df695" providerId="LiveId" clId="{DE603DE8-B0ED-4A33-BF16-06F8CA6DE48D}" dt="2021-08-09T05:33:01.580" v="3209"/>
          <ac:picMkLst>
            <pc:docMk/>
            <pc:sldMk cId="1727336910" sldId="344"/>
            <ac:picMk id="227" creationId="{370180AA-6690-46EA-BD2F-F6A9F016A888}"/>
          </ac:picMkLst>
        </pc:picChg>
        <pc:picChg chg="mod">
          <ac:chgData name="KNS SUB" userId="a49e7185d84df695" providerId="LiveId" clId="{DE603DE8-B0ED-4A33-BF16-06F8CA6DE48D}" dt="2021-08-09T05:33:01.580" v="3209"/>
          <ac:picMkLst>
            <pc:docMk/>
            <pc:sldMk cId="1727336910" sldId="344"/>
            <ac:picMk id="228" creationId="{2232DBDF-92AA-44CC-9BF7-2C5897F626D9}"/>
          </ac:picMkLst>
        </pc:picChg>
        <pc:picChg chg="mod">
          <ac:chgData name="KNS SUB" userId="a49e7185d84df695" providerId="LiveId" clId="{DE603DE8-B0ED-4A33-BF16-06F8CA6DE48D}" dt="2021-08-09T05:33:01.580" v="3209"/>
          <ac:picMkLst>
            <pc:docMk/>
            <pc:sldMk cId="1727336910" sldId="344"/>
            <ac:picMk id="230" creationId="{F3D334A8-E425-4A62-95CA-F936F4D61DB7}"/>
          </ac:picMkLst>
        </pc:picChg>
        <pc:picChg chg="mod">
          <ac:chgData name="KNS SUB" userId="a49e7185d84df695" providerId="LiveId" clId="{DE603DE8-B0ED-4A33-BF16-06F8CA6DE48D}" dt="2021-08-09T05:33:01.580" v="3209"/>
          <ac:picMkLst>
            <pc:docMk/>
            <pc:sldMk cId="1727336910" sldId="344"/>
            <ac:picMk id="235" creationId="{7D462A01-D8CB-4B54-B5DB-17915A3A1FA3}"/>
          </ac:picMkLst>
        </pc:picChg>
        <pc:picChg chg="mod">
          <ac:chgData name="KNS SUB" userId="a49e7185d84df695" providerId="LiveId" clId="{DE603DE8-B0ED-4A33-BF16-06F8CA6DE48D}" dt="2021-08-09T05:33:01.580" v="3209"/>
          <ac:picMkLst>
            <pc:docMk/>
            <pc:sldMk cId="1727336910" sldId="344"/>
            <ac:picMk id="239" creationId="{6F10AEA1-E0E3-474F-82AA-B50C0D47416F}"/>
          </ac:picMkLst>
        </pc:picChg>
        <pc:picChg chg="mod">
          <ac:chgData name="KNS SUB" userId="a49e7185d84df695" providerId="LiveId" clId="{DE603DE8-B0ED-4A33-BF16-06F8CA6DE48D}" dt="2021-08-09T05:33:01.580" v="3209"/>
          <ac:picMkLst>
            <pc:docMk/>
            <pc:sldMk cId="1727336910" sldId="344"/>
            <ac:picMk id="258" creationId="{9D24A8DF-B7E9-48B2-9B97-3250B67A144C}"/>
          </ac:picMkLst>
        </pc:picChg>
        <pc:picChg chg="mod">
          <ac:chgData name="KNS SUB" userId="a49e7185d84df695" providerId="LiveId" clId="{DE603DE8-B0ED-4A33-BF16-06F8CA6DE48D}" dt="2021-08-09T05:33:01.580" v="3209"/>
          <ac:picMkLst>
            <pc:docMk/>
            <pc:sldMk cId="1727336910" sldId="344"/>
            <ac:picMk id="271" creationId="{BDBCE588-F0EE-4EA9-A2A3-5F05B7555891}"/>
          </ac:picMkLst>
        </pc:picChg>
        <pc:picChg chg="mod">
          <ac:chgData name="KNS SUB" userId="a49e7185d84df695" providerId="LiveId" clId="{DE603DE8-B0ED-4A33-BF16-06F8CA6DE48D}" dt="2021-08-09T05:33:01.580" v="3209"/>
          <ac:picMkLst>
            <pc:docMk/>
            <pc:sldMk cId="1727336910" sldId="344"/>
            <ac:picMk id="333" creationId="{4E88FAD9-A041-4CE0-8EE0-27731272AA42}"/>
          </ac:picMkLst>
        </pc:picChg>
        <pc:picChg chg="mod">
          <ac:chgData name="KNS SUB" userId="a49e7185d84df695" providerId="LiveId" clId="{DE603DE8-B0ED-4A33-BF16-06F8CA6DE48D}" dt="2021-08-09T05:33:01.580" v="3209"/>
          <ac:picMkLst>
            <pc:docMk/>
            <pc:sldMk cId="1727336910" sldId="344"/>
            <ac:picMk id="334" creationId="{5C985469-8BC1-4CAE-9E3D-EB70B6264439}"/>
          </ac:picMkLst>
        </pc:picChg>
        <pc:picChg chg="mod">
          <ac:chgData name="KNS SUB" userId="a49e7185d84df695" providerId="LiveId" clId="{DE603DE8-B0ED-4A33-BF16-06F8CA6DE48D}" dt="2021-08-09T05:33:01.580" v="3209"/>
          <ac:picMkLst>
            <pc:docMk/>
            <pc:sldMk cId="1727336910" sldId="344"/>
            <ac:picMk id="335" creationId="{16A7765C-B138-4B22-94A1-8E48442D9E5D}"/>
          </ac:picMkLst>
        </pc:picChg>
        <pc:picChg chg="mod">
          <ac:chgData name="KNS SUB" userId="a49e7185d84df695" providerId="LiveId" clId="{DE603DE8-B0ED-4A33-BF16-06F8CA6DE48D}" dt="2021-08-09T05:33:01.580" v="3209"/>
          <ac:picMkLst>
            <pc:docMk/>
            <pc:sldMk cId="1727336910" sldId="344"/>
            <ac:picMk id="336" creationId="{6A04BABB-DDA3-433B-B9AA-C49773C7D250}"/>
          </ac:picMkLst>
        </pc:picChg>
        <pc:picChg chg="mod">
          <ac:chgData name="KNS SUB" userId="a49e7185d84df695" providerId="LiveId" clId="{DE603DE8-B0ED-4A33-BF16-06F8CA6DE48D}" dt="2021-08-09T05:33:01.580" v="3209"/>
          <ac:picMkLst>
            <pc:docMk/>
            <pc:sldMk cId="1727336910" sldId="344"/>
            <ac:picMk id="337" creationId="{8A493056-33B5-43E7-B72D-B3AE826C9E72}"/>
          </ac:picMkLst>
        </pc:picChg>
        <pc:picChg chg="mod">
          <ac:chgData name="KNS SUB" userId="a49e7185d84df695" providerId="LiveId" clId="{DE603DE8-B0ED-4A33-BF16-06F8CA6DE48D}" dt="2021-08-09T05:33:01.580" v="3209"/>
          <ac:picMkLst>
            <pc:docMk/>
            <pc:sldMk cId="1727336910" sldId="344"/>
            <ac:picMk id="338" creationId="{A3A350E9-F467-4E6A-8FAD-021A943B7461}"/>
          </ac:picMkLst>
        </pc:picChg>
        <pc:picChg chg="mod">
          <ac:chgData name="KNS SUB" userId="a49e7185d84df695" providerId="LiveId" clId="{DE603DE8-B0ED-4A33-BF16-06F8CA6DE48D}" dt="2021-08-09T05:33:01.580" v="3209"/>
          <ac:picMkLst>
            <pc:docMk/>
            <pc:sldMk cId="1727336910" sldId="344"/>
            <ac:picMk id="339" creationId="{ECACDFA1-BA0E-452E-81FA-A4643F3C065D}"/>
          </ac:picMkLst>
        </pc:picChg>
        <pc:picChg chg="mod">
          <ac:chgData name="KNS SUB" userId="a49e7185d84df695" providerId="LiveId" clId="{DE603DE8-B0ED-4A33-BF16-06F8CA6DE48D}" dt="2021-08-09T05:33:01.580" v="3209"/>
          <ac:picMkLst>
            <pc:docMk/>
            <pc:sldMk cId="1727336910" sldId="344"/>
            <ac:picMk id="340" creationId="{E04873AF-ECA3-4E3D-8425-45CF0D8CB970}"/>
          </ac:picMkLst>
        </pc:picChg>
        <pc:picChg chg="mod">
          <ac:chgData name="KNS SUB" userId="a49e7185d84df695" providerId="LiveId" clId="{DE603DE8-B0ED-4A33-BF16-06F8CA6DE48D}" dt="2021-08-09T05:33:01.580" v="3209"/>
          <ac:picMkLst>
            <pc:docMk/>
            <pc:sldMk cId="1727336910" sldId="344"/>
            <ac:picMk id="341" creationId="{E66DCFE1-FE7B-4A6B-B8FA-931B5622E728}"/>
          </ac:picMkLst>
        </pc:picChg>
        <pc:picChg chg="mod">
          <ac:chgData name="KNS SUB" userId="a49e7185d84df695" providerId="LiveId" clId="{DE603DE8-B0ED-4A33-BF16-06F8CA6DE48D}" dt="2021-08-09T05:33:01.580" v="3209"/>
          <ac:picMkLst>
            <pc:docMk/>
            <pc:sldMk cId="1727336910" sldId="344"/>
            <ac:picMk id="342" creationId="{CCC6DEA1-DFCB-44E8-AF89-B834AAA29C64}"/>
          </ac:picMkLst>
        </pc:picChg>
        <pc:picChg chg="mod">
          <ac:chgData name="KNS SUB" userId="a49e7185d84df695" providerId="LiveId" clId="{DE603DE8-B0ED-4A33-BF16-06F8CA6DE48D}" dt="2021-08-09T05:33:01.580" v="3209"/>
          <ac:picMkLst>
            <pc:docMk/>
            <pc:sldMk cId="1727336910" sldId="344"/>
            <ac:picMk id="343" creationId="{CE7B59C3-872A-484D-903F-DB01BDCF03E3}"/>
          </ac:picMkLst>
        </pc:picChg>
        <pc:picChg chg="mod">
          <ac:chgData name="KNS SUB" userId="a49e7185d84df695" providerId="LiveId" clId="{DE603DE8-B0ED-4A33-BF16-06F8CA6DE48D}" dt="2021-08-09T05:33:01.580" v="3209"/>
          <ac:picMkLst>
            <pc:docMk/>
            <pc:sldMk cId="1727336910" sldId="344"/>
            <ac:picMk id="344" creationId="{719A1C15-3DCF-4761-B4EB-4A5208EA0577}"/>
          </ac:picMkLst>
        </pc:picChg>
        <pc:picChg chg="mod">
          <ac:chgData name="KNS SUB" userId="a49e7185d84df695" providerId="LiveId" clId="{DE603DE8-B0ED-4A33-BF16-06F8CA6DE48D}" dt="2021-08-09T05:33:01.580" v="3209"/>
          <ac:picMkLst>
            <pc:docMk/>
            <pc:sldMk cId="1727336910" sldId="344"/>
            <ac:picMk id="345" creationId="{6013B9B8-16A3-469F-B8D9-9A2CA731CCC0}"/>
          </ac:picMkLst>
        </pc:picChg>
        <pc:picChg chg="mod">
          <ac:chgData name="KNS SUB" userId="a49e7185d84df695" providerId="LiveId" clId="{DE603DE8-B0ED-4A33-BF16-06F8CA6DE48D}" dt="2021-08-09T05:33:01.580" v="3209"/>
          <ac:picMkLst>
            <pc:docMk/>
            <pc:sldMk cId="1727336910" sldId="344"/>
            <ac:picMk id="346" creationId="{D07F693D-70BD-4E29-9733-2099B618D659}"/>
          </ac:picMkLst>
        </pc:picChg>
        <pc:picChg chg="add del mod">
          <ac:chgData name="KNS SUB" userId="a49e7185d84df695" providerId="LiveId" clId="{DE603DE8-B0ED-4A33-BF16-06F8CA6DE48D}" dt="2021-08-09T05:33:13.886" v="3210"/>
          <ac:picMkLst>
            <pc:docMk/>
            <pc:sldMk cId="1727336910" sldId="344"/>
            <ac:picMk id="353" creationId="{1BA928B9-CD57-4B9F-9791-F66CE7CF14DD}"/>
          </ac:picMkLst>
        </pc:picChg>
        <pc:picChg chg="mod">
          <ac:chgData name="KNS SUB" userId="a49e7185d84df695" providerId="LiveId" clId="{DE603DE8-B0ED-4A33-BF16-06F8CA6DE48D}" dt="2021-08-09T05:33:01.580" v="3209"/>
          <ac:picMkLst>
            <pc:docMk/>
            <pc:sldMk cId="1727336910" sldId="344"/>
            <ac:picMk id="356" creationId="{CDD0E843-FB0B-4EFA-854F-FE618A5B172B}"/>
          </ac:picMkLst>
        </pc:picChg>
        <pc:picChg chg="add del mod">
          <ac:chgData name="KNS SUB" userId="a49e7185d84df695" providerId="LiveId" clId="{DE603DE8-B0ED-4A33-BF16-06F8CA6DE48D}" dt="2021-08-09T05:33:13.886" v="3210"/>
          <ac:picMkLst>
            <pc:docMk/>
            <pc:sldMk cId="1727336910" sldId="344"/>
            <ac:picMk id="369" creationId="{F7D4B480-B214-4C2B-9054-1A90A7507402}"/>
          </ac:picMkLst>
        </pc:picChg>
        <pc:picChg chg="mod">
          <ac:chgData name="KNS SUB" userId="a49e7185d84df695" providerId="LiveId" clId="{DE603DE8-B0ED-4A33-BF16-06F8CA6DE48D}" dt="2021-08-09T05:33:01.580" v="3209"/>
          <ac:picMkLst>
            <pc:docMk/>
            <pc:sldMk cId="1727336910" sldId="344"/>
            <ac:picMk id="404" creationId="{DA8A9505-2ACC-4671-BDA3-905B869DE5F6}"/>
          </ac:picMkLst>
        </pc:picChg>
        <pc:picChg chg="mod">
          <ac:chgData name="KNS SUB" userId="a49e7185d84df695" providerId="LiveId" clId="{DE603DE8-B0ED-4A33-BF16-06F8CA6DE48D}" dt="2021-08-09T05:33:01.580" v="3209"/>
          <ac:picMkLst>
            <pc:docMk/>
            <pc:sldMk cId="1727336910" sldId="344"/>
            <ac:picMk id="406" creationId="{203661A6-06CD-4B71-950D-2DCF5AC27AA5}"/>
          </ac:picMkLst>
        </pc:picChg>
        <pc:picChg chg="mod">
          <ac:chgData name="KNS SUB" userId="a49e7185d84df695" providerId="LiveId" clId="{DE603DE8-B0ED-4A33-BF16-06F8CA6DE48D}" dt="2021-08-09T05:33:01.580" v="3209"/>
          <ac:picMkLst>
            <pc:docMk/>
            <pc:sldMk cId="1727336910" sldId="344"/>
            <ac:picMk id="409" creationId="{BC4EF898-6B74-4B84-930C-5750C8B150C5}"/>
          </ac:picMkLst>
        </pc:picChg>
        <pc:picChg chg="mod">
          <ac:chgData name="KNS SUB" userId="a49e7185d84df695" providerId="LiveId" clId="{DE603DE8-B0ED-4A33-BF16-06F8CA6DE48D}" dt="2021-08-09T05:33:01.580" v="3209"/>
          <ac:picMkLst>
            <pc:docMk/>
            <pc:sldMk cId="1727336910" sldId="344"/>
            <ac:picMk id="410" creationId="{3EAE31D5-CF60-4178-B6CB-0E1C2D1F829A}"/>
          </ac:picMkLst>
        </pc:picChg>
        <pc:picChg chg="mod">
          <ac:chgData name="KNS SUB" userId="a49e7185d84df695" providerId="LiveId" clId="{DE603DE8-B0ED-4A33-BF16-06F8CA6DE48D}" dt="2021-08-09T05:33:01.580" v="3209"/>
          <ac:picMkLst>
            <pc:docMk/>
            <pc:sldMk cId="1727336910" sldId="344"/>
            <ac:picMk id="411" creationId="{AD2900FC-F325-4FAD-B29A-BB9430B70320}"/>
          </ac:picMkLst>
        </pc:picChg>
        <pc:picChg chg="mod">
          <ac:chgData name="KNS SUB" userId="a49e7185d84df695" providerId="LiveId" clId="{DE603DE8-B0ED-4A33-BF16-06F8CA6DE48D}" dt="2021-08-09T05:33:01.580" v="3209"/>
          <ac:picMkLst>
            <pc:docMk/>
            <pc:sldMk cId="1727336910" sldId="344"/>
            <ac:picMk id="413" creationId="{A2067315-6B02-4516-AAB1-D204B6986DE2}"/>
          </ac:picMkLst>
        </pc:picChg>
        <pc:picChg chg="mod">
          <ac:chgData name="KNS SUB" userId="a49e7185d84df695" providerId="LiveId" clId="{DE603DE8-B0ED-4A33-BF16-06F8CA6DE48D}" dt="2021-08-09T05:33:01.580" v="3209"/>
          <ac:picMkLst>
            <pc:docMk/>
            <pc:sldMk cId="1727336910" sldId="344"/>
            <ac:picMk id="421" creationId="{3A3DCEFE-D3E9-4277-B1B0-EAAC5AF44D0D}"/>
          </ac:picMkLst>
        </pc:picChg>
        <pc:picChg chg="mod">
          <ac:chgData name="KNS SUB" userId="a49e7185d84df695" providerId="LiveId" clId="{DE603DE8-B0ED-4A33-BF16-06F8CA6DE48D}" dt="2021-08-09T05:33:01.580" v="3209"/>
          <ac:picMkLst>
            <pc:docMk/>
            <pc:sldMk cId="1727336910" sldId="344"/>
            <ac:picMk id="425" creationId="{6499E64A-3768-444A-944C-064283D05834}"/>
          </ac:picMkLst>
        </pc:picChg>
        <pc:picChg chg="mod">
          <ac:chgData name="KNS SUB" userId="a49e7185d84df695" providerId="LiveId" clId="{DE603DE8-B0ED-4A33-BF16-06F8CA6DE48D}" dt="2021-08-09T05:33:01.580" v="3209"/>
          <ac:picMkLst>
            <pc:docMk/>
            <pc:sldMk cId="1727336910" sldId="344"/>
            <ac:picMk id="431" creationId="{6FD19950-84B6-47E6-81B9-16435FE19A58}"/>
          </ac:picMkLst>
        </pc:picChg>
        <pc:picChg chg="mod">
          <ac:chgData name="KNS SUB" userId="a49e7185d84df695" providerId="LiveId" clId="{DE603DE8-B0ED-4A33-BF16-06F8CA6DE48D}" dt="2021-08-09T05:33:01.580" v="3209"/>
          <ac:picMkLst>
            <pc:docMk/>
            <pc:sldMk cId="1727336910" sldId="344"/>
            <ac:picMk id="435" creationId="{2DA28AB8-86F3-4FE3-A56D-3C700376E91D}"/>
          </ac:picMkLst>
        </pc:picChg>
        <pc:picChg chg="mod">
          <ac:chgData name="KNS SUB" userId="a49e7185d84df695" providerId="LiveId" clId="{DE603DE8-B0ED-4A33-BF16-06F8CA6DE48D}" dt="2021-08-09T05:33:01.580" v="3209"/>
          <ac:picMkLst>
            <pc:docMk/>
            <pc:sldMk cId="1727336910" sldId="344"/>
            <ac:picMk id="441" creationId="{AB688573-AC9E-4371-ADD2-9259810EE186}"/>
          </ac:picMkLst>
        </pc:picChg>
        <pc:picChg chg="mod">
          <ac:chgData name="KNS SUB" userId="a49e7185d84df695" providerId="LiveId" clId="{DE603DE8-B0ED-4A33-BF16-06F8CA6DE48D}" dt="2021-08-09T05:33:01.580" v="3209"/>
          <ac:picMkLst>
            <pc:docMk/>
            <pc:sldMk cId="1727336910" sldId="344"/>
            <ac:picMk id="442" creationId="{AA0B0380-A17D-4953-B1B3-FCB28D526E03}"/>
          </ac:picMkLst>
        </pc:picChg>
        <pc:picChg chg="mod">
          <ac:chgData name="KNS SUB" userId="a49e7185d84df695" providerId="LiveId" clId="{DE603DE8-B0ED-4A33-BF16-06F8CA6DE48D}" dt="2021-08-09T05:33:01.580" v="3209"/>
          <ac:picMkLst>
            <pc:docMk/>
            <pc:sldMk cId="1727336910" sldId="344"/>
            <ac:picMk id="443" creationId="{41E16316-F7A0-48CE-B785-0B0A88574E72}"/>
          </ac:picMkLst>
        </pc:picChg>
        <pc:picChg chg="mod">
          <ac:chgData name="KNS SUB" userId="a49e7185d84df695" providerId="LiveId" clId="{DE603DE8-B0ED-4A33-BF16-06F8CA6DE48D}" dt="2021-08-09T05:33:01.580" v="3209"/>
          <ac:picMkLst>
            <pc:docMk/>
            <pc:sldMk cId="1727336910" sldId="344"/>
            <ac:picMk id="444" creationId="{4BFFC26D-8198-4CE3-9A54-98990E3E3AEA}"/>
          </ac:picMkLst>
        </pc:picChg>
        <pc:picChg chg="mod">
          <ac:chgData name="KNS SUB" userId="a49e7185d84df695" providerId="LiveId" clId="{DE603DE8-B0ED-4A33-BF16-06F8CA6DE48D}" dt="2021-08-09T05:33:01.580" v="3209"/>
          <ac:picMkLst>
            <pc:docMk/>
            <pc:sldMk cId="1727336910" sldId="344"/>
            <ac:picMk id="446" creationId="{B634DD94-C700-49DB-9788-4F4B11641716}"/>
          </ac:picMkLst>
        </pc:picChg>
        <pc:picChg chg="mod">
          <ac:chgData name="KNS SUB" userId="a49e7185d84df695" providerId="LiveId" clId="{DE603DE8-B0ED-4A33-BF16-06F8CA6DE48D}" dt="2021-08-09T05:33:01.580" v="3209"/>
          <ac:picMkLst>
            <pc:docMk/>
            <pc:sldMk cId="1727336910" sldId="344"/>
            <ac:picMk id="459" creationId="{9620E11F-9C36-49DE-89E4-75C37545D7A1}"/>
          </ac:picMkLst>
        </pc:picChg>
        <pc:picChg chg="mod">
          <ac:chgData name="KNS SUB" userId="a49e7185d84df695" providerId="LiveId" clId="{DE603DE8-B0ED-4A33-BF16-06F8CA6DE48D}" dt="2021-08-09T05:33:01.580" v="3209"/>
          <ac:picMkLst>
            <pc:docMk/>
            <pc:sldMk cId="1727336910" sldId="344"/>
            <ac:picMk id="462" creationId="{0961F7F1-FB5D-4212-8D7E-4EF014A0DFA4}"/>
          </ac:picMkLst>
        </pc:picChg>
        <pc:picChg chg="mod">
          <ac:chgData name="KNS SUB" userId="a49e7185d84df695" providerId="LiveId" clId="{DE603DE8-B0ED-4A33-BF16-06F8CA6DE48D}" dt="2021-08-09T05:33:01.580" v="3209"/>
          <ac:picMkLst>
            <pc:docMk/>
            <pc:sldMk cId="1727336910" sldId="344"/>
            <ac:picMk id="464" creationId="{020F5B7B-C820-48E6-B328-5D3990AC14E0}"/>
          </ac:picMkLst>
        </pc:picChg>
        <pc:picChg chg="mod">
          <ac:chgData name="KNS SUB" userId="a49e7185d84df695" providerId="LiveId" clId="{DE603DE8-B0ED-4A33-BF16-06F8CA6DE48D}" dt="2021-08-09T05:33:01.580" v="3209"/>
          <ac:picMkLst>
            <pc:docMk/>
            <pc:sldMk cId="1727336910" sldId="344"/>
            <ac:picMk id="467" creationId="{72A94398-9D2B-4A00-BB7C-AB6BA73FF598}"/>
          </ac:picMkLst>
        </pc:picChg>
        <pc:picChg chg="add del mod">
          <ac:chgData name="KNS SUB" userId="a49e7185d84df695" providerId="LiveId" clId="{DE603DE8-B0ED-4A33-BF16-06F8CA6DE48D}" dt="2021-08-09T05:33:13.886" v="3210"/>
          <ac:picMkLst>
            <pc:docMk/>
            <pc:sldMk cId="1727336910" sldId="344"/>
            <ac:picMk id="484" creationId="{852E1DFA-E470-4C65-850A-DB19DF8AB4B3}"/>
          </ac:picMkLst>
        </pc:picChg>
        <pc:picChg chg="mod">
          <ac:chgData name="KNS SUB" userId="a49e7185d84df695" providerId="LiveId" clId="{DE603DE8-B0ED-4A33-BF16-06F8CA6DE48D}" dt="2021-08-09T05:33:01.580" v="3209"/>
          <ac:picMkLst>
            <pc:docMk/>
            <pc:sldMk cId="1727336910" sldId="344"/>
            <ac:picMk id="500" creationId="{58BFBC43-798A-4F5D-BCCE-3BB933B1F0A8}"/>
          </ac:picMkLst>
        </pc:picChg>
        <pc:picChg chg="add del mod">
          <ac:chgData name="KNS SUB" userId="a49e7185d84df695" providerId="LiveId" clId="{DE603DE8-B0ED-4A33-BF16-06F8CA6DE48D}" dt="2021-08-09T05:33:21.899" v="3212"/>
          <ac:picMkLst>
            <pc:docMk/>
            <pc:sldMk cId="1727336910" sldId="344"/>
            <ac:picMk id="513" creationId="{9E5EEA22-1DEC-42E8-8DC2-A96AC3DBB521}"/>
          </ac:picMkLst>
        </pc:picChg>
        <pc:picChg chg="mod">
          <ac:chgData name="KNS SUB" userId="a49e7185d84df695" providerId="LiveId" clId="{DE603DE8-B0ED-4A33-BF16-06F8CA6DE48D}" dt="2021-08-09T05:33:14.937" v="3211"/>
          <ac:picMkLst>
            <pc:docMk/>
            <pc:sldMk cId="1727336910" sldId="344"/>
            <ac:picMk id="529" creationId="{31C6E6F4-6655-404D-A624-40394CDDC25E}"/>
          </ac:picMkLst>
        </pc:picChg>
        <pc:picChg chg="mod">
          <ac:chgData name="KNS SUB" userId="a49e7185d84df695" providerId="LiveId" clId="{DE603DE8-B0ED-4A33-BF16-06F8CA6DE48D}" dt="2021-08-09T05:33:14.937" v="3211"/>
          <ac:picMkLst>
            <pc:docMk/>
            <pc:sldMk cId="1727336910" sldId="344"/>
            <ac:picMk id="530" creationId="{EFF56C1C-E86B-4411-B92F-74A318CCBC2E}"/>
          </ac:picMkLst>
        </pc:picChg>
        <pc:picChg chg="mod">
          <ac:chgData name="KNS SUB" userId="a49e7185d84df695" providerId="LiveId" clId="{DE603DE8-B0ED-4A33-BF16-06F8CA6DE48D}" dt="2021-08-09T05:33:14.937" v="3211"/>
          <ac:picMkLst>
            <pc:docMk/>
            <pc:sldMk cId="1727336910" sldId="344"/>
            <ac:picMk id="531" creationId="{76B9CA78-76F4-409A-9C6F-1CA38A3124AC}"/>
          </ac:picMkLst>
        </pc:picChg>
        <pc:picChg chg="mod">
          <ac:chgData name="KNS SUB" userId="a49e7185d84df695" providerId="LiveId" clId="{DE603DE8-B0ED-4A33-BF16-06F8CA6DE48D}" dt="2021-08-09T05:33:14.937" v="3211"/>
          <ac:picMkLst>
            <pc:docMk/>
            <pc:sldMk cId="1727336910" sldId="344"/>
            <ac:picMk id="534" creationId="{DB8F040D-D03D-4E55-A3C6-5B5BFB427A3A}"/>
          </ac:picMkLst>
        </pc:picChg>
        <pc:picChg chg="mod">
          <ac:chgData name="KNS SUB" userId="a49e7185d84df695" providerId="LiveId" clId="{DE603DE8-B0ED-4A33-BF16-06F8CA6DE48D}" dt="2021-08-09T05:33:14.937" v="3211"/>
          <ac:picMkLst>
            <pc:docMk/>
            <pc:sldMk cId="1727336910" sldId="344"/>
            <ac:picMk id="535" creationId="{AE715422-86D8-4ADE-84FD-6BC82E9A551C}"/>
          </ac:picMkLst>
        </pc:picChg>
        <pc:picChg chg="mod">
          <ac:chgData name="KNS SUB" userId="a49e7185d84df695" providerId="LiveId" clId="{DE603DE8-B0ED-4A33-BF16-06F8CA6DE48D}" dt="2021-08-09T05:33:14.937" v="3211"/>
          <ac:picMkLst>
            <pc:docMk/>
            <pc:sldMk cId="1727336910" sldId="344"/>
            <ac:picMk id="536" creationId="{8C7F9194-E4E4-4B5E-BFE9-E5EB1F2788B3}"/>
          </ac:picMkLst>
        </pc:picChg>
        <pc:picChg chg="mod">
          <ac:chgData name="KNS SUB" userId="a49e7185d84df695" providerId="LiveId" clId="{DE603DE8-B0ED-4A33-BF16-06F8CA6DE48D}" dt="2021-08-09T05:33:14.937" v="3211"/>
          <ac:picMkLst>
            <pc:docMk/>
            <pc:sldMk cId="1727336910" sldId="344"/>
            <ac:picMk id="537" creationId="{ABE9558C-3E24-41FE-B884-318EC3C7245B}"/>
          </ac:picMkLst>
        </pc:picChg>
        <pc:picChg chg="mod">
          <ac:chgData name="KNS SUB" userId="a49e7185d84df695" providerId="LiveId" clId="{DE603DE8-B0ED-4A33-BF16-06F8CA6DE48D}" dt="2021-08-09T05:33:14.937" v="3211"/>
          <ac:picMkLst>
            <pc:docMk/>
            <pc:sldMk cId="1727336910" sldId="344"/>
            <ac:picMk id="538" creationId="{B8A4F9DC-D222-41DE-B56B-B238AEF49EF6}"/>
          </ac:picMkLst>
        </pc:picChg>
        <pc:picChg chg="mod">
          <ac:chgData name="KNS SUB" userId="a49e7185d84df695" providerId="LiveId" clId="{DE603DE8-B0ED-4A33-BF16-06F8CA6DE48D}" dt="2021-08-09T05:33:14.937" v="3211"/>
          <ac:picMkLst>
            <pc:docMk/>
            <pc:sldMk cId="1727336910" sldId="344"/>
            <ac:picMk id="539" creationId="{58F08ABA-B623-4E32-8ECB-44DA9972F7C1}"/>
          </ac:picMkLst>
        </pc:picChg>
        <pc:picChg chg="mod">
          <ac:chgData name="KNS SUB" userId="a49e7185d84df695" providerId="LiveId" clId="{DE603DE8-B0ED-4A33-BF16-06F8CA6DE48D}" dt="2021-08-09T05:33:14.937" v="3211"/>
          <ac:picMkLst>
            <pc:docMk/>
            <pc:sldMk cId="1727336910" sldId="344"/>
            <ac:picMk id="544" creationId="{2A5BCA6B-BFD2-4323-AB00-A77D8F09DE35}"/>
          </ac:picMkLst>
        </pc:picChg>
        <pc:picChg chg="mod">
          <ac:chgData name="KNS SUB" userId="a49e7185d84df695" providerId="LiveId" clId="{DE603DE8-B0ED-4A33-BF16-06F8CA6DE48D}" dt="2021-08-09T05:33:14.937" v="3211"/>
          <ac:picMkLst>
            <pc:docMk/>
            <pc:sldMk cId="1727336910" sldId="344"/>
            <ac:picMk id="551" creationId="{A5F41B49-C23B-4D85-BAC6-B8A8DBACDD9E}"/>
          </ac:picMkLst>
        </pc:picChg>
        <pc:picChg chg="mod">
          <ac:chgData name="KNS SUB" userId="a49e7185d84df695" providerId="LiveId" clId="{DE603DE8-B0ED-4A33-BF16-06F8CA6DE48D}" dt="2021-08-09T05:33:14.937" v="3211"/>
          <ac:picMkLst>
            <pc:docMk/>
            <pc:sldMk cId="1727336910" sldId="344"/>
            <ac:picMk id="563" creationId="{B77F403E-6B5D-4FF3-8DF4-CAAAD2B3B6EA}"/>
          </ac:picMkLst>
        </pc:picChg>
        <pc:picChg chg="mod">
          <ac:chgData name="KNS SUB" userId="a49e7185d84df695" providerId="LiveId" clId="{DE603DE8-B0ED-4A33-BF16-06F8CA6DE48D}" dt="2021-08-09T05:33:14.937" v="3211"/>
          <ac:picMkLst>
            <pc:docMk/>
            <pc:sldMk cId="1727336910" sldId="344"/>
            <ac:picMk id="567" creationId="{64410875-A05A-4167-9147-58542BB8B574}"/>
          </ac:picMkLst>
        </pc:picChg>
        <pc:picChg chg="mod">
          <ac:chgData name="KNS SUB" userId="a49e7185d84df695" providerId="LiveId" clId="{DE603DE8-B0ED-4A33-BF16-06F8CA6DE48D}" dt="2021-08-09T05:33:14.937" v="3211"/>
          <ac:picMkLst>
            <pc:docMk/>
            <pc:sldMk cId="1727336910" sldId="344"/>
            <ac:picMk id="568" creationId="{6FC261A5-4220-413F-9B27-45BE59657B0E}"/>
          </ac:picMkLst>
        </pc:picChg>
        <pc:picChg chg="mod">
          <ac:chgData name="KNS SUB" userId="a49e7185d84df695" providerId="LiveId" clId="{DE603DE8-B0ED-4A33-BF16-06F8CA6DE48D}" dt="2021-08-09T05:33:14.937" v="3211"/>
          <ac:picMkLst>
            <pc:docMk/>
            <pc:sldMk cId="1727336910" sldId="344"/>
            <ac:picMk id="573" creationId="{BE80AB67-E5ED-4989-8F6C-C4900F99E4B4}"/>
          </ac:picMkLst>
        </pc:picChg>
        <pc:picChg chg="mod">
          <ac:chgData name="KNS SUB" userId="a49e7185d84df695" providerId="LiveId" clId="{DE603DE8-B0ED-4A33-BF16-06F8CA6DE48D}" dt="2021-08-09T05:33:14.937" v="3211"/>
          <ac:picMkLst>
            <pc:docMk/>
            <pc:sldMk cId="1727336910" sldId="344"/>
            <ac:picMk id="584" creationId="{9E31AC1A-2CFB-43E1-82CA-2F83A32A91A2}"/>
          </ac:picMkLst>
        </pc:picChg>
        <pc:picChg chg="mod">
          <ac:chgData name="KNS SUB" userId="a49e7185d84df695" providerId="LiveId" clId="{DE603DE8-B0ED-4A33-BF16-06F8CA6DE48D}" dt="2021-08-09T05:33:14.937" v="3211"/>
          <ac:picMkLst>
            <pc:docMk/>
            <pc:sldMk cId="1727336910" sldId="344"/>
            <ac:picMk id="585" creationId="{43F7E165-D792-45AA-8B12-1C080912CBFF}"/>
          </ac:picMkLst>
        </pc:picChg>
        <pc:picChg chg="mod">
          <ac:chgData name="KNS SUB" userId="a49e7185d84df695" providerId="LiveId" clId="{DE603DE8-B0ED-4A33-BF16-06F8CA6DE48D}" dt="2021-08-09T05:33:14.937" v="3211"/>
          <ac:picMkLst>
            <pc:docMk/>
            <pc:sldMk cId="1727336910" sldId="344"/>
            <ac:picMk id="587" creationId="{82ACF197-84E2-431E-B92B-5F8F88F9F925}"/>
          </ac:picMkLst>
        </pc:picChg>
        <pc:picChg chg="mod">
          <ac:chgData name="KNS SUB" userId="a49e7185d84df695" providerId="LiveId" clId="{DE603DE8-B0ED-4A33-BF16-06F8CA6DE48D}" dt="2021-08-09T05:33:14.937" v="3211"/>
          <ac:picMkLst>
            <pc:docMk/>
            <pc:sldMk cId="1727336910" sldId="344"/>
            <ac:picMk id="588" creationId="{933E4311-448F-4374-9582-903BFE70EE87}"/>
          </ac:picMkLst>
        </pc:picChg>
        <pc:picChg chg="mod">
          <ac:chgData name="KNS SUB" userId="a49e7185d84df695" providerId="LiveId" clId="{DE603DE8-B0ED-4A33-BF16-06F8CA6DE48D}" dt="2021-08-09T05:33:14.937" v="3211"/>
          <ac:picMkLst>
            <pc:docMk/>
            <pc:sldMk cId="1727336910" sldId="344"/>
            <ac:picMk id="589" creationId="{7DFFC916-D59D-4BE3-B0F6-B305D7922712}"/>
          </ac:picMkLst>
        </pc:picChg>
        <pc:picChg chg="mod">
          <ac:chgData name="KNS SUB" userId="a49e7185d84df695" providerId="LiveId" clId="{DE603DE8-B0ED-4A33-BF16-06F8CA6DE48D}" dt="2021-08-09T05:33:14.937" v="3211"/>
          <ac:picMkLst>
            <pc:docMk/>
            <pc:sldMk cId="1727336910" sldId="344"/>
            <ac:picMk id="590" creationId="{6E2907DA-3AC2-40D7-8693-9C400A22781E}"/>
          </ac:picMkLst>
        </pc:picChg>
        <pc:picChg chg="mod">
          <ac:chgData name="KNS SUB" userId="a49e7185d84df695" providerId="LiveId" clId="{DE603DE8-B0ED-4A33-BF16-06F8CA6DE48D}" dt="2021-08-09T05:33:14.937" v="3211"/>
          <ac:picMkLst>
            <pc:docMk/>
            <pc:sldMk cId="1727336910" sldId="344"/>
            <ac:picMk id="592" creationId="{0C950809-5F41-4AAC-8C55-2507DCC29F2A}"/>
          </ac:picMkLst>
        </pc:picChg>
        <pc:picChg chg="mod">
          <ac:chgData name="KNS SUB" userId="a49e7185d84df695" providerId="LiveId" clId="{DE603DE8-B0ED-4A33-BF16-06F8CA6DE48D}" dt="2021-08-09T05:33:14.937" v="3211"/>
          <ac:picMkLst>
            <pc:docMk/>
            <pc:sldMk cId="1727336910" sldId="344"/>
            <ac:picMk id="593" creationId="{A86ED9B5-ADA7-4E77-AD49-578DF8FD289A}"/>
          </ac:picMkLst>
        </pc:picChg>
        <pc:picChg chg="mod">
          <ac:chgData name="KNS SUB" userId="a49e7185d84df695" providerId="LiveId" clId="{DE603DE8-B0ED-4A33-BF16-06F8CA6DE48D}" dt="2021-08-09T05:33:14.937" v="3211"/>
          <ac:picMkLst>
            <pc:docMk/>
            <pc:sldMk cId="1727336910" sldId="344"/>
            <ac:picMk id="594" creationId="{CF57C5E9-4720-4312-B73C-4F2AAB64A5E5}"/>
          </ac:picMkLst>
        </pc:picChg>
        <pc:picChg chg="mod">
          <ac:chgData name="KNS SUB" userId="a49e7185d84df695" providerId="LiveId" clId="{DE603DE8-B0ED-4A33-BF16-06F8CA6DE48D}" dt="2021-08-09T05:33:14.937" v="3211"/>
          <ac:picMkLst>
            <pc:docMk/>
            <pc:sldMk cId="1727336910" sldId="344"/>
            <ac:picMk id="602" creationId="{B35C3E3C-52CF-4318-85A6-000B62E1EF16}"/>
          </ac:picMkLst>
        </pc:picChg>
        <pc:picChg chg="mod">
          <ac:chgData name="KNS SUB" userId="a49e7185d84df695" providerId="LiveId" clId="{DE603DE8-B0ED-4A33-BF16-06F8CA6DE48D}" dt="2021-08-09T05:33:14.937" v="3211"/>
          <ac:picMkLst>
            <pc:docMk/>
            <pc:sldMk cId="1727336910" sldId="344"/>
            <ac:picMk id="603" creationId="{F8E9C8CC-97E6-420B-82B5-242ACF09E06C}"/>
          </ac:picMkLst>
        </pc:picChg>
        <pc:picChg chg="mod">
          <ac:chgData name="KNS SUB" userId="a49e7185d84df695" providerId="LiveId" clId="{DE603DE8-B0ED-4A33-BF16-06F8CA6DE48D}" dt="2021-08-09T05:33:14.937" v="3211"/>
          <ac:picMkLst>
            <pc:docMk/>
            <pc:sldMk cId="1727336910" sldId="344"/>
            <ac:picMk id="610" creationId="{87D2044D-8E6C-42AF-8F4F-CF8AD1EE929F}"/>
          </ac:picMkLst>
        </pc:picChg>
        <pc:picChg chg="mod">
          <ac:chgData name="KNS SUB" userId="a49e7185d84df695" providerId="LiveId" clId="{DE603DE8-B0ED-4A33-BF16-06F8CA6DE48D}" dt="2021-08-09T05:33:14.937" v="3211"/>
          <ac:picMkLst>
            <pc:docMk/>
            <pc:sldMk cId="1727336910" sldId="344"/>
            <ac:picMk id="620" creationId="{39D6F327-CEB7-4099-8C92-5D38FC7E5AD5}"/>
          </ac:picMkLst>
        </pc:picChg>
        <pc:picChg chg="mod">
          <ac:chgData name="KNS SUB" userId="a49e7185d84df695" providerId="LiveId" clId="{DE603DE8-B0ED-4A33-BF16-06F8CA6DE48D}" dt="2021-08-09T05:33:14.937" v="3211"/>
          <ac:picMkLst>
            <pc:docMk/>
            <pc:sldMk cId="1727336910" sldId="344"/>
            <ac:picMk id="624" creationId="{9C7D82B5-75F6-439A-ACEA-A47E766D465B}"/>
          </ac:picMkLst>
        </pc:picChg>
        <pc:picChg chg="mod">
          <ac:chgData name="KNS SUB" userId="a49e7185d84df695" providerId="LiveId" clId="{DE603DE8-B0ED-4A33-BF16-06F8CA6DE48D}" dt="2021-08-09T05:33:14.937" v="3211"/>
          <ac:picMkLst>
            <pc:docMk/>
            <pc:sldMk cId="1727336910" sldId="344"/>
            <ac:picMk id="629" creationId="{6F0F2A7D-3338-418F-81FE-9F792F0377FE}"/>
          </ac:picMkLst>
        </pc:picChg>
        <pc:picChg chg="mod">
          <ac:chgData name="KNS SUB" userId="a49e7185d84df695" providerId="LiveId" clId="{DE603DE8-B0ED-4A33-BF16-06F8CA6DE48D}" dt="2021-08-09T05:33:14.937" v="3211"/>
          <ac:picMkLst>
            <pc:docMk/>
            <pc:sldMk cId="1727336910" sldId="344"/>
            <ac:picMk id="633" creationId="{74D7E983-8407-4122-8EAF-19EEB1EBFDFE}"/>
          </ac:picMkLst>
        </pc:picChg>
        <pc:picChg chg="add del mod">
          <ac:chgData name="KNS SUB" userId="a49e7185d84df695" providerId="LiveId" clId="{DE603DE8-B0ED-4A33-BF16-06F8CA6DE48D}" dt="2021-08-09T05:33:21.899" v="3212"/>
          <ac:picMkLst>
            <pc:docMk/>
            <pc:sldMk cId="1727336910" sldId="344"/>
            <ac:picMk id="640" creationId="{023F4801-9249-4019-A9DC-CAC1F5D3E9CF}"/>
          </ac:picMkLst>
        </pc:picChg>
        <pc:picChg chg="add del mod">
          <ac:chgData name="KNS SUB" userId="a49e7185d84df695" providerId="LiveId" clId="{DE603DE8-B0ED-4A33-BF16-06F8CA6DE48D}" dt="2021-08-09T05:33:21.899" v="3212"/>
          <ac:picMkLst>
            <pc:docMk/>
            <pc:sldMk cId="1727336910" sldId="344"/>
            <ac:picMk id="642" creationId="{43CF62FA-FE23-4278-9A1C-6892C556CB39}"/>
          </ac:picMkLst>
        </pc:picChg>
        <pc:picChg chg="add del mod">
          <ac:chgData name="KNS SUB" userId="a49e7185d84df695" providerId="LiveId" clId="{DE603DE8-B0ED-4A33-BF16-06F8CA6DE48D}" dt="2021-08-09T05:33:21.899" v="3212"/>
          <ac:picMkLst>
            <pc:docMk/>
            <pc:sldMk cId="1727336910" sldId="344"/>
            <ac:picMk id="645" creationId="{49227EEE-AAC2-416F-9526-2702C289A2F6}"/>
          </ac:picMkLst>
        </pc:picChg>
        <pc:picChg chg="add del mod">
          <ac:chgData name="KNS SUB" userId="a49e7185d84df695" providerId="LiveId" clId="{DE603DE8-B0ED-4A33-BF16-06F8CA6DE48D}" dt="2021-08-09T05:33:21.899" v="3212"/>
          <ac:picMkLst>
            <pc:docMk/>
            <pc:sldMk cId="1727336910" sldId="344"/>
            <ac:picMk id="646" creationId="{2B553115-E5F2-4CD6-90B5-4BE22F0CD190}"/>
          </ac:picMkLst>
        </pc:picChg>
        <pc:picChg chg="mod">
          <ac:chgData name="KNS SUB" userId="a49e7185d84df695" providerId="LiveId" clId="{DE603DE8-B0ED-4A33-BF16-06F8CA6DE48D}" dt="2021-08-09T05:33:14.937" v="3211"/>
          <ac:picMkLst>
            <pc:docMk/>
            <pc:sldMk cId="1727336910" sldId="344"/>
            <ac:picMk id="652" creationId="{98326E87-DC49-4709-86F8-25A9D07AEB38}"/>
          </ac:picMkLst>
        </pc:picChg>
        <pc:picChg chg="mod">
          <ac:chgData name="KNS SUB" userId="a49e7185d84df695" providerId="LiveId" clId="{DE603DE8-B0ED-4A33-BF16-06F8CA6DE48D}" dt="2021-08-09T05:33:14.937" v="3211"/>
          <ac:picMkLst>
            <pc:docMk/>
            <pc:sldMk cId="1727336910" sldId="344"/>
            <ac:picMk id="657" creationId="{C4CCFA43-C7B2-4844-9F03-D3F4A58A8A42}"/>
          </ac:picMkLst>
        </pc:picChg>
        <pc:picChg chg="mod">
          <ac:chgData name="KNS SUB" userId="a49e7185d84df695" providerId="LiveId" clId="{DE603DE8-B0ED-4A33-BF16-06F8CA6DE48D}" dt="2021-08-09T05:33:14.937" v="3211"/>
          <ac:picMkLst>
            <pc:docMk/>
            <pc:sldMk cId="1727336910" sldId="344"/>
            <ac:picMk id="669" creationId="{B1D7C5B6-EFC6-4D16-91AA-84B790C1258D}"/>
          </ac:picMkLst>
        </pc:picChg>
        <pc:picChg chg="mod">
          <ac:chgData name="KNS SUB" userId="a49e7185d84df695" providerId="LiveId" clId="{DE603DE8-B0ED-4A33-BF16-06F8CA6DE48D}" dt="2021-08-09T05:33:14.937" v="3211"/>
          <ac:picMkLst>
            <pc:docMk/>
            <pc:sldMk cId="1727336910" sldId="344"/>
            <ac:picMk id="674" creationId="{CEC83FF6-8108-4BFF-9A34-B5176020F34B}"/>
          </ac:picMkLst>
        </pc:picChg>
        <pc:picChg chg="mod">
          <ac:chgData name="KNS SUB" userId="a49e7185d84df695" providerId="LiveId" clId="{DE603DE8-B0ED-4A33-BF16-06F8CA6DE48D}" dt="2021-08-09T05:33:14.937" v="3211"/>
          <ac:picMkLst>
            <pc:docMk/>
            <pc:sldMk cId="1727336910" sldId="344"/>
            <ac:picMk id="675" creationId="{45766C60-048E-409E-809D-5D42439AC928}"/>
          </ac:picMkLst>
        </pc:picChg>
        <pc:picChg chg="mod">
          <ac:chgData name="KNS SUB" userId="a49e7185d84df695" providerId="LiveId" clId="{DE603DE8-B0ED-4A33-BF16-06F8CA6DE48D}" dt="2021-08-09T05:33:14.937" v="3211"/>
          <ac:picMkLst>
            <pc:docMk/>
            <pc:sldMk cId="1727336910" sldId="344"/>
            <ac:picMk id="676" creationId="{E643535F-DFC4-4041-B475-6E944E4DF0EB}"/>
          </ac:picMkLst>
        </pc:picChg>
        <pc:picChg chg="mod">
          <ac:chgData name="KNS SUB" userId="a49e7185d84df695" providerId="LiveId" clId="{DE603DE8-B0ED-4A33-BF16-06F8CA6DE48D}" dt="2021-08-09T05:33:14.937" v="3211"/>
          <ac:picMkLst>
            <pc:docMk/>
            <pc:sldMk cId="1727336910" sldId="344"/>
            <ac:picMk id="678" creationId="{3AF24B37-DA77-43A1-9B56-9EE1B913F4A2}"/>
          </ac:picMkLst>
        </pc:picChg>
        <pc:picChg chg="mod">
          <ac:chgData name="KNS SUB" userId="a49e7185d84df695" providerId="LiveId" clId="{DE603DE8-B0ED-4A33-BF16-06F8CA6DE48D}" dt="2021-08-09T05:33:14.937" v="3211"/>
          <ac:picMkLst>
            <pc:docMk/>
            <pc:sldMk cId="1727336910" sldId="344"/>
            <ac:picMk id="679" creationId="{B8B8919D-3029-4A10-9C27-7AC0BAB4DC73}"/>
          </ac:picMkLst>
        </pc:picChg>
        <pc:picChg chg="mod">
          <ac:chgData name="KNS SUB" userId="a49e7185d84df695" providerId="LiveId" clId="{DE603DE8-B0ED-4A33-BF16-06F8CA6DE48D}" dt="2021-08-09T05:33:14.937" v="3211"/>
          <ac:picMkLst>
            <pc:docMk/>
            <pc:sldMk cId="1727336910" sldId="344"/>
            <ac:picMk id="695" creationId="{FEB76FED-FBF2-4DCA-AE41-7A5FC33F2D2F}"/>
          </ac:picMkLst>
        </pc:picChg>
        <pc:picChg chg="mod">
          <ac:chgData name="KNS SUB" userId="a49e7185d84df695" providerId="LiveId" clId="{DE603DE8-B0ED-4A33-BF16-06F8CA6DE48D}" dt="2021-08-09T05:33:14.937" v="3211"/>
          <ac:picMkLst>
            <pc:docMk/>
            <pc:sldMk cId="1727336910" sldId="344"/>
            <ac:picMk id="699" creationId="{C0294727-D44C-46E9-B92D-7B13B23A46F1}"/>
          </ac:picMkLst>
        </pc:picChg>
        <pc:picChg chg="mod">
          <ac:chgData name="KNS SUB" userId="a49e7185d84df695" providerId="LiveId" clId="{DE603DE8-B0ED-4A33-BF16-06F8CA6DE48D}" dt="2021-08-09T05:33:14.937" v="3211"/>
          <ac:picMkLst>
            <pc:docMk/>
            <pc:sldMk cId="1727336910" sldId="344"/>
            <ac:picMk id="704" creationId="{58E9331B-1C07-4E37-B44B-6B0EB25AB90F}"/>
          </ac:picMkLst>
        </pc:picChg>
        <pc:picChg chg="mod">
          <ac:chgData name="KNS SUB" userId="a49e7185d84df695" providerId="LiveId" clId="{DE603DE8-B0ED-4A33-BF16-06F8CA6DE48D}" dt="2021-08-09T05:33:14.937" v="3211"/>
          <ac:picMkLst>
            <pc:docMk/>
            <pc:sldMk cId="1727336910" sldId="344"/>
            <ac:picMk id="708" creationId="{BA2A6507-0D09-46BB-9EFB-1A72E6F22783}"/>
          </ac:picMkLst>
        </pc:picChg>
        <pc:picChg chg="mod">
          <ac:chgData name="KNS SUB" userId="a49e7185d84df695" providerId="LiveId" clId="{DE603DE8-B0ED-4A33-BF16-06F8CA6DE48D}" dt="2021-08-09T05:33:14.937" v="3211"/>
          <ac:picMkLst>
            <pc:docMk/>
            <pc:sldMk cId="1727336910" sldId="344"/>
            <ac:picMk id="730" creationId="{34462644-D8C9-4A73-9B1D-29F8C5909C0C}"/>
          </ac:picMkLst>
        </pc:picChg>
        <pc:picChg chg="mod">
          <ac:chgData name="KNS SUB" userId="a49e7185d84df695" providerId="LiveId" clId="{DE603DE8-B0ED-4A33-BF16-06F8CA6DE48D}" dt="2021-08-09T05:33:14.937" v="3211"/>
          <ac:picMkLst>
            <pc:docMk/>
            <pc:sldMk cId="1727336910" sldId="344"/>
            <ac:picMk id="732" creationId="{A26C3197-69F1-4DB0-8E9B-FF3B2F0339B5}"/>
          </ac:picMkLst>
        </pc:picChg>
        <pc:picChg chg="mod">
          <ac:chgData name="KNS SUB" userId="a49e7185d84df695" providerId="LiveId" clId="{DE603DE8-B0ED-4A33-BF16-06F8CA6DE48D}" dt="2021-08-09T05:33:14.937" v="3211"/>
          <ac:picMkLst>
            <pc:docMk/>
            <pc:sldMk cId="1727336910" sldId="344"/>
            <ac:picMk id="733" creationId="{F839A699-8818-411E-A284-A1ED541F9E8C}"/>
          </ac:picMkLst>
        </pc:picChg>
        <pc:picChg chg="mod">
          <ac:chgData name="KNS SUB" userId="a49e7185d84df695" providerId="LiveId" clId="{DE603DE8-B0ED-4A33-BF16-06F8CA6DE48D}" dt="2021-08-09T05:33:14.937" v="3211"/>
          <ac:picMkLst>
            <pc:docMk/>
            <pc:sldMk cId="1727336910" sldId="344"/>
            <ac:picMk id="734" creationId="{63081A01-6243-4B35-9249-F21B19EE131D}"/>
          </ac:picMkLst>
        </pc:picChg>
        <pc:picChg chg="mod">
          <ac:chgData name="KNS SUB" userId="a49e7185d84df695" providerId="LiveId" clId="{DE603DE8-B0ED-4A33-BF16-06F8CA6DE48D}" dt="2021-08-09T05:33:14.937" v="3211"/>
          <ac:picMkLst>
            <pc:docMk/>
            <pc:sldMk cId="1727336910" sldId="344"/>
            <ac:picMk id="736" creationId="{835ECC28-DFDB-4E17-90B0-6500CD0EE6F5}"/>
          </ac:picMkLst>
        </pc:picChg>
        <pc:picChg chg="mod">
          <ac:chgData name="KNS SUB" userId="a49e7185d84df695" providerId="LiveId" clId="{DE603DE8-B0ED-4A33-BF16-06F8CA6DE48D}" dt="2021-08-09T05:33:14.937" v="3211"/>
          <ac:picMkLst>
            <pc:docMk/>
            <pc:sldMk cId="1727336910" sldId="344"/>
            <ac:picMk id="741" creationId="{4140730B-8C6A-4032-8A01-A6BCE02BE8D3}"/>
          </ac:picMkLst>
        </pc:picChg>
        <pc:picChg chg="mod">
          <ac:chgData name="KNS SUB" userId="a49e7185d84df695" providerId="LiveId" clId="{DE603DE8-B0ED-4A33-BF16-06F8CA6DE48D}" dt="2021-08-09T05:33:14.937" v="3211"/>
          <ac:picMkLst>
            <pc:docMk/>
            <pc:sldMk cId="1727336910" sldId="344"/>
            <ac:picMk id="745" creationId="{F5112550-9A7C-4953-A775-F6DB90CB4750}"/>
          </ac:picMkLst>
        </pc:picChg>
        <pc:picChg chg="mod">
          <ac:chgData name="KNS SUB" userId="a49e7185d84df695" providerId="LiveId" clId="{DE603DE8-B0ED-4A33-BF16-06F8CA6DE48D}" dt="2021-08-09T05:33:14.937" v="3211"/>
          <ac:picMkLst>
            <pc:docMk/>
            <pc:sldMk cId="1727336910" sldId="344"/>
            <ac:picMk id="764" creationId="{FDC90432-958F-4A26-839B-AB5D8097DDF2}"/>
          </ac:picMkLst>
        </pc:picChg>
        <pc:picChg chg="mod">
          <ac:chgData name="KNS SUB" userId="a49e7185d84df695" providerId="LiveId" clId="{DE603DE8-B0ED-4A33-BF16-06F8CA6DE48D}" dt="2021-08-09T05:33:14.937" v="3211"/>
          <ac:picMkLst>
            <pc:docMk/>
            <pc:sldMk cId="1727336910" sldId="344"/>
            <ac:picMk id="777" creationId="{BDA93583-E66D-46F3-A4AD-71A860692885}"/>
          </ac:picMkLst>
        </pc:picChg>
        <pc:picChg chg="mod">
          <ac:chgData name="KNS SUB" userId="a49e7185d84df695" providerId="LiveId" clId="{DE603DE8-B0ED-4A33-BF16-06F8CA6DE48D}" dt="2021-08-09T05:33:14.937" v="3211"/>
          <ac:picMkLst>
            <pc:docMk/>
            <pc:sldMk cId="1727336910" sldId="344"/>
            <ac:picMk id="839" creationId="{7F1DD8C9-72C6-4E0D-A6BD-FA4083428270}"/>
          </ac:picMkLst>
        </pc:picChg>
        <pc:picChg chg="mod">
          <ac:chgData name="KNS SUB" userId="a49e7185d84df695" providerId="LiveId" clId="{DE603DE8-B0ED-4A33-BF16-06F8CA6DE48D}" dt="2021-08-09T05:33:14.937" v="3211"/>
          <ac:picMkLst>
            <pc:docMk/>
            <pc:sldMk cId="1727336910" sldId="344"/>
            <ac:picMk id="840" creationId="{CE11922C-AC00-4461-969B-15F70F5C6A53}"/>
          </ac:picMkLst>
        </pc:picChg>
        <pc:picChg chg="mod">
          <ac:chgData name="KNS SUB" userId="a49e7185d84df695" providerId="LiveId" clId="{DE603DE8-B0ED-4A33-BF16-06F8CA6DE48D}" dt="2021-08-09T05:33:14.937" v="3211"/>
          <ac:picMkLst>
            <pc:docMk/>
            <pc:sldMk cId="1727336910" sldId="344"/>
            <ac:picMk id="841" creationId="{2B6CCAAC-3BFB-46D9-A8EC-96ED4BDE9FBA}"/>
          </ac:picMkLst>
        </pc:picChg>
        <pc:picChg chg="mod">
          <ac:chgData name="KNS SUB" userId="a49e7185d84df695" providerId="LiveId" clId="{DE603DE8-B0ED-4A33-BF16-06F8CA6DE48D}" dt="2021-08-09T05:33:14.937" v="3211"/>
          <ac:picMkLst>
            <pc:docMk/>
            <pc:sldMk cId="1727336910" sldId="344"/>
            <ac:picMk id="842" creationId="{9CB33814-8C3A-494D-BFC7-1C86D1F7B816}"/>
          </ac:picMkLst>
        </pc:picChg>
        <pc:picChg chg="mod">
          <ac:chgData name="KNS SUB" userId="a49e7185d84df695" providerId="LiveId" clId="{DE603DE8-B0ED-4A33-BF16-06F8CA6DE48D}" dt="2021-08-09T05:33:14.937" v="3211"/>
          <ac:picMkLst>
            <pc:docMk/>
            <pc:sldMk cId="1727336910" sldId="344"/>
            <ac:picMk id="843" creationId="{6E505867-D3B8-4C8A-B8CC-B5528F446ED5}"/>
          </ac:picMkLst>
        </pc:picChg>
        <pc:picChg chg="mod">
          <ac:chgData name="KNS SUB" userId="a49e7185d84df695" providerId="LiveId" clId="{DE603DE8-B0ED-4A33-BF16-06F8CA6DE48D}" dt="2021-08-09T05:33:14.937" v="3211"/>
          <ac:picMkLst>
            <pc:docMk/>
            <pc:sldMk cId="1727336910" sldId="344"/>
            <ac:picMk id="844" creationId="{4B914D02-0875-430E-B36A-1E3F8D3991FD}"/>
          </ac:picMkLst>
        </pc:picChg>
        <pc:picChg chg="mod">
          <ac:chgData name="KNS SUB" userId="a49e7185d84df695" providerId="LiveId" clId="{DE603DE8-B0ED-4A33-BF16-06F8CA6DE48D}" dt="2021-08-09T05:33:14.937" v="3211"/>
          <ac:picMkLst>
            <pc:docMk/>
            <pc:sldMk cId="1727336910" sldId="344"/>
            <ac:picMk id="845" creationId="{1A8C8718-FF71-4B87-86AF-763CC39ED262}"/>
          </ac:picMkLst>
        </pc:picChg>
        <pc:picChg chg="mod">
          <ac:chgData name="KNS SUB" userId="a49e7185d84df695" providerId="LiveId" clId="{DE603DE8-B0ED-4A33-BF16-06F8CA6DE48D}" dt="2021-08-09T05:33:14.937" v="3211"/>
          <ac:picMkLst>
            <pc:docMk/>
            <pc:sldMk cId="1727336910" sldId="344"/>
            <ac:picMk id="846" creationId="{EFE7B85B-0240-47A0-9541-E6661294399A}"/>
          </ac:picMkLst>
        </pc:picChg>
        <pc:picChg chg="mod">
          <ac:chgData name="KNS SUB" userId="a49e7185d84df695" providerId="LiveId" clId="{DE603DE8-B0ED-4A33-BF16-06F8CA6DE48D}" dt="2021-08-09T05:33:14.937" v="3211"/>
          <ac:picMkLst>
            <pc:docMk/>
            <pc:sldMk cId="1727336910" sldId="344"/>
            <ac:picMk id="847" creationId="{B7455724-53EC-40F7-B20A-BF33A868B1F5}"/>
          </ac:picMkLst>
        </pc:picChg>
        <pc:picChg chg="mod">
          <ac:chgData name="KNS SUB" userId="a49e7185d84df695" providerId="LiveId" clId="{DE603DE8-B0ED-4A33-BF16-06F8CA6DE48D}" dt="2021-08-09T05:33:14.937" v="3211"/>
          <ac:picMkLst>
            <pc:docMk/>
            <pc:sldMk cId="1727336910" sldId="344"/>
            <ac:picMk id="848" creationId="{DF45B09C-6865-4BD8-AF38-45B9F24CC443}"/>
          </ac:picMkLst>
        </pc:picChg>
        <pc:picChg chg="mod">
          <ac:chgData name="KNS SUB" userId="a49e7185d84df695" providerId="LiveId" clId="{DE603DE8-B0ED-4A33-BF16-06F8CA6DE48D}" dt="2021-08-09T05:33:14.937" v="3211"/>
          <ac:picMkLst>
            <pc:docMk/>
            <pc:sldMk cId="1727336910" sldId="344"/>
            <ac:picMk id="849" creationId="{C8D2F5BF-CF29-4CDA-BEDD-3A65CFAD5180}"/>
          </ac:picMkLst>
        </pc:picChg>
        <pc:picChg chg="mod">
          <ac:chgData name="KNS SUB" userId="a49e7185d84df695" providerId="LiveId" clId="{DE603DE8-B0ED-4A33-BF16-06F8CA6DE48D}" dt="2021-08-09T05:33:14.937" v="3211"/>
          <ac:picMkLst>
            <pc:docMk/>
            <pc:sldMk cId="1727336910" sldId="344"/>
            <ac:picMk id="850" creationId="{4A3FF7D2-9448-4BCF-B0F8-6D219AC7E221}"/>
          </ac:picMkLst>
        </pc:picChg>
        <pc:picChg chg="mod">
          <ac:chgData name="KNS SUB" userId="a49e7185d84df695" providerId="LiveId" clId="{DE603DE8-B0ED-4A33-BF16-06F8CA6DE48D}" dt="2021-08-09T05:33:14.937" v="3211"/>
          <ac:picMkLst>
            <pc:docMk/>
            <pc:sldMk cId="1727336910" sldId="344"/>
            <ac:picMk id="851" creationId="{D2749E7A-F019-41EA-AF5D-CFC9AA622BB9}"/>
          </ac:picMkLst>
        </pc:picChg>
        <pc:picChg chg="mod">
          <ac:chgData name="KNS SUB" userId="a49e7185d84df695" providerId="LiveId" clId="{DE603DE8-B0ED-4A33-BF16-06F8CA6DE48D}" dt="2021-08-09T05:33:14.937" v="3211"/>
          <ac:picMkLst>
            <pc:docMk/>
            <pc:sldMk cId="1727336910" sldId="344"/>
            <ac:picMk id="852" creationId="{C6F9D09B-728E-4BD9-9EBF-5C6704FEBFF9}"/>
          </ac:picMkLst>
        </pc:picChg>
        <pc:picChg chg="add del mod">
          <ac:chgData name="KNS SUB" userId="a49e7185d84df695" providerId="LiveId" clId="{DE603DE8-B0ED-4A33-BF16-06F8CA6DE48D}" dt="2021-08-09T05:33:21.899" v="3212"/>
          <ac:picMkLst>
            <pc:docMk/>
            <pc:sldMk cId="1727336910" sldId="344"/>
            <ac:picMk id="859" creationId="{8FA1AD97-B75E-454E-B77F-0E3ED0BB66DD}"/>
          </ac:picMkLst>
        </pc:picChg>
        <pc:picChg chg="mod">
          <ac:chgData name="KNS SUB" userId="a49e7185d84df695" providerId="LiveId" clId="{DE603DE8-B0ED-4A33-BF16-06F8CA6DE48D}" dt="2021-08-09T05:33:14.937" v="3211"/>
          <ac:picMkLst>
            <pc:docMk/>
            <pc:sldMk cId="1727336910" sldId="344"/>
            <ac:picMk id="862" creationId="{88DEFE43-DFA6-456B-B7E5-A04655FA7FDD}"/>
          </ac:picMkLst>
        </pc:picChg>
        <pc:picChg chg="add del mod">
          <ac:chgData name="KNS SUB" userId="a49e7185d84df695" providerId="LiveId" clId="{DE603DE8-B0ED-4A33-BF16-06F8CA6DE48D}" dt="2021-08-09T05:33:21.899" v="3212"/>
          <ac:picMkLst>
            <pc:docMk/>
            <pc:sldMk cId="1727336910" sldId="344"/>
            <ac:picMk id="875" creationId="{7F79C615-FBB6-4D21-9B1D-87B594DD5690}"/>
          </ac:picMkLst>
        </pc:picChg>
        <pc:picChg chg="mod">
          <ac:chgData name="KNS SUB" userId="a49e7185d84df695" providerId="LiveId" clId="{DE603DE8-B0ED-4A33-BF16-06F8CA6DE48D}" dt="2021-08-09T05:33:14.937" v="3211"/>
          <ac:picMkLst>
            <pc:docMk/>
            <pc:sldMk cId="1727336910" sldId="344"/>
            <ac:picMk id="910" creationId="{B6514E89-8B7C-4A00-9F2E-1728A4EA567E}"/>
          </ac:picMkLst>
        </pc:picChg>
        <pc:picChg chg="mod">
          <ac:chgData name="KNS SUB" userId="a49e7185d84df695" providerId="LiveId" clId="{DE603DE8-B0ED-4A33-BF16-06F8CA6DE48D}" dt="2021-08-09T05:33:14.937" v="3211"/>
          <ac:picMkLst>
            <pc:docMk/>
            <pc:sldMk cId="1727336910" sldId="344"/>
            <ac:picMk id="912" creationId="{1A2BAE4A-DA7E-479B-BC58-C201185A2440}"/>
          </ac:picMkLst>
        </pc:picChg>
        <pc:picChg chg="mod">
          <ac:chgData name="KNS SUB" userId="a49e7185d84df695" providerId="LiveId" clId="{DE603DE8-B0ED-4A33-BF16-06F8CA6DE48D}" dt="2021-08-09T05:33:14.937" v="3211"/>
          <ac:picMkLst>
            <pc:docMk/>
            <pc:sldMk cId="1727336910" sldId="344"/>
            <ac:picMk id="915" creationId="{9E1642DD-9C35-4F50-9D3A-540F9C34B19D}"/>
          </ac:picMkLst>
        </pc:picChg>
        <pc:picChg chg="mod">
          <ac:chgData name="KNS SUB" userId="a49e7185d84df695" providerId="LiveId" clId="{DE603DE8-B0ED-4A33-BF16-06F8CA6DE48D}" dt="2021-08-09T05:33:14.937" v="3211"/>
          <ac:picMkLst>
            <pc:docMk/>
            <pc:sldMk cId="1727336910" sldId="344"/>
            <ac:picMk id="916" creationId="{3826AC08-F8FB-4C47-8C91-05003B01BCAC}"/>
          </ac:picMkLst>
        </pc:picChg>
        <pc:picChg chg="mod">
          <ac:chgData name="KNS SUB" userId="a49e7185d84df695" providerId="LiveId" clId="{DE603DE8-B0ED-4A33-BF16-06F8CA6DE48D}" dt="2021-08-09T05:33:14.937" v="3211"/>
          <ac:picMkLst>
            <pc:docMk/>
            <pc:sldMk cId="1727336910" sldId="344"/>
            <ac:picMk id="917" creationId="{50BA62A8-5904-4F36-8778-51222A65FE96}"/>
          </ac:picMkLst>
        </pc:picChg>
        <pc:picChg chg="mod">
          <ac:chgData name="KNS SUB" userId="a49e7185d84df695" providerId="LiveId" clId="{DE603DE8-B0ED-4A33-BF16-06F8CA6DE48D}" dt="2021-08-09T05:33:14.937" v="3211"/>
          <ac:picMkLst>
            <pc:docMk/>
            <pc:sldMk cId="1727336910" sldId="344"/>
            <ac:picMk id="919" creationId="{99E6C995-4E98-4601-BF96-E062BD3D4EC2}"/>
          </ac:picMkLst>
        </pc:picChg>
        <pc:picChg chg="mod">
          <ac:chgData name="KNS SUB" userId="a49e7185d84df695" providerId="LiveId" clId="{DE603DE8-B0ED-4A33-BF16-06F8CA6DE48D}" dt="2021-08-09T05:33:14.937" v="3211"/>
          <ac:picMkLst>
            <pc:docMk/>
            <pc:sldMk cId="1727336910" sldId="344"/>
            <ac:picMk id="927" creationId="{2B5806BA-4040-4C51-8CE0-3857DE05E8A0}"/>
          </ac:picMkLst>
        </pc:picChg>
        <pc:picChg chg="mod">
          <ac:chgData name="KNS SUB" userId="a49e7185d84df695" providerId="LiveId" clId="{DE603DE8-B0ED-4A33-BF16-06F8CA6DE48D}" dt="2021-08-09T05:33:14.937" v="3211"/>
          <ac:picMkLst>
            <pc:docMk/>
            <pc:sldMk cId="1727336910" sldId="344"/>
            <ac:picMk id="931" creationId="{3A163F78-40BF-4742-9B3D-2374168F97CD}"/>
          </ac:picMkLst>
        </pc:picChg>
        <pc:picChg chg="mod">
          <ac:chgData name="KNS SUB" userId="a49e7185d84df695" providerId="LiveId" clId="{DE603DE8-B0ED-4A33-BF16-06F8CA6DE48D}" dt="2021-08-09T05:33:14.937" v="3211"/>
          <ac:picMkLst>
            <pc:docMk/>
            <pc:sldMk cId="1727336910" sldId="344"/>
            <ac:picMk id="937" creationId="{AC10E95B-C240-45C5-8F60-3C3D9B66FCAC}"/>
          </ac:picMkLst>
        </pc:picChg>
        <pc:picChg chg="mod">
          <ac:chgData name="KNS SUB" userId="a49e7185d84df695" providerId="LiveId" clId="{DE603DE8-B0ED-4A33-BF16-06F8CA6DE48D}" dt="2021-08-09T05:33:14.937" v="3211"/>
          <ac:picMkLst>
            <pc:docMk/>
            <pc:sldMk cId="1727336910" sldId="344"/>
            <ac:picMk id="941" creationId="{87314791-0701-489C-9DBD-A8BC158FE4A7}"/>
          </ac:picMkLst>
        </pc:picChg>
        <pc:picChg chg="mod">
          <ac:chgData name="KNS SUB" userId="a49e7185d84df695" providerId="LiveId" clId="{DE603DE8-B0ED-4A33-BF16-06F8CA6DE48D}" dt="2021-08-09T05:33:14.937" v="3211"/>
          <ac:picMkLst>
            <pc:docMk/>
            <pc:sldMk cId="1727336910" sldId="344"/>
            <ac:picMk id="947" creationId="{654F65E4-F9B8-4DE6-AFD7-5FAF1530C4D1}"/>
          </ac:picMkLst>
        </pc:picChg>
        <pc:picChg chg="mod">
          <ac:chgData name="KNS SUB" userId="a49e7185d84df695" providerId="LiveId" clId="{DE603DE8-B0ED-4A33-BF16-06F8CA6DE48D}" dt="2021-08-09T05:33:14.937" v="3211"/>
          <ac:picMkLst>
            <pc:docMk/>
            <pc:sldMk cId="1727336910" sldId="344"/>
            <ac:picMk id="948" creationId="{E08C3EB0-9214-41A4-A295-6405CAF5B5F2}"/>
          </ac:picMkLst>
        </pc:picChg>
        <pc:picChg chg="mod">
          <ac:chgData name="KNS SUB" userId="a49e7185d84df695" providerId="LiveId" clId="{DE603DE8-B0ED-4A33-BF16-06F8CA6DE48D}" dt="2021-08-09T05:33:14.937" v="3211"/>
          <ac:picMkLst>
            <pc:docMk/>
            <pc:sldMk cId="1727336910" sldId="344"/>
            <ac:picMk id="949" creationId="{50DD2612-0651-4447-96D9-74D404A4C0C7}"/>
          </ac:picMkLst>
        </pc:picChg>
        <pc:picChg chg="mod">
          <ac:chgData name="KNS SUB" userId="a49e7185d84df695" providerId="LiveId" clId="{DE603DE8-B0ED-4A33-BF16-06F8CA6DE48D}" dt="2021-08-09T05:33:14.937" v="3211"/>
          <ac:picMkLst>
            <pc:docMk/>
            <pc:sldMk cId="1727336910" sldId="344"/>
            <ac:picMk id="950" creationId="{92742B0A-FF49-4F69-A78C-5DD32CEB9D92}"/>
          </ac:picMkLst>
        </pc:picChg>
        <pc:picChg chg="mod">
          <ac:chgData name="KNS SUB" userId="a49e7185d84df695" providerId="LiveId" clId="{DE603DE8-B0ED-4A33-BF16-06F8CA6DE48D}" dt="2021-08-09T05:33:14.937" v="3211"/>
          <ac:picMkLst>
            <pc:docMk/>
            <pc:sldMk cId="1727336910" sldId="344"/>
            <ac:picMk id="952" creationId="{90982970-0BCE-48F4-957F-A892ABF76837}"/>
          </ac:picMkLst>
        </pc:picChg>
        <pc:picChg chg="mod">
          <ac:chgData name="KNS SUB" userId="a49e7185d84df695" providerId="LiveId" clId="{DE603DE8-B0ED-4A33-BF16-06F8CA6DE48D}" dt="2021-08-09T05:33:14.937" v="3211"/>
          <ac:picMkLst>
            <pc:docMk/>
            <pc:sldMk cId="1727336910" sldId="344"/>
            <ac:picMk id="965" creationId="{4F6108DB-2327-46A4-BA67-8969EDE82D12}"/>
          </ac:picMkLst>
        </pc:picChg>
        <pc:picChg chg="mod">
          <ac:chgData name="KNS SUB" userId="a49e7185d84df695" providerId="LiveId" clId="{DE603DE8-B0ED-4A33-BF16-06F8CA6DE48D}" dt="2021-08-09T05:33:14.937" v="3211"/>
          <ac:picMkLst>
            <pc:docMk/>
            <pc:sldMk cId="1727336910" sldId="344"/>
            <ac:picMk id="968" creationId="{5A339F01-B245-451E-803C-D63214DA3AEB}"/>
          </ac:picMkLst>
        </pc:picChg>
        <pc:picChg chg="mod">
          <ac:chgData name="KNS SUB" userId="a49e7185d84df695" providerId="LiveId" clId="{DE603DE8-B0ED-4A33-BF16-06F8CA6DE48D}" dt="2021-08-09T05:33:14.937" v="3211"/>
          <ac:picMkLst>
            <pc:docMk/>
            <pc:sldMk cId="1727336910" sldId="344"/>
            <ac:picMk id="970" creationId="{57FADB71-9EB1-4B25-922E-CBC1229D40C2}"/>
          </ac:picMkLst>
        </pc:picChg>
        <pc:picChg chg="mod">
          <ac:chgData name="KNS SUB" userId="a49e7185d84df695" providerId="LiveId" clId="{DE603DE8-B0ED-4A33-BF16-06F8CA6DE48D}" dt="2021-08-09T05:33:14.937" v="3211"/>
          <ac:picMkLst>
            <pc:docMk/>
            <pc:sldMk cId="1727336910" sldId="344"/>
            <ac:picMk id="973" creationId="{F6D3153F-C754-47D3-AB13-2B32C48D2817}"/>
          </ac:picMkLst>
        </pc:picChg>
        <pc:picChg chg="add del mod">
          <ac:chgData name="KNS SUB" userId="a49e7185d84df695" providerId="LiveId" clId="{DE603DE8-B0ED-4A33-BF16-06F8CA6DE48D}" dt="2021-08-09T05:33:21.899" v="3212"/>
          <ac:picMkLst>
            <pc:docMk/>
            <pc:sldMk cId="1727336910" sldId="344"/>
            <ac:picMk id="990" creationId="{02D324B5-8F7F-4704-965C-5DF59783DCC4}"/>
          </ac:picMkLst>
        </pc:picChg>
        <pc:picChg chg="mod">
          <ac:chgData name="KNS SUB" userId="a49e7185d84df695" providerId="LiveId" clId="{DE603DE8-B0ED-4A33-BF16-06F8CA6DE48D}" dt="2021-08-09T05:33:14.937" v="3211"/>
          <ac:picMkLst>
            <pc:docMk/>
            <pc:sldMk cId="1727336910" sldId="344"/>
            <ac:picMk id="1006" creationId="{A42870F4-DCBD-492B-8955-F02B7A119E1C}"/>
          </ac:picMkLst>
        </pc:picChg>
        <pc:picChg chg="add mod">
          <ac:chgData name="KNS SUB" userId="a49e7185d84df695" providerId="LiveId" clId="{DE603DE8-B0ED-4A33-BF16-06F8CA6DE48D}" dt="2021-08-09T05:33:22.073" v="3213"/>
          <ac:picMkLst>
            <pc:docMk/>
            <pc:sldMk cId="1727336910" sldId="344"/>
            <ac:picMk id="1019" creationId="{4F5AE922-65EE-4CC3-A3C9-E6A6068AAA0B}"/>
          </ac:picMkLst>
        </pc:picChg>
        <pc:picChg chg="mod">
          <ac:chgData name="KNS SUB" userId="a49e7185d84df695" providerId="LiveId" clId="{DE603DE8-B0ED-4A33-BF16-06F8CA6DE48D}" dt="2021-08-09T05:33:22.073" v="3213"/>
          <ac:picMkLst>
            <pc:docMk/>
            <pc:sldMk cId="1727336910" sldId="344"/>
            <ac:picMk id="1035" creationId="{26D8C66B-E22E-4CAF-A24E-9341F0868F0E}"/>
          </ac:picMkLst>
        </pc:picChg>
        <pc:picChg chg="mod">
          <ac:chgData name="KNS SUB" userId="a49e7185d84df695" providerId="LiveId" clId="{DE603DE8-B0ED-4A33-BF16-06F8CA6DE48D}" dt="2021-08-09T05:33:22.073" v="3213"/>
          <ac:picMkLst>
            <pc:docMk/>
            <pc:sldMk cId="1727336910" sldId="344"/>
            <ac:picMk id="1036" creationId="{C9E21CD7-D081-40E8-8E42-C43388D5979E}"/>
          </ac:picMkLst>
        </pc:picChg>
        <pc:picChg chg="mod">
          <ac:chgData name="KNS SUB" userId="a49e7185d84df695" providerId="LiveId" clId="{DE603DE8-B0ED-4A33-BF16-06F8CA6DE48D}" dt="2021-08-09T05:33:22.073" v="3213"/>
          <ac:picMkLst>
            <pc:docMk/>
            <pc:sldMk cId="1727336910" sldId="344"/>
            <ac:picMk id="1037" creationId="{A6CA3A7A-B8F9-43CD-B6B9-5B833F26DB59}"/>
          </ac:picMkLst>
        </pc:picChg>
        <pc:picChg chg="mod">
          <ac:chgData name="KNS SUB" userId="a49e7185d84df695" providerId="LiveId" clId="{DE603DE8-B0ED-4A33-BF16-06F8CA6DE48D}" dt="2021-08-09T05:33:22.073" v="3213"/>
          <ac:picMkLst>
            <pc:docMk/>
            <pc:sldMk cId="1727336910" sldId="344"/>
            <ac:picMk id="1040" creationId="{264810F5-B65D-4B10-BDE9-70E55BE14F43}"/>
          </ac:picMkLst>
        </pc:picChg>
        <pc:picChg chg="mod">
          <ac:chgData name="KNS SUB" userId="a49e7185d84df695" providerId="LiveId" clId="{DE603DE8-B0ED-4A33-BF16-06F8CA6DE48D}" dt="2021-08-09T05:33:22.073" v="3213"/>
          <ac:picMkLst>
            <pc:docMk/>
            <pc:sldMk cId="1727336910" sldId="344"/>
            <ac:picMk id="1041" creationId="{5CF07506-C759-41C8-B138-D9F718D8126D}"/>
          </ac:picMkLst>
        </pc:picChg>
        <pc:picChg chg="mod">
          <ac:chgData name="KNS SUB" userId="a49e7185d84df695" providerId="LiveId" clId="{DE603DE8-B0ED-4A33-BF16-06F8CA6DE48D}" dt="2021-08-09T05:33:22.073" v="3213"/>
          <ac:picMkLst>
            <pc:docMk/>
            <pc:sldMk cId="1727336910" sldId="344"/>
            <ac:picMk id="1042" creationId="{D744E316-EECD-49A0-B5DD-E40650CE9D4E}"/>
          </ac:picMkLst>
        </pc:picChg>
        <pc:picChg chg="mod">
          <ac:chgData name="KNS SUB" userId="a49e7185d84df695" providerId="LiveId" clId="{DE603DE8-B0ED-4A33-BF16-06F8CA6DE48D}" dt="2021-08-09T05:33:22.073" v="3213"/>
          <ac:picMkLst>
            <pc:docMk/>
            <pc:sldMk cId="1727336910" sldId="344"/>
            <ac:picMk id="1043" creationId="{ACB9A3BD-71E8-404E-87BD-EEA2DD1BFCB0}"/>
          </ac:picMkLst>
        </pc:picChg>
        <pc:picChg chg="mod">
          <ac:chgData name="KNS SUB" userId="a49e7185d84df695" providerId="LiveId" clId="{DE603DE8-B0ED-4A33-BF16-06F8CA6DE48D}" dt="2021-08-09T05:33:22.073" v="3213"/>
          <ac:picMkLst>
            <pc:docMk/>
            <pc:sldMk cId="1727336910" sldId="344"/>
            <ac:picMk id="1044" creationId="{81DA1E4F-C16F-4449-8D94-D2BC3A7DA36D}"/>
          </ac:picMkLst>
        </pc:picChg>
        <pc:picChg chg="mod">
          <ac:chgData name="KNS SUB" userId="a49e7185d84df695" providerId="LiveId" clId="{DE603DE8-B0ED-4A33-BF16-06F8CA6DE48D}" dt="2021-08-09T05:33:22.073" v="3213"/>
          <ac:picMkLst>
            <pc:docMk/>
            <pc:sldMk cId="1727336910" sldId="344"/>
            <ac:picMk id="1045" creationId="{6803C115-8471-4C6E-9730-224F19B3D2A8}"/>
          </ac:picMkLst>
        </pc:picChg>
        <pc:picChg chg="mod">
          <ac:chgData name="KNS SUB" userId="a49e7185d84df695" providerId="LiveId" clId="{DE603DE8-B0ED-4A33-BF16-06F8CA6DE48D}" dt="2021-08-09T05:33:22.073" v="3213"/>
          <ac:picMkLst>
            <pc:docMk/>
            <pc:sldMk cId="1727336910" sldId="344"/>
            <ac:picMk id="1050" creationId="{CA8906DD-75FB-45A2-AFE3-4A57D4619CBA}"/>
          </ac:picMkLst>
        </pc:picChg>
        <pc:picChg chg="mod">
          <ac:chgData name="KNS SUB" userId="a49e7185d84df695" providerId="LiveId" clId="{DE603DE8-B0ED-4A33-BF16-06F8CA6DE48D}" dt="2021-08-09T05:33:22.073" v="3213"/>
          <ac:picMkLst>
            <pc:docMk/>
            <pc:sldMk cId="1727336910" sldId="344"/>
            <ac:picMk id="1057" creationId="{644ABC7D-081F-4B47-B6FC-3FEDAC7B955D}"/>
          </ac:picMkLst>
        </pc:picChg>
        <pc:picChg chg="mod">
          <ac:chgData name="KNS SUB" userId="a49e7185d84df695" providerId="LiveId" clId="{DE603DE8-B0ED-4A33-BF16-06F8CA6DE48D}" dt="2021-08-09T05:33:22.073" v="3213"/>
          <ac:picMkLst>
            <pc:docMk/>
            <pc:sldMk cId="1727336910" sldId="344"/>
            <ac:picMk id="1069" creationId="{8EB1E346-8E22-451D-88CA-58C9086D6CD5}"/>
          </ac:picMkLst>
        </pc:picChg>
        <pc:picChg chg="mod">
          <ac:chgData name="KNS SUB" userId="a49e7185d84df695" providerId="LiveId" clId="{DE603DE8-B0ED-4A33-BF16-06F8CA6DE48D}" dt="2021-08-09T05:33:22.073" v="3213"/>
          <ac:picMkLst>
            <pc:docMk/>
            <pc:sldMk cId="1727336910" sldId="344"/>
            <ac:picMk id="1073" creationId="{3AE17937-E992-4FC8-966D-CB21E6A609AA}"/>
          </ac:picMkLst>
        </pc:picChg>
        <pc:picChg chg="mod">
          <ac:chgData name="KNS SUB" userId="a49e7185d84df695" providerId="LiveId" clId="{DE603DE8-B0ED-4A33-BF16-06F8CA6DE48D}" dt="2021-08-09T05:33:22.073" v="3213"/>
          <ac:picMkLst>
            <pc:docMk/>
            <pc:sldMk cId="1727336910" sldId="344"/>
            <ac:picMk id="1074" creationId="{5398D91C-F2E4-45DC-8F02-AC5EE8B3ECC6}"/>
          </ac:picMkLst>
        </pc:picChg>
        <pc:picChg chg="mod">
          <ac:chgData name="KNS SUB" userId="a49e7185d84df695" providerId="LiveId" clId="{DE603DE8-B0ED-4A33-BF16-06F8CA6DE48D}" dt="2021-08-09T05:33:22.073" v="3213"/>
          <ac:picMkLst>
            <pc:docMk/>
            <pc:sldMk cId="1727336910" sldId="344"/>
            <ac:picMk id="1079" creationId="{348681E3-1A4C-4268-A676-67FFB36673C4}"/>
          </ac:picMkLst>
        </pc:picChg>
        <pc:picChg chg="mod">
          <ac:chgData name="KNS SUB" userId="a49e7185d84df695" providerId="LiveId" clId="{DE603DE8-B0ED-4A33-BF16-06F8CA6DE48D}" dt="2021-08-09T05:33:22.073" v="3213"/>
          <ac:picMkLst>
            <pc:docMk/>
            <pc:sldMk cId="1727336910" sldId="344"/>
            <ac:picMk id="1090" creationId="{C09EF62F-D6A7-416E-96D3-3E2D0BED979A}"/>
          </ac:picMkLst>
        </pc:picChg>
        <pc:picChg chg="mod">
          <ac:chgData name="KNS SUB" userId="a49e7185d84df695" providerId="LiveId" clId="{DE603DE8-B0ED-4A33-BF16-06F8CA6DE48D}" dt="2021-08-09T05:33:22.073" v="3213"/>
          <ac:picMkLst>
            <pc:docMk/>
            <pc:sldMk cId="1727336910" sldId="344"/>
            <ac:picMk id="1091" creationId="{17FEA5FC-B670-47E5-8B54-580DF02CCC4F}"/>
          </ac:picMkLst>
        </pc:picChg>
        <pc:picChg chg="mod">
          <ac:chgData name="KNS SUB" userId="a49e7185d84df695" providerId="LiveId" clId="{DE603DE8-B0ED-4A33-BF16-06F8CA6DE48D}" dt="2021-08-09T05:33:22.073" v="3213"/>
          <ac:picMkLst>
            <pc:docMk/>
            <pc:sldMk cId="1727336910" sldId="344"/>
            <ac:picMk id="1093" creationId="{80A48523-CB97-47F9-9144-79745154F7D8}"/>
          </ac:picMkLst>
        </pc:picChg>
        <pc:picChg chg="mod">
          <ac:chgData name="KNS SUB" userId="a49e7185d84df695" providerId="LiveId" clId="{DE603DE8-B0ED-4A33-BF16-06F8CA6DE48D}" dt="2021-08-09T05:33:22.073" v="3213"/>
          <ac:picMkLst>
            <pc:docMk/>
            <pc:sldMk cId="1727336910" sldId="344"/>
            <ac:picMk id="1094" creationId="{FA199FBA-C21A-4DE1-AE5D-6E9EF2D4C82F}"/>
          </ac:picMkLst>
        </pc:picChg>
        <pc:picChg chg="mod">
          <ac:chgData name="KNS SUB" userId="a49e7185d84df695" providerId="LiveId" clId="{DE603DE8-B0ED-4A33-BF16-06F8CA6DE48D}" dt="2021-08-09T05:33:22.073" v="3213"/>
          <ac:picMkLst>
            <pc:docMk/>
            <pc:sldMk cId="1727336910" sldId="344"/>
            <ac:picMk id="1095" creationId="{A944D6F2-7EB8-4C0B-92F8-6267FE2247BF}"/>
          </ac:picMkLst>
        </pc:picChg>
        <pc:picChg chg="mod">
          <ac:chgData name="KNS SUB" userId="a49e7185d84df695" providerId="LiveId" clId="{DE603DE8-B0ED-4A33-BF16-06F8CA6DE48D}" dt="2021-08-09T05:33:22.073" v="3213"/>
          <ac:picMkLst>
            <pc:docMk/>
            <pc:sldMk cId="1727336910" sldId="344"/>
            <ac:picMk id="1096" creationId="{707A27BA-59F3-4C3B-8FC6-684082AA5DC2}"/>
          </ac:picMkLst>
        </pc:picChg>
        <pc:picChg chg="mod">
          <ac:chgData name="KNS SUB" userId="a49e7185d84df695" providerId="LiveId" clId="{DE603DE8-B0ED-4A33-BF16-06F8CA6DE48D}" dt="2021-08-09T05:33:22.073" v="3213"/>
          <ac:picMkLst>
            <pc:docMk/>
            <pc:sldMk cId="1727336910" sldId="344"/>
            <ac:picMk id="1098" creationId="{5F399F33-EB79-453F-ABF5-F999145B8961}"/>
          </ac:picMkLst>
        </pc:picChg>
        <pc:picChg chg="mod">
          <ac:chgData name="KNS SUB" userId="a49e7185d84df695" providerId="LiveId" clId="{DE603DE8-B0ED-4A33-BF16-06F8CA6DE48D}" dt="2021-08-09T05:33:22.073" v="3213"/>
          <ac:picMkLst>
            <pc:docMk/>
            <pc:sldMk cId="1727336910" sldId="344"/>
            <ac:picMk id="1099" creationId="{9D30BEB8-5C5A-45EE-8C2A-C8EB013ADF58}"/>
          </ac:picMkLst>
        </pc:picChg>
        <pc:picChg chg="mod">
          <ac:chgData name="KNS SUB" userId="a49e7185d84df695" providerId="LiveId" clId="{DE603DE8-B0ED-4A33-BF16-06F8CA6DE48D}" dt="2021-08-09T05:33:22.073" v="3213"/>
          <ac:picMkLst>
            <pc:docMk/>
            <pc:sldMk cId="1727336910" sldId="344"/>
            <ac:picMk id="1100" creationId="{78364C6E-6921-44A1-824B-E8B21AE1F61E}"/>
          </ac:picMkLst>
        </pc:picChg>
        <pc:picChg chg="mod">
          <ac:chgData name="KNS SUB" userId="a49e7185d84df695" providerId="LiveId" clId="{DE603DE8-B0ED-4A33-BF16-06F8CA6DE48D}" dt="2021-08-09T05:33:22.073" v="3213"/>
          <ac:picMkLst>
            <pc:docMk/>
            <pc:sldMk cId="1727336910" sldId="344"/>
            <ac:picMk id="1108" creationId="{0E334EB7-6EC3-4342-9214-448A1E652CD6}"/>
          </ac:picMkLst>
        </pc:picChg>
        <pc:picChg chg="mod">
          <ac:chgData name="KNS SUB" userId="a49e7185d84df695" providerId="LiveId" clId="{DE603DE8-B0ED-4A33-BF16-06F8CA6DE48D}" dt="2021-08-09T05:33:22.073" v="3213"/>
          <ac:picMkLst>
            <pc:docMk/>
            <pc:sldMk cId="1727336910" sldId="344"/>
            <ac:picMk id="1109" creationId="{22CCC780-0C29-4D14-84CA-F9E8036672FC}"/>
          </ac:picMkLst>
        </pc:picChg>
        <pc:picChg chg="mod">
          <ac:chgData name="KNS SUB" userId="a49e7185d84df695" providerId="LiveId" clId="{DE603DE8-B0ED-4A33-BF16-06F8CA6DE48D}" dt="2021-08-09T05:33:22.073" v="3213"/>
          <ac:picMkLst>
            <pc:docMk/>
            <pc:sldMk cId="1727336910" sldId="344"/>
            <ac:picMk id="1116" creationId="{7E4D7874-0C04-45A4-9064-39495DB4965A}"/>
          </ac:picMkLst>
        </pc:picChg>
        <pc:picChg chg="mod">
          <ac:chgData name="KNS SUB" userId="a49e7185d84df695" providerId="LiveId" clId="{DE603DE8-B0ED-4A33-BF16-06F8CA6DE48D}" dt="2021-08-09T05:33:22.073" v="3213"/>
          <ac:picMkLst>
            <pc:docMk/>
            <pc:sldMk cId="1727336910" sldId="344"/>
            <ac:picMk id="1126" creationId="{8CC7E99B-E472-4CBA-A538-5747CDCB9134}"/>
          </ac:picMkLst>
        </pc:picChg>
        <pc:picChg chg="mod">
          <ac:chgData name="KNS SUB" userId="a49e7185d84df695" providerId="LiveId" clId="{DE603DE8-B0ED-4A33-BF16-06F8CA6DE48D}" dt="2021-08-09T05:33:22.073" v="3213"/>
          <ac:picMkLst>
            <pc:docMk/>
            <pc:sldMk cId="1727336910" sldId="344"/>
            <ac:picMk id="1130" creationId="{8E982284-C770-481D-9704-B885E0CD4AAF}"/>
          </ac:picMkLst>
        </pc:picChg>
        <pc:picChg chg="mod">
          <ac:chgData name="KNS SUB" userId="a49e7185d84df695" providerId="LiveId" clId="{DE603DE8-B0ED-4A33-BF16-06F8CA6DE48D}" dt="2021-08-09T05:33:22.073" v="3213"/>
          <ac:picMkLst>
            <pc:docMk/>
            <pc:sldMk cId="1727336910" sldId="344"/>
            <ac:picMk id="1135" creationId="{CA3F871A-E7C9-45D6-828B-51E05FB38074}"/>
          </ac:picMkLst>
        </pc:picChg>
        <pc:picChg chg="mod">
          <ac:chgData name="KNS SUB" userId="a49e7185d84df695" providerId="LiveId" clId="{DE603DE8-B0ED-4A33-BF16-06F8CA6DE48D}" dt="2021-08-09T05:33:22.073" v="3213"/>
          <ac:picMkLst>
            <pc:docMk/>
            <pc:sldMk cId="1727336910" sldId="344"/>
            <ac:picMk id="1139" creationId="{3C4A37DF-A47F-4114-8D52-9150E3B06A9B}"/>
          </ac:picMkLst>
        </pc:picChg>
        <pc:picChg chg="add mod">
          <ac:chgData name="KNS SUB" userId="a49e7185d84df695" providerId="LiveId" clId="{DE603DE8-B0ED-4A33-BF16-06F8CA6DE48D}" dt="2021-08-09T05:33:22.073" v="3213"/>
          <ac:picMkLst>
            <pc:docMk/>
            <pc:sldMk cId="1727336910" sldId="344"/>
            <ac:picMk id="1146" creationId="{4803D7B8-EDE1-42BB-B8D7-E81310B7CD82}"/>
          </ac:picMkLst>
        </pc:picChg>
        <pc:picChg chg="add mod">
          <ac:chgData name="KNS SUB" userId="a49e7185d84df695" providerId="LiveId" clId="{DE603DE8-B0ED-4A33-BF16-06F8CA6DE48D}" dt="2021-08-09T05:33:22.073" v="3213"/>
          <ac:picMkLst>
            <pc:docMk/>
            <pc:sldMk cId="1727336910" sldId="344"/>
            <ac:picMk id="1148" creationId="{7A77C6A5-B32D-4E19-94AD-5342B21210D9}"/>
          </ac:picMkLst>
        </pc:picChg>
        <pc:picChg chg="add mod">
          <ac:chgData name="KNS SUB" userId="a49e7185d84df695" providerId="LiveId" clId="{DE603DE8-B0ED-4A33-BF16-06F8CA6DE48D}" dt="2021-08-09T05:33:22.073" v="3213"/>
          <ac:picMkLst>
            <pc:docMk/>
            <pc:sldMk cId="1727336910" sldId="344"/>
            <ac:picMk id="1151" creationId="{D8CDD415-EB67-4122-9A1B-4DF82B8FF1CB}"/>
          </ac:picMkLst>
        </pc:picChg>
        <pc:picChg chg="add mod">
          <ac:chgData name="KNS SUB" userId="a49e7185d84df695" providerId="LiveId" clId="{DE603DE8-B0ED-4A33-BF16-06F8CA6DE48D}" dt="2021-08-09T05:33:22.073" v="3213"/>
          <ac:picMkLst>
            <pc:docMk/>
            <pc:sldMk cId="1727336910" sldId="344"/>
            <ac:picMk id="1152" creationId="{8365776A-BE61-499D-B635-89BA251E52C8}"/>
          </ac:picMkLst>
        </pc:picChg>
        <pc:picChg chg="mod">
          <ac:chgData name="KNS SUB" userId="a49e7185d84df695" providerId="LiveId" clId="{DE603DE8-B0ED-4A33-BF16-06F8CA6DE48D}" dt="2021-08-09T05:33:22.073" v="3213"/>
          <ac:picMkLst>
            <pc:docMk/>
            <pc:sldMk cId="1727336910" sldId="344"/>
            <ac:picMk id="1158" creationId="{4F29934E-BE13-4CF6-A069-99DA57E11CFE}"/>
          </ac:picMkLst>
        </pc:picChg>
        <pc:picChg chg="mod">
          <ac:chgData name="KNS SUB" userId="a49e7185d84df695" providerId="LiveId" clId="{DE603DE8-B0ED-4A33-BF16-06F8CA6DE48D}" dt="2021-08-09T05:33:22.073" v="3213"/>
          <ac:picMkLst>
            <pc:docMk/>
            <pc:sldMk cId="1727336910" sldId="344"/>
            <ac:picMk id="1163" creationId="{0A09D12D-7262-4795-8C39-B3EE40FC6707}"/>
          </ac:picMkLst>
        </pc:picChg>
        <pc:picChg chg="mod">
          <ac:chgData name="KNS SUB" userId="a49e7185d84df695" providerId="LiveId" clId="{DE603DE8-B0ED-4A33-BF16-06F8CA6DE48D}" dt="2021-08-09T05:33:22.073" v="3213"/>
          <ac:picMkLst>
            <pc:docMk/>
            <pc:sldMk cId="1727336910" sldId="344"/>
            <ac:picMk id="1175" creationId="{2B9346E7-9A96-4350-8A56-CD4FB201059F}"/>
          </ac:picMkLst>
        </pc:picChg>
        <pc:picChg chg="mod">
          <ac:chgData name="KNS SUB" userId="a49e7185d84df695" providerId="LiveId" clId="{DE603DE8-B0ED-4A33-BF16-06F8CA6DE48D}" dt="2021-08-09T05:33:22.073" v="3213"/>
          <ac:picMkLst>
            <pc:docMk/>
            <pc:sldMk cId="1727336910" sldId="344"/>
            <ac:picMk id="1180" creationId="{0B5BF93E-D618-498C-9C3A-15F879886486}"/>
          </ac:picMkLst>
        </pc:picChg>
        <pc:picChg chg="mod">
          <ac:chgData name="KNS SUB" userId="a49e7185d84df695" providerId="LiveId" clId="{DE603DE8-B0ED-4A33-BF16-06F8CA6DE48D}" dt="2021-08-09T05:33:22.073" v="3213"/>
          <ac:picMkLst>
            <pc:docMk/>
            <pc:sldMk cId="1727336910" sldId="344"/>
            <ac:picMk id="1181" creationId="{0AAF1B2A-196E-4C4D-AC07-421785FE8412}"/>
          </ac:picMkLst>
        </pc:picChg>
        <pc:picChg chg="mod">
          <ac:chgData name="KNS SUB" userId="a49e7185d84df695" providerId="LiveId" clId="{DE603DE8-B0ED-4A33-BF16-06F8CA6DE48D}" dt="2021-08-09T05:33:22.073" v="3213"/>
          <ac:picMkLst>
            <pc:docMk/>
            <pc:sldMk cId="1727336910" sldId="344"/>
            <ac:picMk id="1182" creationId="{82F975B3-F967-418E-A164-704B0FB75FA6}"/>
          </ac:picMkLst>
        </pc:picChg>
        <pc:picChg chg="mod">
          <ac:chgData name="KNS SUB" userId="a49e7185d84df695" providerId="LiveId" clId="{DE603DE8-B0ED-4A33-BF16-06F8CA6DE48D}" dt="2021-08-09T05:33:22.073" v="3213"/>
          <ac:picMkLst>
            <pc:docMk/>
            <pc:sldMk cId="1727336910" sldId="344"/>
            <ac:picMk id="1184" creationId="{6FEBE6ED-CEA5-43D6-B617-B54E1DEC6B1A}"/>
          </ac:picMkLst>
        </pc:picChg>
        <pc:picChg chg="mod">
          <ac:chgData name="KNS SUB" userId="a49e7185d84df695" providerId="LiveId" clId="{DE603DE8-B0ED-4A33-BF16-06F8CA6DE48D}" dt="2021-08-09T05:33:22.073" v="3213"/>
          <ac:picMkLst>
            <pc:docMk/>
            <pc:sldMk cId="1727336910" sldId="344"/>
            <ac:picMk id="1185" creationId="{FE07CC52-4596-4E0F-A297-C0333AE020EB}"/>
          </ac:picMkLst>
        </pc:picChg>
        <pc:picChg chg="mod">
          <ac:chgData name="KNS SUB" userId="a49e7185d84df695" providerId="LiveId" clId="{DE603DE8-B0ED-4A33-BF16-06F8CA6DE48D}" dt="2021-08-09T05:33:22.073" v="3213"/>
          <ac:picMkLst>
            <pc:docMk/>
            <pc:sldMk cId="1727336910" sldId="344"/>
            <ac:picMk id="1201" creationId="{3D19F583-25A0-445A-975C-76C77F069D38}"/>
          </ac:picMkLst>
        </pc:picChg>
        <pc:picChg chg="mod">
          <ac:chgData name="KNS SUB" userId="a49e7185d84df695" providerId="LiveId" clId="{DE603DE8-B0ED-4A33-BF16-06F8CA6DE48D}" dt="2021-08-09T05:33:22.073" v="3213"/>
          <ac:picMkLst>
            <pc:docMk/>
            <pc:sldMk cId="1727336910" sldId="344"/>
            <ac:picMk id="1205" creationId="{A44DF7CD-1981-44A8-A7D8-12ED6EC90909}"/>
          </ac:picMkLst>
        </pc:picChg>
        <pc:picChg chg="mod">
          <ac:chgData name="KNS SUB" userId="a49e7185d84df695" providerId="LiveId" clId="{DE603DE8-B0ED-4A33-BF16-06F8CA6DE48D}" dt="2021-08-09T05:33:22.073" v="3213"/>
          <ac:picMkLst>
            <pc:docMk/>
            <pc:sldMk cId="1727336910" sldId="344"/>
            <ac:picMk id="1210" creationId="{2766A87B-8D63-4CF7-9970-7317CAB895BD}"/>
          </ac:picMkLst>
        </pc:picChg>
        <pc:picChg chg="mod">
          <ac:chgData name="KNS SUB" userId="a49e7185d84df695" providerId="LiveId" clId="{DE603DE8-B0ED-4A33-BF16-06F8CA6DE48D}" dt="2021-08-09T05:33:22.073" v="3213"/>
          <ac:picMkLst>
            <pc:docMk/>
            <pc:sldMk cId="1727336910" sldId="344"/>
            <ac:picMk id="1214" creationId="{FE4F1E2D-9DBD-49B1-B4BD-71FAD6A852C3}"/>
          </ac:picMkLst>
        </pc:picChg>
        <pc:picChg chg="mod">
          <ac:chgData name="KNS SUB" userId="a49e7185d84df695" providerId="LiveId" clId="{DE603DE8-B0ED-4A33-BF16-06F8CA6DE48D}" dt="2021-08-09T05:33:22.073" v="3213"/>
          <ac:picMkLst>
            <pc:docMk/>
            <pc:sldMk cId="1727336910" sldId="344"/>
            <ac:picMk id="1236" creationId="{3F6CEEE1-7E6C-476E-A0F4-AEF21FF95739}"/>
          </ac:picMkLst>
        </pc:picChg>
        <pc:picChg chg="mod">
          <ac:chgData name="KNS SUB" userId="a49e7185d84df695" providerId="LiveId" clId="{DE603DE8-B0ED-4A33-BF16-06F8CA6DE48D}" dt="2021-08-09T05:33:22.073" v="3213"/>
          <ac:picMkLst>
            <pc:docMk/>
            <pc:sldMk cId="1727336910" sldId="344"/>
            <ac:picMk id="1238" creationId="{1609BC23-FEA5-4DB2-A9F1-1937500FBEEB}"/>
          </ac:picMkLst>
        </pc:picChg>
        <pc:picChg chg="mod">
          <ac:chgData name="KNS SUB" userId="a49e7185d84df695" providerId="LiveId" clId="{DE603DE8-B0ED-4A33-BF16-06F8CA6DE48D}" dt="2021-08-09T05:33:22.073" v="3213"/>
          <ac:picMkLst>
            <pc:docMk/>
            <pc:sldMk cId="1727336910" sldId="344"/>
            <ac:picMk id="1239" creationId="{FC7244CA-9571-44DB-ADDD-BE06410FC3B2}"/>
          </ac:picMkLst>
        </pc:picChg>
        <pc:picChg chg="mod">
          <ac:chgData name="KNS SUB" userId="a49e7185d84df695" providerId="LiveId" clId="{DE603DE8-B0ED-4A33-BF16-06F8CA6DE48D}" dt="2021-08-09T05:33:22.073" v="3213"/>
          <ac:picMkLst>
            <pc:docMk/>
            <pc:sldMk cId="1727336910" sldId="344"/>
            <ac:picMk id="1240" creationId="{E179AF3C-5624-4ABC-B734-ED5FEEF78F4A}"/>
          </ac:picMkLst>
        </pc:picChg>
        <pc:picChg chg="mod">
          <ac:chgData name="KNS SUB" userId="a49e7185d84df695" providerId="LiveId" clId="{DE603DE8-B0ED-4A33-BF16-06F8CA6DE48D}" dt="2021-08-09T05:33:22.073" v="3213"/>
          <ac:picMkLst>
            <pc:docMk/>
            <pc:sldMk cId="1727336910" sldId="344"/>
            <ac:picMk id="1242" creationId="{099E433C-86E8-424B-9658-3B63619120FB}"/>
          </ac:picMkLst>
        </pc:picChg>
        <pc:picChg chg="mod">
          <ac:chgData name="KNS SUB" userId="a49e7185d84df695" providerId="LiveId" clId="{DE603DE8-B0ED-4A33-BF16-06F8CA6DE48D}" dt="2021-08-09T05:33:22.073" v="3213"/>
          <ac:picMkLst>
            <pc:docMk/>
            <pc:sldMk cId="1727336910" sldId="344"/>
            <ac:picMk id="1247" creationId="{1390AFD7-064E-422B-991E-55FB16844E4B}"/>
          </ac:picMkLst>
        </pc:picChg>
        <pc:picChg chg="mod">
          <ac:chgData name="KNS SUB" userId="a49e7185d84df695" providerId="LiveId" clId="{DE603DE8-B0ED-4A33-BF16-06F8CA6DE48D}" dt="2021-08-09T05:33:22.073" v="3213"/>
          <ac:picMkLst>
            <pc:docMk/>
            <pc:sldMk cId="1727336910" sldId="344"/>
            <ac:picMk id="1251" creationId="{BF33659A-7435-4FC0-988F-7CA70D8B6AB6}"/>
          </ac:picMkLst>
        </pc:picChg>
        <pc:picChg chg="mod">
          <ac:chgData name="KNS SUB" userId="a49e7185d84df695" providerId="LiveId" clId="{DE603DE8-B0ED-4A33-BF16-06F8CA6DE48D}" dt="2021-08-09T05:33:22.073" v="3213"/>
          <ac:picMkLst>
            <pc:docMk/>
            <pc:sldMk cId="1727336910" sldId="344"/>
            <ac:picMk id="1270" creationId="{49F1AB77-8F01-44E2-9D87-B78B7ED09760}"/>
          </ac:picMkLst>
        </pc:picChg>
        <pc:picChg chg="mod">
          <ac:chgData name="KNS SUB" userId="a49e7185d84df695" providerId="LiveId" clId="{DE603DE8-B0ED-4A33-BF16-06F8CA6DE48D}" dt="2021-08-09T05:33:22.073" v="3213"/>
          <ac:picMkLst>
            <pc:docMk/>
            <pc:sldMk cId="1727336910" sldId="344"/>
            <ac:picMk id="1283" creationId="{1B616B52-2D36-4AD9-A75A-ADF1ABDA99C0}"/>
          </ac:picMkLst>
        </pc:picChg>
        <pc:picChg chg="mod">
          <ac:chgData name="KNS SUB" userId="a49e7185d84df695" providerId="LiveId" clId="{DE603DE8-B0ED-4A33-BF16-06F8CA6DE48D}" dt="2021-08-09T05:33:22.073" v="3213"/>
          <ac:picMkLst>
            <pc:docMk/>
            <pc:sldMk cId="1727336910" sldId="344"/>
            <ac:picMk id="1345" creationId="{FB40353E-AAAC-4396-BE2A-54CA231D93A0}"/>
          </ac:picMkLst>
        </pc:picChg>
        <pc:picChg chg="mod">
          <ac:chgData name="KNS SUB" userId="a49e7185d84df695" providerId="LiveId" clId="{DE603DE8-B0ED-4A33-BF16-06F8CA6DE48D}" dt="2021-08-09T05:33:22.073" v="3213"/>
          <ac:picMkLst>
            <pc:docMk/>
            <pc:sldMk cId="1727336910" sldId="344"/>
            <ac:picMk id="1346" creationId="{ADA02EAE-01DD-47FB-9664-DD0D27D563E3}"/>
          </ac:picMkLst>
        </pc:picChg>
        <pc:picChg chg="mod">
          <ac:chgData name="KNS SUB" userId="a49e7185d84df695" providerId="LiveId" clId="{DE603DE8-B0ED-4A33-BF16-06F8CA6DE48D}" dt="2021-08-09T05:33:22.073" v="3213"/>
          <ac:picMkLst>
            <pc:docMk/>
            <pc:sldMk cId="1727336910" sldId="344"/>
            <ac:picMk id="1347" creationId="{A61B7E74-DC50-4582-8FC5-166828CA7716}"/>
          </ac:picMkLst>
        </pc:picChg>
        <pc:picChg chg="mod">
          <ac:chgData name="KNS SUB" userId="a49e7185d84df695" providerId="LiveId" clId="{DE603DE8-B0ED-4A33-BF16-06F8CA6DE48D}" dt="2021-08-09T05:33:22.073" v="3213"/>
          <ac:picMkLst>
            <pc:docMk/>
            <pc:sldMk cId="1727336910" sldId="344"/>
            <ac:picMk id="1348" creationId="{CA4317F9-6ECB-4D5D-9898-77449526F353}"/>
          </ac:picMkLst>
        </pc:picChg>
        <pc:picChg chg="mod">
          <ac:chgData name="KNS SUB" userId="a49e7185d84df695" providerId="LiveId" clId="{DE603DE8-B0ED-4A33-BF16-06F8CA6DE48D}" dt="2021-08-09T05:33:22.073" v="3213"/>
          <ac:picMkLst>
            <pc:docMk/>
            <pc:sldMk cId="1727336910" sldId="344"/>
            <ac:picMk id="1349" creationId="{175A504D-902A-4242-9E7C-ABF5303760A1}"/>
          </ac:picMkLst>
        </pc:picChg>
        <pc:picChg chg="mod">
          <ac:chgData name="KNS SUB" userId="a49e7185d84df695" providerId="LiveId" clId="{DE603DE8-B0ED-4A33-BF16-06F8CA6DE48D}" dt="2021-08-09T05:33:22.073" v="3213"/>
          <ac:picMkLst>
            <pc:docMk/>
            <pc:sldMk cId="1727336910" sldId="344"/>
            <ac:picMk id="1350" creationId="{9B215589-7785-4551-86B2-4E7AAFB18E9A}"/>
          </ac:picMkLst>
        </pc:picChg>
        <pc:picChg chg="mod">
          <ac:chgData name="KNS SUB" userId="a49e7185d84df695" providerId="LiveId" clId="{DE603DE8-B0ED-4A33-BF16-06F8CA6DE48D}" dt="2021-08-09T05:33:22.073" v="3213"/>
          <ac:picMkLst>
            <pc:docMk/>
            <pc:sldMk cId="1727336910" sldId="344"/>
            <ac:picMk id="1351" creationId="{3DD2EFB8-06CA-496F-9568-D21B5D1F0745}"/>
          </ac:picMkLst>
        </pc:picChg>
        <pc:picChg chg="mod">
          <ac:chgData name="KNS SUB" userId="a49e7185d84df695" providerId="LiveId" clId="{DE603DE8-B0ED-4A33-BF16-06F8CA6DE48D}" dt="2021-08-09T05:33:22.073" v="3213"/>
          <ac:picMkLst>
            <pc:docMk/>
            <pc:sldMk cId="1727336910" sldId="344"/>
            <ac:picMk id="1352" creationId="{E1C3ACAB-D2FC-40B1-B04A-8E6B44A168A6}"/>
          </ac:picMkLst>
        </pc:picChg>
        <pc:picChg chg="mod">
          <ac:chgData name="KNS SUB" userId="a49e7185d84df695" providerId="LiveId" clId="{DE603DE8-B0ED-4A33-BF16-06F8CA6DE48D}" dt="2021-08-09T05:33:22.073" v="3213"/>
          <ac:picMkLst>
            <pc:docMk/>
            <pc:sldMk cId="1727336910" sldId="344"/>
            <ac:picMk id="1353" creationId="{CF91F851-0A20-45CF-82EA-52C94848BEEF}"/>
          </ac:picMkLst>
        </pc:picChg>
        <pc:picChg chg="mod">
          <ac:chgData name="KNS SUB" userId="a49e7185d84df695" providerId="LiveId" clId="{DE603DE8-B0ED-4A33-BF16-06F8CA6DE48D}" dt="2021-08-09T05:33:22.073" v="3213"/>
          <ac:picMkLst>
            <pc:docMk/>
            <pc:sldMk cId="1727336910" sldId="344"/>
            <ac:picMk id="1354" creationId="{24CE4A6C-0BA6-4548-B4A4-B57D0F483208}"/>
          </ac:picMkLst>
        </pc:picChg>
        <pc:picChg chg="mod">
          <ac:chgData name="KNS SUB" userId="a49e7185d84df695" providerId="LiveId" clId="{DE603DE8-B0ED-4A33-BF16-06F8CA6DE48D}" dt="2021-08-09T05:33:22.073" v="3213"/>
          <ac:picMkLst>
            <pc:docMk/>
            <pc:sldMk cId="1727336910" sldId="344"/>
            <ac:picMk id="1355" creationId="{68BEEDD8-AA75-461B-9590-C48793E9158A}"/>
          </ac:picMkLst>
        </pc:picChg>
        <pc:picChg chg="mod">
          <ac:chgData name="KNS SUB" userId="a49e7185d84df695" providerId="LiveId" clId="{DE603DE8-B0ED-4A33-BF16-06F8CA6DE48D}" dt="2021-08-09T05:33:22.073" v="3213"/>
          <ac:picMkLst>
            <pc:docMk/>
            <pc:sldMk cId="1727336910" sldId="344"/>
            <ac:picMk id="1356" creationId="{EA11DEE9-DC62-4068-9780-6337A958A0CB}"/>
          </ac:picMkLst>
        </pc:picChg>
        <pc:picChg chg="mod">
          <ac:chgData name="KNS SUB" userId="a49e7185d84df695" providerId="LiveId" clId="{DE603DE8-B0ED-4A33-BF16-06F8CA6DE48D}" dt="2021-08-09T05:33:22.073" v="3213"/>
          <ac:picMkLst>
            <pc:docMk/>
            <pc:sldMk cId="1727336910" sldId="344"/>
            <ac:picMk id="1357" creationId="{CDA6F63F-081D-4F4B-A706-B0924F9E92DB}"/>
          </ac:picMkLst>
        </pc:picChg>
        <pc:picChg chg="mod">
          <ac:chgData name="KNS SUB" userId="a49e7185d84df695" providerId="LiveId" clId="{DE603DE8-B0ED-4A33-BF16-06F8CA6DE48D}" dt="2021-08-09T05:33:22.073" v="3213"/>
          <ac:picMkLst>
            <pc:docMk/>
            <pc:sldMk cId="1727336910" sldId="344"/>
            <ac:picMk id="1358" creationId="{43879D2A-361B-4DB9-8036-61243503B3FB}"/>
          </ac:picMkLst>
        </pc:picChg>
        <pc:picChg chg="add mod">
          <ac:chgData name="KNS SUB" userId="a49e7185d84df695" providerId="LiveId" clId="{DE603DE8-B0ED-4A33-BF16-06F8CA6DE48D}" dt="2021-08-09T05:33:22.073" v="3213"/>
          <ac:picMkLst>
            <pc:docMk/>
            <pc:sldMk cId="1727336910" sldId="344"/>
            <ac:picMk id="1365" creationId="{00B55A56-6162-40A3-A916-4747F7643DE5}"/>
          </ac:picMkLst>
        </pc:picChg>
        <pc:picChg chg="mod">
          <ac:chgData name="KNS SUB" userId="a49e7185d84df695" providerId="LiveId" clId="{DE603DE8-B0ED-4A33-BF16-06F8CA6DE48D}" dt="2021-08-09T05:33:22.073" v="3213"/>
          <ac:picMkLst>
            <pc:docMk/>
            <pc:sldMk cId="1727336910" sldId="344"/>
            <ac:picMk id="1368" creationId="{7942D39D-6543-4A02-A231-B4AF176722B0}"/>
          </ac:picMkLst>
        </pc:picChg>
        <pc:picChg chg="add mod">
          <ac:chgData name="KNS SUB" userId="a49e7185d84df695" providerId="LiveId" clId="{DE603DE8-B0ED-4A33-BF16-06F8CA6DE48D}" dt="2021-08-09T05:33:22.073" v="3213"/>
          <ac:picMkLst>
            <pc:docMk/>
            <pc:sldMk cId="1727336910" sldId="344"/>
            <ac:picMk id="1381" creationId="{8E20272A-EE6E-469E-91F4-A95072197237}"/>
          </ac:picMkLst>
        </pc:picChg>
        <pc:picChg chg="mod">
          <ac:chgData name="KNS SUB" userId="a49e7185d84df695" providerId="LiveId" clId="{DE603DE8-B0ED-4A33-BF16-06F8CA6DE48D}" dt="2021-08-09T05:33:22.073" v="3213"/>
          <ac:picMkLst>
            <pc:docMk/>
            <pc:sldMk cId="1727336910" sldId="344"/>
            <ac:picMk id="1416" creationId="{3871981E-BA9A-4F1B-A577-CF606E43B550}"/>
          </ac:picMkLst>
        </pc:picChg>
        <pc:picChg chg="mod">
          <ac:chgData name="KNS SUB" userId="a49e7185d84df695" providerId="LiveId" clId="{DE603DE8-B0ED-4A33-BF16-06F8CA6DE48D}" dt="2021-08-09T05:33:22.073" v="3213"/>
          <ac:picMkLst>
            <pc:docMk/>
            <pc:sldMk cId="1727336910" sldId="344"/>
            <ac:picMk id="1418" creationId="{8334CE80-7634-4AA3-9EF5-4D336C3DAB8E}"/>
          </ac:picMkLst>
        </pc:picChg>
        <pc:picChg chg="mod">
          <ac:chgData name="KNS SUB" userId="a49e7185d84df695" providerId="LiveId" clId="{DE603DE8-B0ED-4A33-BF16-06F8CA6DE48D}" dt="2021-08-09T05:33:22.073" v="3213"/>
          <ac:picMkLst>
            <pc:docMk/>
            <pc:sldMk cId="1727336910" sldId="344"/>
            <ac:picMk id="1421" creationId="{ABAD9E6B-71B0-4A28-9F35-5C49BB9E5965}"/>
          </ac:picMkLst>
        </pc:picChg>
        <pc:picChg chg="mod">
          <ac:chgData name="KNS SUB" userId="a49e7185d84df695" providerId="LiveId" clId="{DE603DE8-B0ED-4A33-BF16-06F8CA6DE48D}" dt="2021-08-09T05:33:22.073" v="3213"/>
          <ac:picMkLst>
            <pc:docMk/>
            <pc:sldMk cId="1727336910" sldId="344"/>
            <ac:picMk id="1422" creationId="{624F178C-06B6-44B2-A37B-B7821CB7DA7B}"/>
          </ac:picMkLst>
        </pc:picChg>
        <pc:picChg chg="mod">
          <ac:chgData name="KNS SUB" userId="a49e7185d84df695" providerId="LiveId" clId="{DE603DE8-B0ED-4A33-BF16-06F8CA6DE48D}" dt="2021-08-09T05:33:22.073" v="3213"/>
          <ac:picMkLst>
            <pc:docMk/>
            <pc:sldMk cId="1727336910" sldId="344"/>
            <ac:picMk id="1423" creationId="{F34498E8-B5BD-436A-AD59-E8BF65281B3A}"/>
          </ac:picMkLst>
        </pc:picChg>
        <pc:picChg chg="mod">
          <ac:chgData name="KNS SUB" userId="a49e7185d84df695" providerId="LiveId" clId="{DE603DE8-B0ED-4A33-BF16-06F8CA6DE48D}" dt="2021-08-09T05:33:22.073" v="3213"/>
          <ac:picMkLst>
            <pc:docMk/>
            <pc:sldMk cId="1727336910" sldId="344"/>
            <ac:picMk id="1425" creationId="{D8B8AD5D-FF54-46E8-A9CA-82191B407F48}"/>
          </ac:picMkLst>
        </pc:picChg>
        <pc:picChg chg="mod">
          <ac:chgData name="KNS SUB" userId="a49e7185d84df695" providerId="LiveId" clId="{DE603DE8-B0ED-4A33-BF16-06F8CA6DE48D}" dt="2021-08-09T05:33:22.073" v="3213"/>
          <ac:picMkLst>
            <pc:docMk/>
            <pc:sldMk cId="1727336910" sldId="344"/>
            <ac:picMk id="1433" creationId="{C1BD3183-C735-4358-9B73-177C6A7A4D37}"/>
          </ac:picMkLst>
        </pc:picChg>
        <pc:picChg chg="mod">
          <ac:chgData name="KNS SUB" userId="a49e7185d84df695" providerId="LiveId" clId="{DE603DE8-B0ED-4A33-BF16-06F8CA6DE48D}" dt="2021-08-09T05:33:22.073" v="3213"/>
          <ac:picMkLst>
            <pc:docMk/>
            <pc:sldMk cId="1727336910" sldId="344"/>
            <ac:picMk id="1437" creationId="{8D74C23A-E764-41AD-803B-31964F2AD9F3}"/>
          </ac:picMkLst>
        </pc:picChg>
        <pc:picChg chg="mod">
          <ac:chgData name="KNS SUB" userId="a49e7185d84df695" providerId="LiveId" clId="{DE603DE8-B0ED-4A33-BF16-06F8CA6DE48D}" dt="2021-08-09T05:33:22.073" v="3213"/>
          <ac:picMkLst>
            <pc:docMk/>
            <pc:sldMk cId="1727336910" sldId="344"/>
            <ac:picMk id="1443" creationId="{7C311332-6D46-459E-B715-471505F611D8}"/>
          </ac:picMkLst>
        </pc:picChg>
        <pc:picChg chg="mod">
          <ac:chgData name="KNS SUB" userId="a49e7185d84df695" providerId="LiveId" clId="{DE603DE8-B0ED-4A33-BF16-06F8CA6DE48D}" dt="2021-08-09T05:33:22.073" v="3213"/>
          <ac:picMkLst>
            <pc:docMk/>
            <pc:sldMk cId="1727336910" sldId="344"/>
            <ac:picMk id="1447" creationId="{840626E9-A2A0-4016-A66B-6CD4DB1F3292}"/>
          </ac:picMkLst>
        </pc:picChg>
        <pc:picChg chg="mod">
          <ac:chgData name="KNS SUB" userId="a49e7185d84df695" providerId="LiveId" clId="{DE603DE8-B0ED-4A33-BF16-06F8CA6DE48D}" dt="2021-08-09T05:33:22.073" v="3213"/>
          <ac:picMkLst>
            <pc:docMk/>
            <pc:sldMk cId="1727336910" sldId="344"/>
            <ac:picMk id="1453" creationId="{BE9D83F1-404E-4D1F-AC83-D2CD61EF32D6}"/>
          </ac:picMkLst>
        </pc:picChg>
        <pc:picChg chg="mod">
          <ac:chgData name="KNS SUB" userId="a49e7185d84df695" providerId="LiveId" clId="{DE603DE8-B0ED-4A33-BF16-06F8CA6DE48D}" dt="2021-08-09T05:33:22.073" v="3213"/>
          <ac:picMkLst>
            <pc:docMk/>
            <pc:sldMk cId="1727336910" sldId="344"/>
            <ac:picMk id="1454" creationId="{86A104B8-F1E6-456E-BFEE-D02A4FF33FB8}"/>
          </ac:picMkLst>
        </pc:picChg>
        <pc:picChg chg="mod">
          <ac:chgData name="KNS SUB" userId="a49e7185d84df695" providerId="LiveId" clId="{DE603DE8-B0ED-4A33-BF16-06F8CA6DE48D}" dt="2021-08-09T05:33:22.073" v="3213"/>
          <ac:picMkLst>
            <pc:docMk/>
            <pc:sldMk cId="1727336910" sldId="344"/>
            <ac:picMk id="1455" creationId="{BCADF6D4-8E80-4AA9-A6A4-94323118AA26}"/>
          </ac:picMkLst>
        </pc:picChg>
        <pc:picChg chg="mod">
          <ac:chgData name="KNS SUB" userId="a49e7185d84df695" providerId="LiveId" clId="{DE603DE8-B0ED-4A33-BF16-06F8CA6DE48D}" dt="2021-08-09T05:33:22.073" v="3213"/>
          <ac:picMkLst>
            <pc:docMk/>
            <pc:sldMk cId="1727336910" sldId="344"/>
            <ac:picMk id="1456" creationId="{5A9738B1-C344-4D1F-84CD-7BAEB4160CA6}"/>
          </ac:picMkLst>
        </pc:picChg>
        <pc:picChg chg="mod">
          <ac:chgData name="KNS SUB" userId="a49e7185d84df695" providerId="LiveId" clId="{DE603DE8-B0ED-4A33-BF16-06F8CA6DE48D}" dt="2021-08-09T05:33:22.073" v="3213"/>
          <ac:picMkLst>
            <pc:docMk/>
            <pc:sldMk cId="1727336910" sldId="344"/>
            <ac:picMk id="1458" creationId="{65D52A76-4CDC-41B8-A593-022C88010A87}"/>
          </ac:picMkLst>
        </pc:picChg>
        <pc:picChg chg="mod">
          <ac:chgData name="KNS SUB" userId="a49e7185d84df695" providerId="LiveId" clId="{DE603DE8-B0ED-4A33-BF16-06F8CA6DE48D}" dt="2021-08-09T05:33:22.073" v="3213"/>
          <ac:picMkLst>
            <pc:docMk/>
            <pc:sldMk cId="1727336910" sldId="344"/>
            <ac:picMk id="1471" creationId="{8D492A25-C3A5-4C05-9239-D026514EF51E}"/>
          </ac:picMkLst>
        </pc:picChg>
        <pc:picChg chg="mod">
          <ac:chgData name="KNS SUB" userId="a49e7185d84df695" providerId="LiveId" clId="{DE603DE8-B0ED-4A33-BF16-06F8CA6DE48D}" dt="2021-08-09T05:33:22.073" v="3213"/>
          <ac:picMkLst>
            <pc:docMk/>
            <pc:sldMk cId="1727336910" sldId="344"/>
            <ac:picMk id="1474" creationId="{B60A0E60-0302-4F41-9EC6-4AF1756C7312}"/>
          </ac:picMkLst>
        </pc:picChg>
        <pc:picChg chg="mod">
          <ac:chgData name="KNS SUB" userId="a49e7185d84df695" providerId="LiveId" clId="{DE603DE8-B0ED-4A33-BF16-06F8CA6DE48D}" dt="2021-08-09T05:33:22.073" v="3213"/>
          <ac:picMkLst>
            <pc:docMk/>
            <pc:sldMk cId="1727336910" sldId="344"/>
            <ac:picMk id="1476" creationId="{763A97C1-2E18-4FA0-BFC4-2B757FC90556}"/>
          </ac:picMkLst>
        </pc:picChg>
        <pc:picChg chg="mod">
          <ac:chgData name="KNS SUB" userId="a49e7185d84df695" providerId="LiveId" clId="{DE603DE8-B0ED-4A33-BF16-06F8CA6DE48D}" dt="2021-08-09T05:33:22.073" v="3213"/>
          <ac:picMkLst>
            <pc:docMk/>
            <pc:sldMk cId="1727336910" sldId="344"/>
            <ac:picMk id="1479" creationId="{3ABA410B-DDAB-45E8-A9A4-476625BB1591}"/>
          </ac:picMkLst>
        </pc:picChg>
        <pc:picChg chg="add mod">
          <ac:chgData name="KNS SUB" userId="a49e7185d84df695" providerId="LiveId" clId="{DE603DE8-B0ED-4A33-BF16-06F8CA6DE48D}" dt="2021-08-09T05:33:22.073" v="3213"/>
          <ac:picMkLst>
            <pc:docMk/>
            <pc:sldMk cId="1727336910" sldId="344"/>
            <ac:picMk id="1496" creationId="{AF67B13A-14C8-4264-8738-21FFC05CE67D}"/>
          </ac:picMkLst>
        </pc:picChg>
        <pc:picChg chg="mod">
          <ac:chgData name="KNS SUB" userId="a49e7185d84df695" providerId="LiveId" clId="{DE603DE8-B0ED-4A33-BF16-06F8CA6DE48D}" dt="2021-08-09T05:33:22.073" v="3213"/>
          <ac:picMkLst>
            <pc:docMk/>
            <pc:sldMk cId="1727336910" sldId="344"/>
            <ac:picMk id="1512" creationId="{19834B74-6123-4669-B8CA-87C82C58F011}"/>
          </ac:picMkLst>
        </pc:picChg>
        <pc:cxnChg chg="add del mod">
          <ac:chgData name="KNS SUB" userId="a49e7185d84df695" providerId="LiveId" clId="{DE603DE8-B0ED-4A33-BF16-06F8CA6DE48D}" dt="2021-08-09T05:33:13.886" v="3210"/>
          <ac:cxnSpMkLst>
            <pc:docMk/>
            <pc:sldMk cId="1727336910" sldId="344"/>
            <ac:cxnSpMk id="13" creationId="{315E21E4-4B7E-49D9-9BEA-BF77EC3E69FE}"/>
          </ac:cxnSpMkLst>
        </pc:cxnChg>
        <pc:cxnChg chg="mod">
          <ac:chgData name="KNS SUB" userId="a49e7185d84df695" providerId="LiveId" clId="{DE603DE8-B0ED-4A33-BF16-06F8CA6DE48D}" dt="2021-08-09T05:33:01.580" v="3209"/>
          <ac:cxnSpMkLst>
            <pc:docMk/>
            <pc:sldMk cId="1727336910" sldId="344"/>
            <ac:cxnSpMk id="59" creationId="{3097294C-B0BD-443D-A981-380BF26DBA55}"/>
          </ac:cxnSpMkLst>
        </pc:cxnChg>
        <pc:cxnChg chg="add del mod">
          <ac:chgData name="KNS SUB" userId="a49e7185d84df695" providerId="LiveId" clId="{DE603DE8-B0ED-4A33-BF16-06F8CA6DE48D}" dt="2021-08-09T05:33:13.886" v="3210"/>
          <ac:cxnSpMkLst>
            <pc:docMk/>
            <pc:sldMk cId="1727336910" sldId="344"/>
            <ac:cxnSpMk id="105" creationId="{F0B05C7C-306D-4D4A-B730-8500F889B92D}"/>
          </ac:cxnSpMkLst>
        </pc:cxnChg>
        <pc:cxnChg chg="add del mod">
          <ac:chgData name="KNS SUB" userId="a49e7185d84df695" providerId="LiveId" clId="{DE603DE8-B0ED-4A33-BF16-06F8CA6DE48D}" dt="2021-08-09T05:33:13.886" v="3210"/>
          <ac:cxnSpMkLst>
            <pc:docMk/>
            <pc:sldMk cId="1727336910" sldId="344"/>
            <ac:cxnSpMk id="106" creationId="{ECEDBE1C-43E0-46D8-AD99-2B56B161AA77}"/>
          </ac:cxnSpMkLst>
        </pc:cxnChg>
        <pc:cxnChg chg="add del mod">
          <ac:chgData name="KNS SUB" userId="a49e7185d84df695" providerId="LiveId" clId="{DE603DE8-B0ED-4A33-BF16-06F8CA6DE48D}" dt="2021-08-09T05:33:13.886" v="3210"/>
          <ac:cxnSpMkLst>
            <pc:docMk/>
            <pc:sldMk cId="1727336910" sldId="344"/>
            <ac:cxnSpMk id="153" creationId="{605C8E0A-4EA0-499F-BF30-F0CBFBDF90D3}"/>
          </ac:cxnSpMkLst>
        </pc:cxnChg>
        <pc:cxnChg chg="mod">
          <ac:chgData name="KNS SUB" userId="a49e7185d84df695" providerId="LiveId" clId="{DE603DE8-B0ED-4A33-BF16-06F8CA6DE48D}" dt="2021-08-09T05:33:01.580" v="3209"/>
          <ac:cxnSpMkLst>
            <pc:docMk/>
            <pc:sldMk cId="1727336910" sldId="344"/>
            <ac:cxnSpMk id="155" creationId="{1242D6E9-4C90-49A3-88BF-0F3E7122F8D6}"/>
          </ac:cxnSpMkLst>
        </pc:cxnChg>
        <pc:cxnChg chg="mod">
          <ac:chgData name="KNS SUB" userId="a49e7185d84df695" providerId="LiveId" clId="{DE603DE8-B0ED-4A33-BF16-06F8CA6DE48D}" dt="2021-08-09T05:33:01.580" v="3209"/>
          <ac:cxnSpMkLst>
            <pc:docMk/>
            <pc:sldMk cId="1727336910" sldId="344"/>
            <ac:cxnSpMk id="156" creationId="{9789A4C9-80ED-4C9A-84BB-26EDFECE169A}"/>
          </ac:cxnSpMkLst>
        </pc:cxnChg>
        <pc:cxnChg chg="mod">
          <ac:chgData name="KNS SUB" userId="a49e7185d84df695" providerId="LiveId" clId="{DE603DE8-B0ED-4A33-BF16-06F8CA6DE48D}" dt="2021-08-09T05:33:01.580" v="3209"/>
          <ac:cxnSpMkLst>
            <pc:docMk/>
            <pc:sldMk cId="1727336910" sldId="344"/>
            <ac:cxnSpMk id="161" creationId="{0584973D-526F-44BD-8FC9-C422DE8CFC1E}"/>
          </ac:cxnSpMkLst>
        </pc:cxnChg>
        <pc:cxnChg chg="mod">
          <ac:chgData name="KNS SUB" userId="a49e7185d84df695" providerId="LiveId" clId="{DE603DE8-B0ED-4A33-BF16-06F8CA6DE48D}" dt="2021-08-09T05:33:01.580" v="3209"/>
          <ac:cxnSpMkLst>
            <pc:docMk/>
            <pc:sldMk cId="1727336910" sldId="344"/>
            <ac:cxnSpMk id="162" creationId="{B4C87F9D-1EB8-4E28-830E-90072389D7EE}"/>
          </ac:cxnSpMkLst>
        </pc:cxnChg>
        <pc:cxnChg chg="mod">
          <ac:chgData name="KNS SUB" userId="a49e7185d84df695" providerId="LiveId" clId="{DE603DE8-B0ED-4A33-BF16-06F8CA6DE48D}" dt="2021-08-09T05:33:01.580" v="3209"/>
          <ac:cxnSpMkLst>
            <pc:docMk/>
            <pc:sldMk cId="1727336910" sldId="344"/>
            <ac:cxnSpMk id="165" creationId="{D456D8FC-A58C-434D-9B34-05823611586B}"/>
          </ac:cxnSpMkLst>
        </pc:cxnChg>
        <pc:cxnChg chg="mod">
          <ac:chgData name="KNS SUB" userId="a49e7185d84df695" providerId="LiveId" clId="{DE603DE8-B0ED-4A33-BF16-06F8CA6DE48D}" dt="2021-08-09T05:33:01.580" v="3209"/>
          <ac:cxnSpMkLst>
            <pc:docMk/>
            <pc:sldMk cId="1727336910" sldId="344"/>
            <ac:cxnSpMk id="174" creationId="{EAB3F5C1-CF4B-499C-8F41-C6C62D87C3D3}"/>
          </ac:cxnSpMkLst>
        </pc:cxnChg>
        <pc:cxnChg chg="mod">
          <ac:chgData name="KNS SUB" userId="a49e7185d84df695" providerId="LiveId" clId="{DE603DE8-B0ED-4A33-BF16-06F8CA6DE48D}" dt="2021-08-09T05:33:01.580" v="3209"/>
          <ac:cxnSpMkLst>
            <pc:docMk/>
            <pc:sldMk cId="1727336910" sldId="344"/>
            <ac:cxnSpMk id="175" creationId="{013D113E-930A-4B56-B822-54F4478764D2}"/>
          </ac:cxnSpMkLst>
        </pc:cxnChg>
        <pc:cxnChg chg="mod">
          <ac:chgData name="KNS SUB" userId="a49e7185d84df695" providerId="LiveId" clId="{DE603DE8-B0ED-4A33-BF16-06F8CA6DE48D}" dt="2021-08-09T05:33:01.580" v="3209"/>
          <ac:cxnSpMkLst>
            <pc:docMk/>
            <pc:sldMk cId="1727336910" sldId="344"/>
            <ac:cxnSpMk id="179" creationId="{D3134856-636F-4ED9-B924-6B44609B38C0}"/>
          </ac:cxnSpMkLst>
        </pc:cxnChg>
        <pc:cxnChg chg="mod">
          <ac:chgData name="KNS SUB" userId="a49e7185d84df695" providerId="LiveId" clId="{DE603DE8-B0ED-4A33-BF16-06F8CA6DE48D}" dt="2021-08-09T05:33:01.580" v="3209"/>
          <ac:cxnSpMkLst>
            <pc:docMk/>
            <pc:sldMk cId="1727336910" sldId="344"/>
            <ac:cxnSpMk id="183" creationId="{F6E9AC13-6514-49C9-BB01-21691180A103}"/>
          </ac:cxnSpMkLst>
        </pc:cxnChg>
        <pc:cxnChg chg="mod">
          <ac:chgData name="KNS SUB" userId="a49e7185d84df695" providerId="LiveId" clId="{DE603DE8-B0ED-4A33-BF16-06F8CA6DE48D}" dt="2021-08-09T05:33:01.580" v="3209"/>
          <ac:cxnSpMkLst>
            <pc:docMk/>
            <pc:sldMk cId="1727336910" sldId="344"/>
            <ac:cxnSpMk id="184" creationId="{0F363F8B-88A3-4CD7-B145-22D90CABFF32}"/>
          </ac:cxnSpMkLst>
        </pc:cxnChg>
        <pc:cxnChg chg="mod">
          <ac:chgData name="KNS SUB" userId="a49e7185d84df695" providerId="LiveId" clId="{DE603DE8-B0ED-4A33-BF16-06F8CA6DE48D}" dt="2021-08-09T05:33:01.580" v="3209"/>
          <ac:cxnSpMkLst>
            <pc:docMk/>
            <pc:sldMk cId="1727336910" sldId="344"/>
            <ac:cxnSpMk id="185" creationId="{2AFD6BB8-FE47-453A-BC09-FEF7454C2983}"/>
          </ac:cxnSpMkLst>
        </pc:cxnChg>
        <pc:cxnChg chg="mod">
          <ac:chgData name="KNS SUB" userId="a49e7185d84df695" providerId="LiveId" clId="{DE603DE8-B0ED-4A33-BF16-06F8CA6DE48D}" dt="2021-08-09T05:33:01.580" v="3209"/>
          <ac:cxnSpMkLst>
            <pc:docMk/>
            <pc:sldMk cId="1727336910" sldId="344"/>
            <ac:cxnSpMk id="186" creationId="{B5F1D067-D224-4C98-93FE-C7CB0268D73A}"/>
          </ac:cxnSpMkLst>
        </pc:cxnChg>
        <pc:cxnChg chg="mod">
          <ac:chgData name="KNS SUB" userId="a49e7185d84df695" providerId="LiveId" clId="{DE603DE8-B0ED-4A33-BF16-06F8CA6DE48D}" dt="2021-08-09T05:33:01.580" v="3209"/>
          <ac:cxnSpMkLst>
            <pc:docMk/>
            <pc:sldMk cId="1727336910" sldId="344"/>
            <ac:cxnSpMk id="187" creationId="{8A5AD2D6-FCB2-413E-99FD-F02807584CAB}"/>
          </ac:cxnSpMkLst>
        </pc:cxnChg>
        <pc:cxnChg chg="mod">
          <ac:chgData name="KNS SUB" userId="a49e7185d84df695" providerId="LiveId" clId="{DE603DE8-B0ED-4A33-BF16-06F8CA6DE48D}" dt="2021-08-09T05:33:01.580" v="3209"/>
          <ac:cxnSpMkLst>
            <pc:docMk/>
            <pc:sldMk cId="1727336910" sldId="344"/>
            <ac:cxnSpMk id="210" creationId="{0D64FA40-B43E-4F1A-8743-2CA099AA96E5}"/>
          </ac:cxnSpMkLst>
        </pc:cxnChg>
        <pc:cxnChg chg="add del mod">
          <ac:chgData name="KNS SUB" userId="a49e7185d84df695" providerId="LiveId" clId="{DE603DE8-B0ED-4A33-BF16-06F8CA6DE48D}" dt="2021-08-09T05:33:13.886" v="3210"/>
          <ac:cxnSpMkLst>
            <pc:docMk/>
            <pc:sldMk cId="1727336910" sldId="344"/>
            <ac:cxnSpMk id="220" creationId="{EA993F18-2D37-42B6-B075-30C6FA9633FE}"/>
          </ac:cxnSpMkLst>
        </pc:cxnChg>
        <pc:cxnChg chg="add del mod">
          <ac:chgData name="KNS SUB" userId="a49e7185d84df695" providerId="LiveId" clId="{DE603DE8-B0ED-4A33-BF16-06F8CA6DE48D}" dt="2021-08-09T05:33:13.886" v="3210"/>
          <ac:cxnSpMkLst>
            <pc:docMk/>
            <pc:sldMk cId="1727336910" sldId="344"/>
            <ac:cxnSpMk id="243" creationId="{C51A804C-32E5-4971-A869-FD4887DE07BA}"/>
          </ac:cxnSpMkLst>
        </pc:cxnChg>
        <pc:cxnChg chg="add del mod">
          <ac:chgData name="KNS SUB" userId="a49e7185d84df695" providerId="LiveId" clId="{DE603DE8-B0ED-4A33-BF16-06F8CA6DE48D}" dt="2021-08-09T05:33:13.886" v="3210"/>
          <ac:cxnSpMkLst>
            <pc:docMk/>
            <pc:sldMk cId="1727336910" sldId="344"/>
            <ac:cxnSpMk id="244" creationId="{6A5AF5E9-6A02-4EDF-B58D-05E4B58DF0B0}"/>
          </ac:cxnSpMkLst>
        </pc:cxnChg>
        <pc:cxnChg chg="add del mod">
          <ac:chgData name="KNS SUB" userId="a49e7185d84df695" providerId="LiveId" clId="{DE603DE8-B0ED-4A33-BF16-06F8CA6DE48D}" dt="2021-08-09T05:33:13.886" v="3210"/>
          <ac:cxnSpMkLst>
            <pc:docMk/>
            <pc:sldMk cId="1727336910" sldId="344"/>
            <ac:cxnSpMk id="279" creationId="{D27C16FC-9695-411A-B028-B5E50F501BE3}"/>
          </ac:cxnSpMkLst>
        </pc:cxnChg>
        <pc:cxnChg chg="add del mod">
          <ac:chgData name="KNS SUB" userId="a49e7185d84df695" providerId="LiveId" clId="{DE603DE8-B0ED-4A33-BF16-06F8CA6DE48D}" dt="2021-08-09T05:33:13.886" v="3210"/>
          <ac:cxnSpMkLst>
            <pc:docMk/>
            <pc:sldMk cId="1727336910" sldId="344"/>
            <ac:cxnSpMk id="280" creationId="{4E12595F-E375-4E6B-80EA-EBDB555AD6F3}"/>
          </ac:cxnSpMkLst>
        </pc:cxnChg>
        <pc:cxnChg chg="mod">
          <ac:chgData name="KNS SUB" userId="a49e7185d84df695" providerId="LiveId" clId="{DE603DE8-B0ED-4A33-BF16-06F8CA6DE48D}" dt="2021-08-09T05:33:01.580" v="3209"/>
          <ac:cxnSpMkLst>
            <pc:docMk/>
            <pc:sldMk cId="1727336910" sldId="344"/>
            <ac:cxnSpMk id="289" creationId="{9454AE03-EC26-407E-B980-F4237F1F590B}"/>
          </ac:cxnSpMkLst>
        </pc:cxnChg>
        <pc:cxnChg chg="mod">
          <ac:chgData name="KNS SUB" userId="a49e7185d84df695" providerId="LiveId" clId="{DE603DE8-B0ED-4A33-BF16-06F8CA6DE48D}" dt="2021-08-09T05:33:01.580" v="3209"/>
          <ac:cxnSpMkLst>
            <pc:docMk/>
            <pc:sldMk cId="1727336910" sldId="344"/>
            <ac:cxnSpMk id="301" creationId="{AEB4A529-A858-4325-8A78-B4DE2D5A5137}"/>
          </ac:cxnSpMkLst>
        </pc:cxnChg>
        <pc:cxnChg chg="add del mod">
          <ac:chgData name="KNS SUB" userId="a49e7185d84df695" providerId="LiveId" clId="{DE603DE8-B0ED-4A33-BF16-06F8CA6DE48D}" dt="2021-08-09T05:33:13.886" v="3210"/>
          <ac:cxnSpMkLst>
            <pc:docMk/>
            <pc:sldMk cId="1727336910" sldId="344"/>
            <ac:cxnSpMk id="327" creationId="{48F5C2CE-A35F-4BEF-8D16-B64A74D62AB6}"/>
          </ac:cxnSpMkLst>
        </pc:cxnChg>
        <pc:cxnChg chg="mod">
          <ac:chgData name="KNS SUB" userId="a49e7185d84df695" providerId="LiveId" clId="{DE603DE8-B0ED-4A33-BF16-06F8CA6DE48D}" dt="2021-08-09T05:33:01.580" v="3209"/>
          <ac:cxnSpMkLst>
            <pc:docMk/>
            <pc:sldMk cId="1727336910" sldId="344"/>
            <ac:cxnSpMk id="371" creationId="{F3A8569A-F15C-4495-A1C5-CE2C62A130CB}"/>
          </ac:cxnSpMkLst>
        </pc:cxnChg>
        <pc:cxnChg chg="mod">
          <ac:chgData name="KNS SUB" userId="a49e7185d84df695" providerId="LiveId" clId="{DE603DE8-B0ED-4A33-BF16-06F8CA6DE48D}" dt="2021-08-09T05:33:01.580" v="3209"/>
          <ac:cxnSpMkLst>
            <pc:docMk/>
            <pc:sldMk cId="1727336910" sldId="344"/>
            <ac:cxnSpMk id="373" creationId="{AA94436A-FCA9-4E73-BC61-4119E6950757}"/>
          </ac:cxnSpMkLst>
        </pc:cxnChg>
        <pc:cxnChg chg="mod">
          <ac:chgData name="KNS SUB" userId="a49e7185d84df695" providerId="LiveId" clId="{DE603DE8-B0ED-4A33-BF16-06F8CA6DE48D}" dt="2021-08-09T05:33:01.580" v="3209"/>
          <ac:cxnSpMkLst>
            <pc:docMk/>
            <pc:sldMk cId="1727336910" sldId="344"/>
            <ac:cxnSpMk id="418" creationId="{87E3F818-0613-408E-8D23-CF9B16C50B20}"/>
          </ac:cxnSpMkLst>
        </pc:cxnChg>
        <pc:cxnChg chg="add del mod">
          <ac:chgData name="KNS SUB" userId="a49e7185d84df695" providerId="LiveId" clId="{DE603DE8-B0ED-4A33-BF16-06F8CA6DE48D}" dt="2021-08-09T05:33:13.886" v="3210"/>
          <ac:cxnSpMkLst>
            <pc:docMk/>
            <pc:sldMk cId="1727336910" sldId="344"/>
            <ac:cxnSpMk id="419" creationId="{80850AED-A6A6-4368-B4A3-B510B2444B3E}"/>
          </ac:cxnSpMkLst>
        </pc:cxnChg>
        <pc:cxnChg chg="add del mod">
          <ac:chgData name="KNS SUB" userId="a49e7185d84df695" providerId="LiveId" clId="{DE603DE8-B0ED-4A33-BF16-06F8CA6DE48D}" dt="2021-08-09T05:33:13.886" v="3210"/>
          <ac:cxnSpMkLst>
            <pc:docMk/>
            <pc:sldMk cId="1727336910" sldId="344"/>
            <ac:cxnSpMk id="489" creationId="{19C73876-D28D-4345-8EA3-B20DB0539433}"/>
          </ac:cxnSpMkLst>
        </pc:cxnChg>
        <pc:cxnChg chg="mod">
          <ac:chgData name="KNS SUB" userId="a49e7185d84df695" providerId="LiveId" clId="{DE603DE8-B0ED-4A33-BF16-06F8CA6DE48D}" dt="2021-08-09T05:33:01.580" v="3209"/>
          <ac:cxnSpMkLst>
            <pc:docMk/>
            <pc:sldMk cId="1727336910" sldId="344"/>
            <ac:cxnSpMk id="506" creationId="{B1DA6B92-288D-4322-AEB4-BE1828B77346}"/>
          </ac:cxnSpMkLst>
        </pc:cxnChg>
        <pc:cxnChg chg="add del mod">
          <ac:chgData name="KNS SUB" userId="a49e7185d84df695" providerId="LiveId" clId="{DE603DE8-B0ED-4A33-BF16-06F8CA6DE48D}" dt="2021-08-09T05:33:21.899" v="3212"/>
          <ac:cxnSpMkLst>
            <pc:docMk/>
            <pc:sldMk cId="1727336910" sldId="344"/>
            <ac:cxnSpMk id="519" creationId="{C6C51F6D-8182-497A-9AFE-604A9D814149}"/>
          </ac:cxnSpMkLst>
        </pc:cxnChg>
        <pc:cxnChg chg="mod">
          <ac:chgData name="KNS SUB" userId="a49e7185d84df695" providerId="LiveId" clId="{DE603DE8-B0ED-4A33-BF16-06F8CA6DE48D}" dt="2021-08-09T05:33:14.937" v="3211"/>
          <ac:cxnSpMkLst>
            <pc:docMk/>
            <pc:sldMk cId="1727336910" sldId="344"/>
            <ac:cxnSpMk id="565" creationId="{617281AD-EEE0-4288-B67C-AEB3F0686290}"/>
          </ac:cxnSpMkLst>
        </pc:cxnChg>
        <pc:cxnChg chg="add del mod">
          <ac:chgData name="KNS SUB" userId="a49e7185d84df695" providerId="LiveId" clId="{DE603DE8-B0ED-4A33-BF16-06F8CA6DE48D}" dt="2021-08-09T05:33:21.899" v="3212"/>
          <ac:cxnSpMkLst>
            <pc:docMk/>
            <pc:sldMk cId="1727336910" sldId="344"/>
            <ac:cxnSpMk id="611" creationId="{CA31E980-1C9D-412A-AC43-86AF6BC52AAB}"/>
          </ac:cxnSpMkLst>
        </pc:cxnChg>
        <pc:cxnChg chg="add del mod">
          <ac:chgData name="KNS SUB" userId="a49e7185d84df695" providerId="LiveId" clId="{DE603DE8-B0ED-4A33-BF16-06F8CA6DE48D}" dt="2021-08-09T05:33:21.899" v="3212"/>
          <ac:cxnSpMkLst>
            <pc:docMk/>
            <pc:sldMk cId="1727336910" sldId="344"/>
            <ac:cxnSpMk id="612" creationId="{C7E37797-34B8-4A7D-B5FA-518204064F17}"/>
          </ac:cxnSpMkLst>
        </pc:cxnChg>
        <pc:cxnChg chg="add del mod">
          <ac:chgData name="KNS SUB" userId="a49e7185d84df695" providerId="LiveId" clId="{DE603DE8-B0ED-4A33-BF16-06F8CA6DE48D}" dt="2021-08-09T05:33:21.899" v="3212"/>
          <ac:cxnSpMkLst>
            <pc:docMk/>
            <pc:sldMk cId="1727336910" sldId="344"/>
            <ac:cxnSpMk id="659" creationId="{00844B5D-8693-456D-B5C1-2B28F3DABE2A}"/>
          </ac:cxnSpMkLst>
        </pc:cxnChg>
        <pc:cxnChg chg="mod">
          <ac:chgData name="KNS SUB" userId="a49e7185d84df695" providerId="LiveId" clId="{DE603DE8-B0ED-4A33-BF16-06F8CA6DE48D}" dt="2021-08-09T05:33:14.937" v="3211"/>
          <ac:cxnSpMkLst>
            <pc:docMk/>
            <pc:sldMk cId="1727336910" sldId="344"/>
            <ac:cxnSpMk id="661" creationId="{D8C18494-2711-471D-84F3-F3CD6BDE158E}"/>
          </ac:cxnSpMkLst>
        </pc:cxnChg>
        <pc:cxnChg chg="mod">
          <ac:chgData name="KNS SUB" userId="a49e7185d84df695" providerId="LiveId" clId="{DE603DE8-B0ED-4A33-BF16-06F8CA6DE48D}" dt="2021-08-09T05:33:14.937" v="3211"/>
          <ac:cxnSpMkLst>
            <pc:docMk/>
            <pc:sldMk cId="1727336910" sldId="344"/>
            <ac:cxnSpMk id="662" creationId="{70072C56-C1F6-489E-84D6-1C8C3AD55ECA}"/>
          </ac:cxnSpMkLst>
        </pc:cxnChg>
        <pc:cxnChg chg="mod">
          <ac:chgData name="KNS SUB" userId="a49e7185d84df695" providerId="LiveId" clId="{DE603DE8-B0ED-4A33-BF16-06F8CA6DE48D}" dt="2021-08-09T05:33:14.937" v="3211"/>
          <ac:cxnSpMkLst>
            <pc:docMk/>
            <pc:sldMk cId="1727336910" sldId="344"/>
            <ac:cxnSpMk id="667" creationId="{5B6A997B-4A0A-4BA5-98FD-0027C0249DE6}"/>
          </ac:cxnSpMkLst>
        </pc:cxnChg>
        <pc:cxnChg chg="mod">
          <ac:chgData name="KNS SUB" userId="a49e7185d84df695" providerId="LiveId" clId="{DE603DE8-B0ED-4A33-BF16-06F8CA6DE48D}" dt="2021-08-09T05:33:14.937" v="3211"/>
          <ac:cxnSpMkLst>
            <pc:docMk/>
            <pc:sldMk cId="1727336910" sldId="344"/>
            <ac:cxnSpMk id="668" creationId="{D527950B-4378-4C1C-881F-9592AFC277EC}"/>
          </ac:cxnSpMkLst>
        </pc:cxnChg>
        <pc:cxnChg chg="mod">
          <ac:chgData name="KNS SUB" userId="a49e7185d84df695" providerId="LiveId" clId="{DE603DE8-B0ED-4A33-BF16-06F8CA6DE48D}" dt="2021-08-09T05:33:14.937" v="3211"/>
          <ac:cxnSpMkLst>
            <pc:docMk/>
            <pc:sldMk cId="1727336910" sldId="344"/>
            <ac:cxnSpMk id="671" creationId="{BB2B91A8-E140-4CFD-B8D6-CFB6994A881A}"/>
          </ac:cxnSpMkLst>
        </pc:cxnChg>
        <pc:cxnChg chg="mod">
          <ac:chgData name="KNS SUB" userId="a49e7185d84df695" providerId="LiveId" clId="{DE603DE8-B0ED-4A33-BF16-06F8CA6DE48D}" dt="2021-08-09T05:33:14.937" v="3211"/>
          <ac:cxnSpMkLst>
            <pc:docMk/>
            <pc:sldMk cId="1727336910" sldId="344"/>
            <ac:cxnSpMk id="680" creationId="{56D86F53-E3FC-421E-AFE4-2F31F65C1CAB}"/>
          </ac:cxnSpMkLst>
        </pc:cxnChg>
        <pc:cxnChg chg="mod">
          <ac:chgData name="KNS SUB" userId="a49e7185d84df695" providerId="LiveId" clId="{DE603DE8-B0ED-4A33-BF16-06F8CA6DE48D}" dt="2021-08-09T05:33:14.937" v="3211"/>
          <ac:cxnSpMkLst>
            <pc:docMk/>
            <pc:sldMk cId="1727336910" sldId="344"/>
            <ac:cxnSpMk id="681" creationId="{3DB857B2-4F23-4D81-A016-4165A8D6C22D}"/>
          </ac:cxnSpMkLst>
        </pc:cxnChg>
        <pc:cxnChg chg="mod">
          <ac:chgData name="KNS SUB" userId="a49e7185d84df695" providerId="LiveId" clId="{DE603DE8-B0ED-4A33-BF16-06F8CA6DE48D}" dt="2021-08-09T05:33:14.937" v="3211"/>
          <ac:cxnSpMkLst>
            <pc:docMk/>
            <pc:sldMk cId="1727336910" sldId="344"/>
            <ac:cxnSpMk id="685" creationId="{7F135841-66C1-45AD-B7E4-5289394DB4B9}"/>
          </ac:cxnSpMkLst>
        </pc:cxnChg>
        <pc:cxnChg chg="mod">
          <ac:chgData name="KNS SUB" userId="a49e7185d84df695" providerId="LiveId" clId="{DE603DE8-B0ED-4A33-BF16-06F8CA6DE48D}" dt="2021-08-09T05:33:14.937" v="3211"/>
          <ac:cxnSpMkLst>
            <pc:docMk/>
            <pc:sldMk cId="1727336910" sldId="344"/>
            <ac:cxnSpMk id="689" creationId="{F743D529-4CF0-4BA2-A3A5-71511D418784}"/>
          </ac:cxnSpMkLst>
        </pc:cxnChg>
        <pc:cxnChg chg="mod">
          <ac:chgData name="KNS SUB" userId="a49e7185d84df695" providerId="LiveId" clId="{DE603DE8-B0ED-4A33-BF16-06F8CA6DE48D}" dt="2021-08-09T05:33:14.937" v="3211"/>
          <ac:cxnSpMkLst>
            <pc:docMk/>
            <pc:sldMk cId="1727336910" sldId="344"/>
            <ac:cxnSpMk id="690" creationId="{B7A5F291-83E3-48B8-B673-5E53830AEB3E}"/>
          </ac:cxnSpMkLst>
        </pc:cxnChg>
        <pc:cxnChg chg="mod">
          <ac:chgData name="KNS SUB" userId="a49e7185d84df695" providerId="LiveId" clId="{DE603DE8-B0ED-4A33-BF16-06F8CA6DE48D}" dt="2021-08-09T05:33:14.937" v="3211"/>
          <ac:cxnSpMkLst>
            <pc:docMk/>
            <pc:sldMk cId="1727336910" sldId="344"/>
            <ac:cxnSpMk id="691" creationId="{4BA5A11C-3D10-421A-8977-10395F4932E0}"/>
          </ac:cxnSpMkLst>
        </pc:cxnChg>
        <pc:cxnChg chg="mod">
          <ac:chgData name="KNS SUB" userId="a49e7185d84df695" providerId="LiveId" clId="{DE603DE8-B0ED-4A33-BF16-06F8CA6DE48D}" dt="2021-08-09T05:33:14.937" v="3211"/>
          <ac:cxnSpMkLst>
            <pc:docMk/>
            <pc:sldMk cId="1727336910" sldId="344"/>
            <ac:cxnSpMk id="692" creationId="{C02A8FDD-772F-4B00-ACC2-E3E76093A1D1}"/>
          </ac:cxnSpMkLst>
        </pc:cxnChg>
        <pc:cxnChg chg="mod">
          <ac:chgData name="KNS SUB" userId="a49e7185d84df695" providerId="LiveId" clId="{DE603DE8-B0ED-4A33-BF16-06F8CA6DE48D}" dt="2021-08-09T05:33:14.937" v="3211"/>
          <ac:cxnSpMkLst>
            <pc:docMk/>
            <pc:sldMk cId="1727336910" sldId="344"/>
            <ac:cxnSpMk id="693" creationId="{B7E87278-61F6-437E-9236-7C8700FD2325}"/>
          </ac:cxnSpMkLst>
        </pc:cxnChg>
        <pc:cxnChg chg="mod">
          <ac:chgData name="KNS SUB" userId="a49e7185d84df695" providerId="LiveId" clId="{DE603DE8-B0ED-4A33-BF16-06F8CA6DE48D}" dt="2021-08-09T05:33:14.937" v="3211"/>
          <ac:cxnSpMkLst>
            <pc:docMk/>
            <pc:sldMk cId="1727336910" sldId="344"/>
            <ac:cxnSpMk id="716" creationId="{A56D334C-5FFB-43DC-AE86-F63C384A150B}"/>
          </ac:cxnSpMkLst>
        </pc:cxnChg>
        <pc:cxnChg chg="add del mod">
          <ac:chgData name="KNS SUB" userId="a49e7185d84df695" providerId="LiveId" clId="{DE603DE8-B0ED-4A33-BF16-06F8CA6DE48D}" dt="2021-08-09T05:33:21.899" v="3212"/>
          <ac:cxnSpMkLst>
            <pc:docMk/>
            <pc:sldMk cId="1727336910" sldId="344"/>
            <ac:cxnSpMk id="726" creationId="{426BF78D-0BB2-4DCE-8FD5-0FB639B1B166}"/>
          </ac:cxnSpMkLst>
        </pc:cxnChg>
        <pc:cxnChg chg="add del mod">
          <ac:chgData name="KNS SUB" userId="a49e7185d84df695" providerId="LiveId" clId="{DE603DE8-B0ED-4A33-BF16-06F8CA6DE48D}" dt="2021-08-09T05:33:21.899" v="3212"/>
          <ac:cxnSpMkLst>
            <pc:docMk/>
            <pc:sldMk cId="1727336910" sldId="344"/>
            <ac:cxnSpMk id="749" creationId="{C9EB4A2D-E1A8-416F-813A-5FC9A379A0FB}"/>
          </ac:cxnSpMkLst>
        </pc:cxnChg>
        <pc:cxnChg chg="add del mod">
          <ac:chgData name="KNS SUB" userId="a49e7185d84df695" providerId="LiveId" clId="{DE603DE8-B0ED-4A33-BF16-06F8CA6DE48D}" dt="2021-08-09T05:33:21.899" v="3212"/>
          <ac:cxnSpMkLst>
            <pc:docMk/>
            <pc:sldMk cId="1727336910" sldId="344"/>
            <ac:cxnSpMk id="750" creationId="{E0E916B6-3D1F-4F35-BB9B-039D08A79A69}"/>
          </ac:cxnSpMkLst>
        </pc:cxnChg>
        <pc:cxnChg chg="add del mod">
          <ac:chgData name="KNS SUB" userId="a49e7185d84df695" providerId="LiveId" clId="{DE603DE8-B0ED-4A33-BF16-06F8CA6DE48D}" dt="2021-08-09T05:33:21.899" v="3212"/>
          <ac:cxnSpMkLst>
            <pc:docMk/>
            <pc:sldMk cId="1727336910" sldId="344"/>
            <ac:cxnSpMk id="785" creationId="{2474D2FE-0799-4CCA-A056-2D47752E7F89}"/>
          </ac:cxnSpMkLst>
        </pc:cxnChg>
        <pc:cxnChg chg="add del mod">
          <ac:chgData name="KNS SUB" userId="a49e7185d84df695" providerId="LiveId" clId="{DE603DE8-B0ED-4A33-BF16-06F8CA6DE48D}" dt="2021-08-09T05:33:21.899" v="3212"/>
          <ac:cxnSpMkLst>
            <pc:docMk/>
            <pc:sldMk cId="1727336910" sldId="344"/>
            <ac:cxnSpMk id="786" creationId="{4E4AFD69-4112-4819-96E1-95D4B7AC5209}"/>
          </ac:cxnSpMkLst>
        </pc:cxnChg>
        <pc:cxnChg chg="mod">
          <ac:chgData name="KNS SUB" userId="a49e7185d84df695" providerId="LiveId" clId="{DE603DE8-B0ED-4A33-BF16-06F8CA6DE48D}" dt="2021-08-09T05:33:14.937" v="3211"/>
          <ac:cxnSpMkLst>
            <pc:docMk/>
            <pc:sldMk cId="1727336910" sldId="344"/>
            <ac:cxnSpMk id="795" creationId="{6838645C-28D4-466E-8C2D-1AAAF4E64B31}"/>
          </ac:cxnSpMkLst>
        </pc:cxnChg>
        <pc:cxnChg chg="mod">
          <ac:chgData name="KNS SUB" userId="a49e7185d84df695" providerId="LiveId" clId="{DE603DE8-B0ED-4A33-BF16-06F8CA6DE48D}" dt="2021-08-09T05:33:14.937" v="3211"/>
          <ac:cxnSpMkLst>
            <pc:docMk/>
            <pc:sldMk cId="1727336910" sldId="344"/>
            <ac:cxnSpMk id="807" creationId="{A91EEA57-425A-49B8-BBEB-AE758D6241B8}"/>
          </ac:cxnSpMkLst>
        </pc:cxnChg>
        <pc:cxnChg chg="add del mod">
          <ac:chgData name="KNS SUB" userId="a49e7185d84df695" providerId="LiveId" clId="{DE603DE8-B0ED-4A33-BF16-06F8CA6DE48D}" dt="2021-08-09T05:33:21.899" v="3212"/>
          <ac:cxnSpMkLst>
            <pc:docMk/>
            <pc:sldMk cId="1727336910" sldId="344"/>
            <ac:cxnSpMk id="833" creationId="{940A4691-562D-4EA4-9557-31A54B1B5352}"/>
          </ac:cxnSpMkLst>
        </pc:cxnChg>
        <pc:cxnChg chg="mod">
          <ac:chgData name="KNS SUB" userId="a49e7185d84df695" providerId="LiveId" clId="{DE603DE8-B0ED-4A33-BF16-06F8CA6DE48D}" dt="2021-08-09T05:33:14.937" v="3211"/>
          <ac:cxnSpMkLst>
            <pc:docMk/>
            <pc:sldMk cId="1727336910" sldId="344"/>
            <ac:cxnSpMk id="877" creationId="{956027D0-578A-4E3B-8FDB-561F06A1B00B}"/>
          </ac:cxnSpMkLst>
        </pc:cxnChg>
        <pc:cxnChg chg="mod">
          <ac:chgData name="KNS SUB" userId="a49e7185d84df695" providerId="LiveId" clId="{DE603DE8-B0ED-4A33-BF16-06F8CA6DE48D}" dt="2021-08-09T05:33:14.937" v="3211"/>
          <ac:cxnSpMkLst>
            <pc:docMk/>
            <pc:sldMk cId="1727336910" sldId="344"/>
            <ac:cxnSpMk id="879" creationId="{4F58A75A-00A7-4843-9814-85218A8B4A5A}"/>
          </ac:cxnSpMkLst>
        </pc:cxnChg>
        <pc:cxnChg chg="mod">
          <ac:chgData name="KNS SUB" userId="a49e7185d84df695" providerId="LiveId" clId="{DE603DE8-B0ED-4A33-BF16-06F8CA6DE48D}" dt="2021-08-09T05:33:14.937" v="3211"/>
          <ac:cxnSpMkLst>
            <pc:docMk/>
            <pc:sldMk cId="1727336910" sldId="344"/>
            <ac:cxnSpMk id="924" creationId="{55791208-2E9D-4EDF-B173-0275381CBCF4}"/>
          </ac:cxnSpMkLst>
        </pc:cxnChg>
        <pc:cxnChg chg="add del mod">
          <ac:chgData name="KNS SUB" userId="a49e7185d84df695" providerId="LiveId" clId="{DE603DE8-B0ED-4A33-BF16-06F8CA6DE48D}" dt="2021-08-09T05:33:21.899" v="3212"/>
          <ac:cxnSpMkLst>
            <pc:docMk/>
            <pc:sldMk cId="1727336910" sldId="344"/>
            <ac:cxnSpMk id="925" creationId="{B8030A50-16F6-4737-A7C3-4F9046481E9F}"/>
          </ac:cxnSpMkLst>
        </pc:cxnChg>
        <pc:cxnChg chg="add del mod">
          <ac:chgData name="KNS SUB" userId="a49e7185d84df695" providerId="LiveId" clId="{DE603DE8-B0ED-4A33-BF16-06F8CA6DE48D}" dt="2021-08-09T05:33:21.899" v="3212"/>
          <ac:cxnSpMkLst>
            <pc:docMk/>
            <pc:sldMk cId="1727336910" sldId="344"/>
            <ac:cxnSpMk id="995" creationId="{E3D59FD8-93B7-458E-A653-05715A2C5CDE}"/>
          </ac:cxnSpMkLst>
        </pc:cxnChg>
        <pc:cxnChg chg="mod">
          <ac:chgData name="KNS SUB" userId="a49e7185d84df695" providerId="LiveId" clId="{DE603DE8-B0ED-4A33-BF16-06F8CA6DE48D}" dt="2021-08-09T05:33:14.937" v="3211"/>
          <ac:cxnSpMkLst>
            <pc:docMk/>
            <pc:sldMk cId="1727336910" sldId="344"/>
            <ac:cxnSpMk id="1012" creationId="{DE6AFEFE-BA27-4D81-8FC5-155F93D7B3D1}"/>
          </ac:cxnSpMkLst>
        </pc:cxnChg>
        <pc:cxnChg chg="add del mod">
          <ac:chgData name="KNS SUB" userId="a49e7185d84df695" providerId="LiveId" clId="{DE603DE8-B0ED-4A33-BF16-06F8CA6DE48D}" dt="2021-08-09T05:40:08.926" v="3353" actId="478"/>
          <ac:cxnSpMkLst>
            <pc:docMk/>
            <pc:sldMk cId="1727336910" sldId="344"/>
            <ac:cxnSpMk id="1025" creationId="{498A7B65-5408-40F4-B0D5-5D87B25B12C6}"/>
          </ac:cxnSpMkLst>
        </pc:cxnChg>
        <pc:cxnChg chg="mod">
          <ac:chgData name="KNS SUB" userId="a49e7185d84df695" providerId="LiveId" clId="{DE603DE8-B0ED-4A33-BF16-06F8CA6DE48D}" dt="2021-08-09T05:33:22.073" v="3213"/>
          <ac:cxnSpMkLst>
            <pc:docMk/>
            <pc:sldMk cId="1727336910" sldId="344"/>
            <ac:cxnSpMk id="1071" creationId="{D33C7174-3832-448B-A9A5-32681BEB2D71}"/>
          </ac:cxnSpMkLst>
        </pc:cxnChg>
        <pc:cxnChg chg="add mod">
          <ac:chgData name="KNS SUB" userId="a49e7185d84df695" providerId="LiveId" clId="{DE603DE8-B0ED-4A33-BF16-06F8CA6DE48D}" dt="2021-08-09T05:33:22.073" v="3213"/>
          <ac:cxnSpMkLst>
            <pc:docMk/>
            <pc:sldMk cId="1727336910" sldId="344"/>
            <ac:cxnSpMk id="1117" creationId="{4AA620E4-D928-4C2F-81F5-AD7124BB2CC3}"/>
          </ac:cxnSpMkLst>
        </pc:cxnChg>
        <pc:cxnChg chg="add mod">
          <ac:chgData name="KNS SUB" userId="a49e7185d84df695" providerId="LiveId" clId="{DE603DE8-B0ED-4A33-BF16-06F8CA6DE48D}" dt="2021-08-09T05:33:22.073" v="3213"/>
          <ac:cxnSpMkLst>
            <pc:docMk/>
            <pc:sldMk cId="1727336910" sldId="344"/>
            <ac:cxnSpMk id="1118" creationId="{7D29C51F-7842-486B-9617-AF489BC5CCB6}"/>
          </ac:cxnSpMkLst>
        </pc:cxnChg>
        <pc:cxnChg chg="add mod">
          <ac:chgData name="KNS SUB" userId="a49e7185d84df695" providerId="LiveId" clId="{DE603DE8-B0ED-4A33-BF16-06F8CA6DE48D}" dt="2021-08-09T05:33:22.073" v="3213"/>
          <ac:cxnSpMkLst>
            <pc:docMk/>
            <pc:sldMk cId="1727336910" sldId="344"/>
            <ac:cxnSpMk id="1165" creationId="{15E2AD2D-E0EE-4516-82FB-DE22B305408E}"/>
          </ac:cxnSpMkLst>
        </pc:cxnChg>
        <pc:cxnChg chg="mod">
          <ac:chgData name="KNS SUB" userId="a49e7185d84df695" providerId="LiveId" clId="{DE603DE8-B0ED-4A33-BF16-06F8CA6DE48D}" dt="2021-08-09T05:33:22.073" v="3213"/>
          <ac:cxnSpMkLst>
            <pc:docMk/>
            <pc:sldMk cId="1727336910" sldId="344"/>
            <ac:cxnSpMk id="1167" creationId="{AAC4A59B-61C6-4C67-92BD-077C5D81F386}"/>
          </ac:cxnSpMkLst>
        </pc:cxnChg>
        <pc:cxnChg chg="mod">
          <ac:chgData name="KNS SUB" userId="a49e7185d84df695" providerId="LiveId" clId="{DE603DE8-B0ED-4A33-BF16-06F8CA6DE48D}" dt="2021-08-09T05:33:22.073" v="3213"/>
          <ac:cxnSpMkLst>
            <pc:docMk/>
            <pc:sldMk cId="1727336910" sldId="344"/>
            <ac:cxnSpMk id="1168" creationId="{9D3731AE-C6A7-4EC7-BF4C-B13B365E7960}"/>
          </ac:cxnSpMkLst>
        </pc:cxnChg>
        <pc:cxnChg chg="mod">
          <ac:chgData name="KNS SUB" userId="a49e7185d84df695" providerId="LiveId" clId="{DE603DE8-B0ED-4A33-BF16-06F8CA6DE48D}" dt="2021-08-09T05:33:22.073" v="3213"/>
          <ac:cxnSpMkLst>
            <pc:docMk/>
            <pc:sldMk cId="1727336910" sldId="344"/>
            <ac:cxnSpMk id="1173" creationId="{7B68FFCA-9CBE-4FCF-B25B-915B17357558}"/>
          </ac:cxnSpMkLst>
        </pc:cxnChg>
        <pc:cxnChg chg="mod">
          <ac:chgData name="KNS SUB" userId="a49e7185d84df695" providerId="LiveId" clId="{DE603DE8-B0ED-4A33-BF16-06F8CA6DE48D}" dt="2021-08-09T05:33:22.073" v="3213"/>
          <ac:cxnSpMkLst>
            <pc:docMk/>
            <pc:sldMk cId="1727336910" sldId="344"/>
            <ac:cxnSpMk id="1174" creationId="{2A2E3003-2F0E-49BF-B360-A66982516274}"/>
          </ac:cxnSpMkLst>
        </pc:cxnChg>
        <pc:cxnChg chg="mod">
          <ac:chgData name="KNS SUB" userId="a49e7185d84df695" providerId="LiveId" clId="{DE603DE8-B0ED-4A33-BF16-06F8CA6DE48D}" dt="2021-08-09T05:33:22.073" v="3213"/>
          <ac:cxnSpMkLst>
            <pc:docMk/>
            <pc:sldMk cId="1727336910" sldId="344"/>
            <ac:cxnSpMk id="1177" creationId="{33F6B9D9-F330-4F9D-8363-0386EF725BE4}"/>
          </ac:cxnSpMkLst>
        </pc:cxnChg>
        <pc:cxnChg chg="mod">
          <ac:chgData name="KNS SUB" userId="a49e7185d84df695" providerId="LiveId" clId="{DE603DE8-B0ED-4A33-BF16-06F8CA6DE48D}" dt="2021-08-09T05:33:22.073" v="3213"/>
          <ac:cxnSpMkLst>
            <pc:docMk/>
            <pc:sldMk cId="1727336910" sldId="344"/>
            <ac:cxnSpMk id="1186" creationId="{0139FD55-CF71-464E-B209-14843A2E84E4}"/>
          </ac:cxnSpMkLst>
        </pc:cxnChg>
        <pc:cxnChg chg="mod">
          <ac:chgData name="KNS SUB" userId="a49e7185d84df695" providerId="LiveId" clId="{DE603DE8-B0ED-4A33-BF16-06F8CA6DE48D}" dt="2021-08-09T05:33:22.073" v="3213"/>
          <ac:cxnSpMkLst>
            <pc:docMk/>
            <pc:sldMk cId="1727336910" sldId="344"/>
            <ac:cxnSpMk id="1187" creationId="{61D45B68-8C4D-4112-B63A-B692BB1CFD6E}"/>
          </ac:cxnSpMkLst>
        </pc:cxnChg>
        <pc:cxnChg chg="mod">
          <ac:chgData name="KNS SUB" userId="a49e7185d84df695" providerId="LiveId" clId="{DE603DE8-B0ED-4A33-BF16-06F8CA6DE48D}" dt="2021-08-09T05:33:22.073" v="3213"/>
          <ac:cxnSpMkLst>
            <pc:docMk/>
            <pc:sldMk cId="1727336910" sldId="344"/>
            <ac:cxnSpMk id="1191" creationId="{C1BE8248-262E-42A4-9AB8-2E169C48A1E9}"/>
          </ac:cxnSpMkLst>
        </pc:cxnChg>
        <pc:cxnChg chg="mod">
          <ac:chgData name="KNS SUB" userId="a49e7185d84df695" providerId="LiveId" clId="{DE603DE8-B0ED-4A33-BF16-06F8CA6DE48D}" dt="2021-08-09T05:33:22.073" v="3213"/>
          <ac:cxnSpMkLst>
            <pc:docMk/>
            <pc:sldMk cId="1727336910" sldId="344"/>
            <ac:cxnSpMk id="1195" creationId="{B11A2667-033B-45D4-BB07-111EB469BC56}"/>
          </ac:cxnSpMkLst>
        </pc:cxnChg>
        <pc:cxnChg chg="mod">
          <ac:chgData name="KNS SUB" userId="a49e7185d84df695" providerId="LiveId" clId="{DE603DE8-B0ED-4A33-BF16-06F8CA6DE48D}" dt="2021-08-09T05:33:22.073" v="3213"/>
          <ac:cxnSpMkLst>
            <pc:docMk/>
            <pc:sldMk cId="1727336910" sldId="344"/>
            <ac:cxnSpMk id="1196" creationId="{C27B5981-6259-4A98-B732-46DED377E177}"/>
          </ac:cxnSpMkLst>
        </pc:cxnChg>
        <pc:cxnChg chg="mod">
          <ac:chgData name="KNS SUB" userId="a49e7185d84df695" providerId="LiveId" clId="{DE603DE8-B0ED-4A33-BF16-06F8CA6DE48D}" dt="2021-08-09T05:33:22.073" v="3213"/>
          <ac:cxnSpMkLst>
            <pc:docMk/>
            <pc:sldMk cId="1727336910" sldId="344"/>
            <ac:cxnSpMk id="1197" creationId="{89FE7FE0-217D-4CCD-8C41-0C63C7D4BEE5}"/>
          </ac:cxnSpMkLst>
        </pc:cxnChg>
        <pc:cxnChg chg="mod">
          <ac:chgData name="KNS SUB" userId="a49e7185d84df695" providerId="LiveId" clId="{DE603DE8-B0ED-4A33-BF16-06F8CA6DE48D}" dt="2021-08-09T05:33:22.073" v="3213"/>
          <ac:cxnSpMkLst>
            <pc:docMk/>
            <pc:sldMk cId="1727336910" sldId="344"/>
            <ac:cxnSpMk id="1198" creationId="{359BAE0C-104D-40A7-889A-7044565E5F0C}"/>
          </ac:cxnSpMkLst>
        </pc:cxnChg>
        <pc:cxnChg chg="mod">
          <ac:chgData name="KNS SUB" userId="a49e7185d84df695" providerId="LiveId" clId="{DE603DE8-B0ED-4A33-BF16-06F8CA6DE48D}" dt="2021-08-09T05:33:22.073" v="3213"/>
          <ac:cxnSpMkLst>
            <pc:docMk/>
            <pc:sldMk cId="1727336910" sldId="344"/>
            <ac:cxnSpMk id="1199" creationId="{982292EE-C3B7-4AFD-B732-151D8C0F3C23}"/>
          </ac:cxnSpMkLst>
        </pc:cxnChg>
        <pc:cxnChg chg="mod">
          <ac:chgData name="KNS SUB" userId="a49e7185d84df695" providerId="LiveId" clId="{DE603DE8-B0ED-4A33-BF16-06F8CA6DE48D}" dt="2021-08-09T05:33:22.073" v="3213"/>
          <ac:cxnSpMkLst>
            <pc:docMk/>
            <pc:sldMk cId="1727336910" sldId="344"/>
            <ac:cxnSpMk id="1222" creationId="{96A42AA8-F018-41F0-B047-64E930F2DAB5}"/>
          </ac:cxnSpMkLst>
        </pc:cxnChg>
        <pc:cxnChg chg="add mod">
          <ac:chgData name="KNS SUB" userId="a49e7185d84df695" providerId="LiveId" clId="{DE603DE8-B0ED-4A33-BF16-06F8CA6DE48D}" dt="2021-08-09T05:33:22.073" v="3213"/>
          <ac:cxnSpMkLst>
            <pc:docMk/>
            <pc:sldMk cId="1727336910" sldId="344"/>
            <ac:cxnSpMk id="1232" creationId="{5838BC24-0BA4-4FDE-BBD2-120B57D50755}"/>
          </ac:cxnSpMkLst>
        </pc:cxnChg>
        <pc:cxnChg chg="add mod">
          <ac:chgData name="KNS SUB" userId="a49e7185d84df695" providerId="LiveId" clId="{DE603DE8-B0ED-4A33-BF16-06F8CA6DE48D}" dt="2021-08-09T05:33:22.073" v="3213"/>
          <ac:cxnSpMkLst>
            <pc:docMk/>
            <pc:sldMk cId="1727336910" sldId="344"/>
            <ac:cxnSpMk id="1255" creationId="{D4747864-2DEB-4B90-8229-86A7023680B6}"/>
          </ac:cxnSpMkLst>
        </pc:cxnChg>
        <pc:cxnChg chg="add mod">
          <ac:chgData name="KNS SUB" userId="a49e7185d84df695" providerId="LiveId" clId="{DE603DE8-B0ED-4A33-BF16-06F8CA6DE48D}" dt="2021-08-09T05:33:22.073" v="3213"/>
          <ac:cxnSpMkLst>
            <pc:docMk/>
            <pc:sldMk cId="1727336910" sldId="344"/>
            <ac:cxnSpMk id="1256" creationId="{21CFF75C-D2C7-4AEE-9A5C-829B06C8EDFF}"/>
          </ac:cxnSpMkLst>
        </pc:cxnChg>
        <pc:cxnChg chg="add mod">
          <ac:chgData name="KNS SUB" userId="a49e7185d84df695" providerId="LiveId" clId="{DE603DE8-B0ED-4A33-BF16-06F8CA6DE48D}" dt="2021-08-09T05:33:22.073" v="3213"/>
          <ac:cxnSpMkLst>
            <pc:docMk/>
            <pc:sldMk cId="1727336910" sldId="344"/>
            <ac:cxnSpMk id="1291" creationId="{CABE9139-9D55-475A-B556-DECD86B11514}"/>
          </ac:cxnSpMkLst>
        </pc:cxnChg>
        <pc:cxnChg chg="add mod">
          <ac:chgData name="KNS SUB" userId="a49e7185d84df695" providerId="LiveId" clId="{DE603DE8-B0ED-4A33-BF16-06F8CA6DE48D}" dt="2021-08-09T05:33:22.073" v="3213"/>
          <ac:cxnSpMkLst>
            <pc:docMk/>
            <pc:sldMk cId="1727336910" sldId="344"/>
            <ac:cxnSpMk id="1292" creationId="{346FF41B-173C-4959-9D95-CEC85DD779CE}"/>
          </ac:cxnSpMkLst>
        </pc:cxnChg>
        <pc:cxnChg chg="mod">
          <ac:chgData name="KNS SUB" userId="a49e7185d84df695" providerId="LiveId" clId="{DE603DE8-B0ED-4A33-BF16-06F8CA6DE48D}" dt="2021-08-09T05:33:22.073" v="3213"/>
          <ac:cxnSpMkLst>
            <pc:docMk/>
            <pc:sldMk cId="1727336910" sldId="344"/>
            <ac:cxnSpMk id="1301" creationId="{2F1AEC78-60D1-4474-B144-5F3FF8CC04D1}"/>
          </ac:cxnSpMkLst>
        </pc:cxnChg>
        <pc:cxnChg chg="mod">
          <ac:chgData name="KNS SUB" userId="a49e7185d84df695" providerId="LiveId" clId="{DE603DE8-B0ED-4A33-BF16-06F8CA6DE48D}" dt="2021-08-09T05:33:22.073" v="3213"/>
          <ac:cxnSpMkLst>
            <pc:docMk/>
            <pc:sldMk cId="1727336910" sldId="344"/>
            <ac:cxnSpMk id="1313" creationId="{5899580E-0777-44ED-8735-D4C338F46E61}"/>
          </ac:cxnSpMkLst>
        </pc:cxnChg>
        <pc:cxnChg chg="add mod">
          <ac:chgData name="KNS SUB" userId="a49e7185d84df695" providerId="LiveId" clId="{DE603DE8-B0ED-4A33-BF16-06F8CA6DE48D}" dt="2021-08-09T05:33:22.073" v="3213"/>
          <ac:cxnSpMkLst>
            <pc:docMk/>
            <pc:sldMk cId="1727336910" sldId="344"/>
            <ac:cxnSpMk id="1339" creationId="{B04A9F4C-4CAB-4156-AA0D-1CC65467435A}"/>
          </ac:cxnSpMkLst>
        </pc:cxnChg>
        <pc:cxnChg chg="mod">
          <ac:chgData name="KNS SUB" userId="a49e7185d84df695" providerId="LiveId" clId="{DE603DE8-B0ED-4A33-BF16-06F8CA6DE48D}" dt="2021-08-09T05:33:22.073" v="3213"/>
          <ac:cxnSpMkLst>
            <pc:docMk/>
            <pc:sldMk cId="1727336910" sldId="344"/>
            <ac:cxnSpMk id="1383" creationId="{62CEDD36-91A5-48B5-B6A6-B095E5F173E5}"/>
          </ac:cxnSpMkLst>
        </pc:cxnChg>
        <pc:cxnChg chg="mod">
          <ac:chgData name="KNS SUB" userId="a49e7185d84df695" providerId="LiveId" clId="{DE603DE8-B0ED-4A33-BF16-06F8CA6DE48D}" dt="2021-08-09T05:33:22.073" v="3213"/>
          <ac:cxnSpMkLst>
            <pc:docMk/>
            <pc:sldMk cId="1727336910" sldId="344"/>
            <ac:cxnSpMk id="1385" creationId="{C4A62740-033A-48A6-A7A7-04F8DECF6FB9}"/>
          </ac:cxnSpMkLst>
        </pc:cxnChg>
        <pc:cxnChg chg="mod">
          <ac:chgData name="KNS SUB" userId="a49e7185d84df695" providerId="LiveId" clId="{DE603DE8-B0ED-4A33-BF16-06F8CA6DE48D}" dt="2021-08-09T05:33:22.073" v="3213"/>
          <ac:cxnSpMkLst>
            <pc:docMk/>
            <pc:sldMk cId="1727336910" sldId="344"/>
            <ac:cxnSpMk id="1430" creationId="{B54E4D38-A10B-473B-87A0-4DE4BCA734DF}"/>
          </ac:cxnSpMkLst>
        </pc:cxnChg>
        <pc:cxnChg chg="add mod">
          <ac:chgData name="KNS SUB" userId="a49e7185d84df695" providerId="LiveId" clId="{DE603DE8-B0ED-4A33-BF16-06F8CA6DE48D}" dt="2021-08-09T05:33:22.073" v="3213"/>
          <ac:cxnSpMkLst>
            <pc:docMk/>
            <pc:sldMk cId="1727336910" sldId="344"/>
            <ac:cxnSpMk id="1431" creationId="{2C20CA3A-CF22-430C-A15D-E74717190DC7}"/>
          </ac:cxnSpMkLst>
        </pc:cxnChg>
        <pc:cxnChg chg="add mod">
          <ac:chgData name="KNS SUB" userId="a49e7185d84df695" providerId="LiveId" clId="{DE603DE8-B0ED-4A33-BF16-06F8CA6DE48D}" dt="2021-08-09T05:33:22.073" v="3213"/>
          <ac:cxnSpMkLst>
            <pc:docMk/>
            <pc:sldMk cId="1727336910" sldId="344"/>
            <ac:cxnSpMk id="1501" creationId="{737F7266-FFA2-4165-AF46-9A0D90B11A45}"/>
          </ac:cxnSpMkLst>
        </pc:cxnChg>
        <pc:cxnChg chg="mod">
          <ac:chgData name="KNS SUB" userId="a49e7185d84df695" providerId="LiveId" clId="{DE603DE8-B0ED-4A33-BF16-06F8CA6DE48D}" dt="2021-08-09T05:33:22.073" v="3213"/>
          <ac:cxnSpMkLst>
            <pc:docMk/>
            <pc:sldMk cId="1727336910" sldId="344"/>
            <ac:cxnSpMk id="1518" creationId="{80404275-16FF-48F4-8E18-44F7A399733F}"/>
          </ac:cxnSpMkLst>
        </pc:cxnChg>
      </pc:sldChg>
      <pc:sldChg chg="addSp delSp modSp new mod modClrScheme modAnim chgLayout modNotesTx">
        <pc:chgData name="KNS SUB" userId="a49e7185d84df695" providerId="LiveId" clId="{DE603DE8-B0ED-4A33-BF16-06F8CA6DE48D}" dt="2021-08-09T05:39:27.473" v="3332" actId="1076"/>
        <pc:sldMkLst>
          <pc:docMk/>
          <pc:sldMk cId="434902286" sldId="345"/>
        </pc:sldMkLst>
        <pc:spChg chg="del">
          <ac:chgData name="KNS SUB" userId="a49e7185d84df695" providerId="LiveId" clId="{DE603DE8-B0ED-4A33-BF16-06F8CA6DE48D}" dt="2021-08-09T05:38:10.150" v="3279" actId="700"/>
          <ac:spMkLst>
            <pc:docMk/>
            <pc:sldMk cId="434902286" sldId="345"/>
            <ac:spMk id="2" creationId="{F1BAF4F5-3363-41BC-AB1B-436E482D0E05}"/>
          </ac:spMkLst>
        </pc:spChg>
        <pc:spChg chg="add del mod">
          <ac:chgData name="KNS SUB" userId="a49e7185d84df695" providerId="LiveId" clId="{DE603DE8-B0ED-4A33-BF16-06F8CA6DE48D}" dt="2021-08-09T05:38:16.246" v="3281"/>
          <ac:spMkLst>
            <pc:docMk/>
            <pc:sldMk cId="434902286" sldId="345"/>
            <ac:spMk id="3" creationId="{F8D864EC-698B-46AD-9956-9A382EEB80CC}"/>
          </ac:spMkLst>
        </pc:spChg>
        <pc:spChg chg="add del mod">
          <ac:chgData name="KNS SUB" userId="a49e7185d84df695" providerId="LiveId" clId="{DE603DE8-B0ED-4A33-BF16-06F8CA6DE48D}" dt="2021-08-09T05:38:16.246" v="3281"/>
          <ac:spMkLst>
            <pc:docMk/>
            <pc:sldMk cId="434902286" sldId="345"/>
            <ac:spMk id="4" creationId="{2C9F14EC-350A-4E3E-BA43-E9610EF9E8BF}"/>
          </ac:spMkLst>
        </pc:spChg>
        <pc:spChg chg="mod">
          <ac:chgData name="KNS SUB" userId="a49e7185d84df695" providerId="LiveId" clId="{DE603DE8-B0ED-4A33-BF16-06F8CA6DE48D}" dt="2021-08-09T05:38:11.158" v="3280"/>
          <ac:spMkLst>
            <pc:docMk/>
            <pc:sldMk cId="434902286" sldId="345"/>
            <ac:spMk id="8" creationId="{F1DEBDE3-69A0-4AA4-9B39-7E2B97C782FC}"/>
          </ac:spMkLst>
        </pc:spChg>
        <pc:spChg chg="mod">
          <ac:chgData name="KNS SUB" userId="a49e7185d84df695" providerId="LiveId" clId="{DE603DE8-B0ED-4A33-BF16-06F8CA6DE48D}" dt="2021-08-09T05:38:11.158" v="3280"/>
          <ac:spMkLst>
            <pc:docMk/>
            <pc:sldMk cId="434902286" sldId="345"/>
            <ac:spMk id="9" creationId="{36DB5B63-C73B-4370-849C-89D4C555189D}"/>
          </ac:spMkLst>
        </pc:spChg>
        <pc:spChg chg="mod">
          <ac:chgData name="KNS SUB" userId="a49e7185d84df695" providerId="LiveId" clId="{DE603DE8-B0ED-4A33-BF16-06F8CA6DE48D}" dt="2021-08-09T05:38:11.158" v="3280"/>
          <ac:spMkLst>
            <pc:docMk/>
            <pc:sldMk cId="434902286" sldId="345"/>
            <ac:spMk id="10" creationId="{9C995ADE-4F36-4CA0-9ACA-13E9C914F20D}"/>
          </ac:spMkLst>
        </pc:spChg>
        <pc:spChg chg="mod">
          <ac:chgData name="KNS SUB" userId="a49e7185d84df695" providerId="LiveId" clId="{DE603DE8-B0ED-4A33-BF16-06F8CA6DE48D}" dt="2021-08-09T05:38:11.158" v="3280"/>
          <ac:spMkLst>
            <pc:docMk/>
            <pc:sldMk cId="434902286" sldId="345"/>
            <ac:spMk id="12" creationId="{FA580FC8-D05E-45FC-B7A4-CD4520790B6A}"/>
          </ac:spMkLst>
        </pc:spChg>
        <pc:spChg chg="mod">
          <ac:chgData name="KNS SUB" userId="a49e7185d84df695" providerId="LiveId" clId="{DE603DE8-B0ED-4A33-BF16-06F8CA6DE48D}" dt="2021-08-09T05:38:11.158" v="3280"/>
          <ac:spMkLst>
            <pc:docMk/>
            <pc:sldMk cId="434902286" sldId="345"/>
            <ac:spMk id="13" creationId="{46F553C3-A3D8-4995-8A2D-9BD70B378E36}"/>
          </ac:spMkLst>
        </pc:spChg>
        <pc:spChg chg="mod">
          <ac:chgData name="KNS SUB" userId="a49e7185d84df695" providerId="LiveId" clId="{DE603DE8-B0ED-4A33-BF16-06F8CA6DE48D}" dt="2021-08-09T05:38:11.158" v="3280"/>
          <ac:spMkLst>
            <pc:docMk/>
            <pc:sldMk cId="434902286" sldId="345"/>
            <ac:spMk id="15" creationId="{A55BC365-B2E8-412C-87FE-5FD72C1F4F87}"/>
          </ac:spMkLst>
        </pc:spChg>
        <pc:spChg chg="mod">
          <ac:chgData name="KNS SUB" userId="a49e7185d84df695" providerId="LiveId" clId="{DE603DE8-B0ED-4A33-BF16-06F8CA6DE48D}" dt="2021-08-09T05:38:11.158" v="3280"/>
          <ac:spMkLst>
            <pc:docMk/>
            <pc:sldMk cId="434902286" sldId="345"/>
            <ac:spMk id="16" creationId="{6373D9DE-7603-4AEC-8EDE-247A9D0918D7}"/>
          </ac:spMkLst>
        </pc:spChg>
        <pc:spChg chg="add del mod">
          <ac:chgData name="KNS SUB" userId="a49e7185d84df695" providerId="LiveId" clId="{DE603DE8-B0ED-4A33-BF16-06F8CA6DE48D}" dt="2021-08-09T05:38:16.246" v="3281"/>
          <ac:spMkLst>
            <pc:docMk/>
            <pc:sldMk cId="434902286" sldId="345"/>
            <ac:spMk id="17" creationId="{34FF602E-5F9B-4F37-8CAF-6B7213650542}"/>
          </ac:spMkLst>
        </pc:spChg>
        <pc:spChg chg="add del mod">
          <ac:chgData name="KNS SUB" userId="a49e7185d84df695" providerId="LiveId" clId="{DE603DE8-B0ED-4A33-BF16-06F8CA6DE48D}" dt="2021-08-09T05:38:16.246" v="3281"/>
          <ac:spMkLst>
            <pc:docMk/>
            <pc:sldMk cId="434902286" sldId="345"/>
            <ac:spMk id="19" creationId="{C6E06DC1-0A52-42F1-85B3-C540BA745264}"/>
          </ac:spMkLst>
        </pc:spChg>
        <pc:spChg chg="add del mod">
          <ac:chgData name="KNS SUB" userId="a49e7185d84df695" providerId="LiveId" clId="{DE603DE8-B0ED-4A33-BF16-06F8CA6DE48D}" dt="2021-08-09T05:38:16.246" v="3281"/>
          <ac:spMkLst>
            <pc:docMk/>
            <pc:sldMk cId="434902286" sldId="345"/>
            <ac:spMk id="20" creationId="{BEC6F4D6-1B89-4E78-82CE-0748D85AD701}"/>
          </ac:spMkLst>
        </pc:spChg>
        <pc:spChg chg="mod">
          <ac:chgData name="KNS SUB" userId="a49e7185d84df695" providerId="LiveId" clId="{DE603DE8-B0ED-4A33-BF16-06F8CA6DE48D}" dt="2021-08-09T05:38:11.158" v="3280"/>
          <ac:spMkLst>
            <pc:docMk/>
            <pc:sldMk cId="434902286" sldId="345"/>
            <ac:spMk id="22" creationId="{C514CD84-4AB7-4EAC-8B7F-74B26F114E8A}"/>
          </ac:spMkLst>
        </pc:spChg>
        <pc:spChg chg="mod">
          <ac:chgData name="KNS SUB" userId="a49e7185d84df695" providerId="LiveId" clId="{DE603DE8-B0ED-4A33-BF16-06F8CA6DE48D}" dt="2021-08-09T05:38:11.158" v="3280"/>
          <ac:spMkLst>
            <pc:docMk/>
            <pc:sldMk cId="434902286" sldId="345"/>
            <ac:spMk id="23" creationId="{E26EC6D7-4897-48D9-AD6B-DD099298BD0A}"/>
          </ac:spMkLst>
        </pc:spChg>
        <pc:spChg chg="add del mod">
          <ac:chgData name="KNS SUB" userId="a49e7185d84df695" providerId="LiveId" clId="{DE603DE8-B0ED-4A33-BF16-06F8CA6DE48D}" dt="2021-08-09T05:38:16.246" v="3281"/>
          <ac:spMkLst>
            <pc:docMk/>
            <pc:sldMk cId="434902286" sldId="345"/>
            <ac:spMk id="24" creationId="{6608041C-4C24-432C-9FD9-1BAC5333639C}"/>
          </ac:spMkLst>
        </pc:spChg>
        <pc:spChg chg="add del mod">
          <ac:chgData name="KNS SUB" userId="a49e7185d84df695" providerId="LiveId" clId="{DE603DE8-B0ED-4A33-BF16-06F8CA6DE48D}" dt="2021-08-09T05:38:16.246" v="3281"/>
          <ac:spMkLst>
            <pc:docMk/>
            <pc:sldMk cId="434902286" sldId="345"/>
            <ac:spMk id="25" creationId="{CD49431B-3250-43C2-A59A-33454A1AEB71}"/>
          </ac:spMkLst>
        </pc:spChg>
        <pc:spChg chg="mod">
          <ac:chgData name="KNS SUB" userId="a49e7185d84df695" providerId="LiveId" clId="{DE603DE8-B0ED-4A33-BF16-06F8CA6DE48D}" dt="2021-08-09T05:38:11.158" v="3280"/>
          <ac:spMkLst>
            <pc:docMk/>
            <pc:sldMk cId="434902286" sldId="345"/>
            <ac:spMk id="27" creationId="{52C64B15-8CDE-4A1E-BF09-009621EE3C12}"/>
          </ac:spMkLst>
        </pc:spChg>
        <pc:spChg chg="mod">
          <ac:chgData name="KNS SUB" userId="a49e7185d84df695" providerId="LiveId" clId="{DE603DE8-B0ED-4A33-BF16-06F8CA6DE48D}" dt="2021-08-09T05:38:11.158" v="3280"/>
          <ac:spMkLst>
            <pc:docMk/>
            <pc:sldMk cId="434902286" sldId="345"/>
            <ac:spMk id="28" creationId="{CED9CEF7-465A-4CB8-A517-7F14F87D726F}"/>
          </ac:spMkLst>
        </pc:spChg>
        <pc:spChg chg="mod">
          <ac:chgData name="KNS SUB" userId="a49e7185d84df695" providerId="LiveId" clId="{DE603DE8-B0ED-4A33-BF16-06F8CA6DE48D}" dt="2021-08-09T05:38:11.158" v="3280"/>
          <ac:spMkLst>
            <pc:docMk/>
            <pc:sldMk cId="434902286" sldId="345"/>
            <ac:spMk id="29" creationId="{BA2AB48C-B587-4BA8-B8D2-20AFC5919465}"/>
          </ac:spMkLst>
        </pc:spChg>
        <pc:spChg chg="mod">
          <ac:chgData name="KNS SUB" userId="a49e7185d84df695" providerId="LiveId" clId="{DE603DE8-B0ED-4A33-BF16-06F8CA6DE48D}" dt="2021-08-09T05:38:11.158" v="3280"/>
          <ac:spMkLst>
            <pc:docMk/>
            <pc:sldMk cId="434902286" sldId="345"/>
            <ac:spMk id="30" creationId="{32B6D332-F78C-49F2-9B7C-152282408E50}"/>
          </ac:spMkLst>
        </pc:spChg>
        <pc:spChg chg="mod">
          <ac:chgData name="KNS SUB" userId="a49e7185d84df695" providerId="LiveId" clId="{DE603DE8-B0ED-4A33-BF16-06F8CA6DE48D}" dt="2021-08-09T05:38:11.158" v="3280"/>
          <ac:spMkLst>
            <pc:docMk/>
            <pc:sldMk cId="434902286" sldId="345"/>
            <ac:spMk id="32" creationId="{8C6C3AE4-00AA-4CD5-A0D9-B407072EBF98}"/>
          </ac:spMkLst>
        </pc:spChg>
        <pc:spChg chg="mod">
          <ac:chgData name="KNS SUB" userId="a49e7185d84df695" providerId="LiveId" clId="{DE603DE8-B0ED-4A33-BF16-06F8CA6DE48D}" dt="2021-08-09T05:38:11.158" v="3280"/>
          <ac:spMkLst>
            <pc:docMk/>
            <pc:sldMk cId="434902286" sldId="345"/>
            <ac:spMk id="34" creationId="{AC89F9A0-2EFE-4011-AF91-6B4A4A0C12C4}"/>
          </ac:spMkLst>
        </pc:spChg>
        <pc:spChg chg="mod">
          <ac:chgData name="KNS SUB" userId="a49e7185d84df695" providerId="LiveId" clId="{DE603DE8-B0ED-4A33-BF16-06F8CA6DE48D}" dt="2021-08-09T05:38:11.158" v="3280"/>
          <ac:spMkLst>
            <pc:docMk/>
            <pc:sldMk cId="434902286" sldId="345"/>
            <ac:spMk id="35" creationId="{1DE94EF6-C058-4F7B-A634-14A0D7E6F88C}"/>
          </ac:spMkLst>
        </pc:spChg>
        <pc:spChg chg="mod">
          <ac:chgData name="KNS SUB" userId="a49e7185d84df695" providerId="LiveId" clId="{DE603DE8-B0ED-4A33-BF16-06F8CA6DE48D}" dt="2021-08-09T05:38:11.158" v="3280"/>
          <ac:spMkLst>
            <pc:docMk/>
            <pc:sldMk cId="434902286" sldId="345"/>
            <ac:spMk id="37" creationId="{7CC6D804-B66D-430A-95AE-D0A8C14A5377}"/>
          </ac:spMkLst>
        </pc:spChg>
        <pc:spChg chg="mod">
          <ac:chgData name="KNS SUB" userId="a49e7185d84df695" providerId="LiveId" clId="{DE603DE8-B0ED-4A33-BF16-06F8CA6DE48D}" dt="2021-08-09T05:38:11.158" v="3280"/>
          <ac:spMkLst>
            <pc:docMk/>
            <pc:sldMk cId="434902286" sldId="345"/>
            <ac:spMk id="38" creationId="{60F04281-2AD0-42C9-9E6D-2F40785B5CAD}"/>
          </ac:spMkLst>
        </pc:spChg>
        <pc:spChg chg="mod">
          <ac:chgData name="KNS SUB" userId="a49e7185d84df695" providerId="LiveId" clId="{DE603DE8-B0ED-4A33-BF16-06F8CA6DE48D}" dt="2021-08-09T05:38:11.158" v="3280"/>
          <ac:spMkLst>
            <pc:docMk/>
            <pc:sldMk cId="434902286" sldId="345"/>
            <ac:spMk id="39" creationId="{D51DF220-93C7-4973-8296-94DA261D1E17}"/>
          </ac:spMkLst>
        </pc:spChg>
        <pc:spChg chg="mod">
          <ac:chgData name="KNS SUB" userId="a49e7185d84df695" providerId="LiveId" clId="{DE603DE8-B0ED-4A33-BF16-06F8CA6DE48D}" dt="2021-08-09T05:38:11.158" v="3280"/>
          <ac:spMkLst>
            <pc:docMk/>
            <pc:sldMk cId="434902286" sldId="345"/>
            <ac:spMk id="40" creationId="{13A026BA-AB84-44C5-A48E-37FCF914088D}"/>
          </ac:spMkLst>
        </pc:spChg>
        <pc:spChg chg="mod">
          <ac:chgData name="KNS SUB" userId="a49e7185d84df695" providerId="LiveId" clId="{DE603DE8-B0ED-4A33-BF16-06F8CA6DE48D}" dt="2021-08-09T05:38:11.158" v="3280"/>
          <ac:spMkLst>
            <pc:docMk/>
            <pc:sldMk cId="434902286" sldId="345"/>
            <ac:spMk id="41" creationId="{909C59DB-020E-4B46-8917-B54D0023B9D4}"/>
          </ac:spMkLst>
        </pc:spChg>
        <pc:spChg chg="add del mod">
          <ac:chgData name="KNS SUB" userId="a49e7185d84df695" providerId="LiveId" clId="{DE603DE8-B0ED-4A33-BF16-06F8CA6DE48D}" dt="2021-08-09T05:38:16.246" v="3281"/>
          <ac:spMkLst>
            <pc:docMk/>
            <pc:sldMk cId="434902286" sldId="345"/>
            <ac:spMk id="42" creationId="{65C3D9C9-D0C8-42AB-9343-6A28A7DFEE24}"/>
          </ac:spMkLst>
        </pc:spChg>
        <pc:spChg chg="add del mod">
          <ac:chgData name="KNS SUB" userId="a49e7185d84df695" providerId="LiveId" clId="{DE603DE8-B0ED-4A33-BF16-06F8CA6DE48D}" dt="2021-08-09T05:38:16.246" v="3281"/>
          <ac:spMkLst>
            <pc:docMk/>
            <pc:sldMk cId="434902286" sldId="345"/>
            <ac:spMk id="43" creationId="{7F3C6C2B-2EEA-4078-9C84-52B53E16BAE0}"/>
          </ac:spMkLst>
        </pc:spChg>
        <pc:spChg chg="add del mod">
          <ac:chgData name="KNS SUB" userId="a49e7185d84df695" providerId="LiveId" clId="{DE603DE8-B0ED-4A33-BF16-06F8CA6DE48D}" dt="2021-08-09T05:38:16.246" v="3281"/>
          <ac:spMkLst>
            <pc:docMk/>
            <pc:sldMk cId="434902286" sldId="345"/>
            <ac:spMk id="44" creationId="{36D0C7EA-753E-4C72-8E1A-809C0880CABB}"/>
          </ac:spMkLst>
        </pc:spChg>
        <pc:spChg chg="add del mod">
          <ac:chgData name="KNS SUB" userId="a49e7185d84df695" providerId="LiveId" clId="{DE603DE8-B0ED-4A33-BF16-06F8CA6DE48D}" dt="2021-08-09T05:38:16.246" v="3281"/>
          <ac:spMkLst>
            <pc:docMk/>
            <pc:sldMk cId="434902286" sldId="345"/>
            <ac:spMk id="45" creationId="{0E1837F5-0148-417B-94E4-62C22ED87A96}"/>
          </ac:spMkLst>
        </pc:spChg>
        <pc:spChg chg="add del mod">
          <ac:chgData name="KNS SUB" userId="a49e7185d84df695" providerId="LiveId" clId="{DE603DE8-B0ED-4A33-BF16-06F8CA6DE48D}" dt="2021-08-09T05:38:16.246" v="3281"/>
          <ac:spMkLst>
            <pc:docMk/>
            <pc:sldMk cId="434902286" sldId="345"/>
            <ac:spMk id="46" creationId="{03B2AF18-7182-4F0A-98B5-EDA2263EC2FF}"/>
          </ac:spMkLst>
        </pc:spChg>
        <pc:spChg chg="mod">
          <ac:chgData name="KNS SUB" userId="a49e7185d84df695" providerId="LiveId" clId="{DE603DE8-B0ED-4A33-BF16-06F8CA6DE48D}" dt="2021-08-09T05:38:11.158" v="3280"/>
          <ac:spMkLst>
            <pc:docMk/>
            <pc:sldMk cId="434902286" sldId="345"/>
            <ac:spMk id="48" creationId="{A32FBECC-12F9-4F88-AE1A-161158E74224}"/>
          </ac:spMkLst>
        </pc:spChg>
        <pc:spChg chg="mod">
          <ac:chgData name="KNS SUB" userId="a49e7185d84df695" providerId="LiveId" clId="{DE603DE8-B0ED-4A33-BF16-06F8CA6DE48D}" dt="2021-08-09T05:38:11.158" v="3280"/>
          <ac:spMkLst>
            <pc:docMk/>
            <pc:sldMk cId="434902286" sldId="345"/>
            <ac:spMk id="49" creationId="{96B2BB1E-C5E7-4E7C-8056-1E73E75561D0}"/>
          </ac:spMkLst>
        </pc:spChg>
        <pc:spChg chg="mod">
          <ac:chgData name="KNS SUB" userId="a49e7185d84df695" providerId="LiveId" clId="{DE603DE8-B0ED-4A33-BF16-06F8CA6DE48D}" dt="2021-08-09T05:38:11.158" v="3280"/>
          <ac:spMkLst>
            <pc:docMk/>
            <pc:sldMk cId="434902286" sldId="345"/>
            <ac:spMk id="50" creationId="{1E6BE404-FB20-4F34-8E29-28125644B09A}"/>
          </ac:spMkLst>
        </pc:spChg>
        <pc:spChg chg="mod">
          <ac:chgData name="KNS SUB" userId="a49e7185d84df695" providerId="LiveId" clId="{DE603DE8-B0ED-4A33-BF16-06F8CA6DE48D}" dt="2021-08-09T05:38:11.158" v="3280"/>
          <ac:spMkLst>
            <pc:docMk/>
            <pc:sldMk cId="434902286" sldId="345"/>
            <ac:spMk id="51" creationId="{9839E7E5-6F2A-4D0F-BCEC-D006758269CA}"/>
          </ac:spMkLst>
        </pc:spChg>
        <pc:spChg chg="mod">
          <ac:chgData name="KNS SUB" userId="a49e7185d84df695" providerId="LiveId" clId="{DE603DE8-B0ED-4A33-BF16-06F8CA6DE48D}" dt="2021-08-09T05:38:11.158" v="3280"/>
          <ac:spMkLst>
            <pc:docMk/>
            <pc:sldMk cId="434902286" sldId="345"/>
            <ac:spMk id="52" creationId="{4250633B-0C20-4DB1-BF6A-9189185591E6}"/>
          </ac:spMkLst>
        </pc:spChg>
        <pc:spChg chg="add del mod">
          <ac:chgData name="KNS SUB" userId="a49e7185d84df695" providerId="LiveId" clId="{DE603DE8-B0ED-4A33-BF16-06F8CA6DE48D}" dt="2021-08-09T05:38:16.246" v="3281"/>
          <ac:spMkLst>
            <pc:docMk/>
            <pc:sldMk cId="434902286" sldId="345"/>
            <ac:spMk id="53" creationId="{DD6B60A7-1BF7-454C-AB5D-F42381DF2856}"/>
          </ac:spMkLst>
        </pc:spChg>
        <pc:spChg chg="add del mod">
          <ac:chgData name="KNS SUB" userId="a49e7185d84df695" providerId="LiveId" clId="{DE603DE8-B0ED-4A33-BF16-06F8CA6DE48D}" dt="2021-08-09T05:38:16.246" v="3281"/>
          <ac:spMkLst>
            <pc:docMk/>
            <pc:sldMk cId="434902286" sldId="345"/>
            <ac:spMk id="54" creationId="{EB0E44D6-F6D2-4B5D-A455-EA5278AB3355}"/>
          </ac:spMkLst>
        </pc:spChg>
        <pc:spChg chg="mod">
          <ac:chgData name="KNS SUB" userId="a49e7185d84df695" providerId="LiveId" clId="{DE603DE8-B0ED-4A33-BF16-06F8CA6DE48D}" dt="2021-08-09T05:38:11.158" v="3280"/>
          <ac:spMkLst>
            <pc:docMk/>
            <pc:sldMk cId="434902286" sldId="345"/>
            <ac:spMk id="56" creationId="{0DED85E1-C807-4801-AF77-81663B7E328C}"/>
          </ac:spMkLst>
        </pc:spChg>
        <pc:spChg chg="mod">
          <ac:chgData name="KNS SUB" userId="a49e7185d84df695" providerId="LiveId" clId="{DE603DE8-B0ED-4A33-BF16-06F8CA6DE48D}" dt="2021-08-09T05:38:11.158" v="3280"/>
          <ac:spMkLst>
            <pc:docMk/>
            <pc:sldMk cId="434902286" sldId="345"/>
            <ac:spMk id="57" creationId="{9AD164F1-33D8-4A96-A756-8F2F9940FC46}"/>
          </ac:spMkLst>
        </pc:spChg>
        <pc:spChg chg="mod">
          <ac:chgData name="KNS SUB" userId="a49e7185d84df695" providerId="LiveId" clId="{DE603DE8-B0ED-4A33-BF16-06F8CA6DE48D}" dt="2021-08-09T05:38:11.158" v="3280"/>
          <ac:spMkLst>
            <pc:docMk/>
            <pc:sldMk cId="434902286" sldId="345"/>
            <ac:spMk id="58" creationId="{3B771EE5-C71E-46E0-A405-5C407C5D0F1F}"/>
          </ac:spMkLst>
        </pc:spChg>
        <pc:spChg chg="mod">
          <ac:chgData name="KNS SUB" userId="a49e7185d84df695" providerId="LiveId" clId="{DE603DE8-B0ED-4A33-BF16-06F8CA6DE48D}" dt="2021-08-09T05:38:11.158" v="3280"/>
          <ac:spMkLst>
            <pc:docMk/>
            <pc:sldMk cId="434902286" sldId="345"/>
            <ac:spMk id="59" creationId="{AC52599F-67E0-408A-9574-FD52D63CD42D}"/>
          </ac:spMkLst>
        </pc:spChg>
        <pc:spChg chg="mod">
          <ac:chgData name="KNS SUB" userId="a49e7185d84df695" providerId="LiveId" clId="{DE603DE8-B0ED-4A33-BF16-06F8CA6DE48D}" dt="2021-08-09T05:38:11.158" v="3280"/>
          <ac:spMkLst>
            <pc:docMk/>
            <pc:sldMk cId="434902286" sldId="345"/>
            <ac:spMk id="60" creationId="{6F672E37-75DB-4BC4-A210-5F62BB8EE958}"/>
          </ac:spMkLst>
        </pc:spChg>
        <pc:spChg chg="mod">
          <ac:chgData name="KNS SUB" userId="a49e7185d84df695" providerId="LiveId" clId="{DE603DE8-B0ED-4A33-BF16-06F8CA6DE48D}" dt="2021-08-09T05:38:11.158" v="3280"/>
          <ac:spMkLst>
            <pc:docMk/>
            <pc:sldMk cId="434902286" sldId="345"/>
            <ac:spMk id="61" creationId="{B297D11A-1FE5-4187-8C61-5CE8EA452C25}"/>
          </ac:spMkLst>
        </pc:spChg>
        <pc:spChg chg="mod">
          <ac:chgData name="KNS SUB" userId="a49e7185d84df695" providerId="LiveId" clId="{DE603DE8-B0ED-4A33-BF16-06F8CA6DE48D}" dt="2021-08-09T05:38:11.158" v="3280"/>
          <ac:spMkLst>
            <pc:docMk/>
            <pc:sldMk cId="434902286" sldId="345"/>
            <ac:spMk id="63" creationId="{A59858EE-8A43-4176-BE77-38D3C4570832}"/>
          </ac:spMkLst>
        </pc:spChg>
        <pc:spChg chg="mod">
          <ac:chgData name="KNS SUB" userId="a49e7185d84df695" providerId="LiveId" clId="{DE603DE8-B0ED-4A33-BF16-06F8CA6DE48D}" dt="2021-08-09T05:38:11.158" v="3280"/>
          <ac:spMkLst>
            <pc:docMk/>
            <pc:sldMk cId="434902286" sldId="345"/>
            <ac:spMk id="66" creationId="{3695D122-1937-47A5-9193-39C4994DC4C3}"/>
          </ac:spMkLst>
        </pc:spChg>
        <pc:spChg chg="mod">
          <ac:chgData name="KNS SUB" userId="a49e7185d84df695" providerId="LiveId" clId="{DE603DE8-B0ED-4A33-BF16-06F8CA6DE48D}" dt="2021-08-09T05:38:11.158" v="3280"/>
          <ac:spMkLst>
            <pc:docMk/>
            <pc:sldMk cId="434902286" sldId="345"/>
            <ac:spMk id="67" creationId="{274963E3-D0CC-499A-B1CE-186231112156}"/>
          </ac:spMkLst>
        </pc:spChg>
        <pc:spChg chg="mod">
          <ac:chgData name="KNS SUB" userId="a49e7185d84df695" providerId="LiveId" clId="{DE603DE8-B0ED-4A33-BF16-06F8CA6DE48D}" dt="2021-08-09T05:38:11.158" v="3280"/>
          <ac:spMkLst>
            <pc:docMk/>
            <pc:sldMk cId="434902286" sldId="345"/>
            <ac:spMk id="68" creationId="{B50FB593-26B2-4F1E-BEBC-99F8F176135B}"/>
          </ac:spMkLst>
        </pc:spChg>
        <pc:spChg chg="mod">
          <ac:chgData name="KNS SUB" userId="a49e7185d84df695" providerId="LiveId" clId="{DE603DE8-B0ED-4A33-BF16-06F8CA6DE48D}" dt="2021-08-09T05:38:11.158" v="3280"/>
          <ac:spMkLst>
            <pc:docMk/>
            <pc:sldMk cId="434902286" sldId="345"/>
            <ac:spMk id="69" creationId="{275C7322-F5E7-4983-BCCD-F060033F06E5}"/>
          </ac:spMkLst>
        </pc:spChg>
        <pc:spChg chg="mod">
          <ac:chgData name="KNS SUB" userId="a49e7185d84df695" providerId="LiveId" clId="{DE603DE8-B0ED-4A33-BF16-06F8CA6DE48D}" dt="2021-08-09T05:38:11.158" v="3280"/>
          <ac:spMkLst>
            <pc:docMk/>
            <pc:sldMk cId="434902286" sldId="345"/>
            <ac:spMk id="70" creationId="{38486942-CAC1-444E-905F-4450942E248E}"/>
          </ac:spMkLst>
        </pc:spChg>
        <pc:spChg chg="mod">
          <ac:chgData name="KNS SUB" userId="a49e7185d84df695" providerId="LiveId" clId="{DE603DE8-B0ED-4A33-BF16-06F8CA6DE48D}" dt="2021-08-09T05:38:11.158" v="3280"/>
          <ac:spMkLst>
            <pc:docMk/>
            <pc:sldMk cId="434902286" sldId="345"/>
            <ac:spMk id="71" creationId="{374A345F-F116-4FBA-8344-F260D930683B}"/>
          </ac:spMkLst>
        </pc:spChg>
        <pc:spChg chg="mod">
          <ac:chgData name="KNS SUB" userId="a49e7185d84df695" providerId="LiveId" clId="{DE603DE8-B0ED-4A33-BF16-06F8CA6DE48D}" dt="2021-08-09T05:38:11.158" v="3280"/>
          <ac:spMkLst>
            <pc:docMk/>
            <pc:sldMk cId="434902286" sldId="345"/>
            <ac:spMk id="72" creationId="{39A35028-D73A-4FC2-9220-CE9E3D7D862F}"/>
          </ac:spMkLst>
        </pc:spChg>
        <pc:spChg chg="mod">
          <ac:chgData name="KNS SUB" userId="a49e7185d84df695" providerId="LiveId" clId="{DE603DE8-B0ED-4A33-BF16-06F8CA6DE48D}" dt="2021-08-09T05:38:11.158" v="3280"/>
          <ac:spMkLst>
            <pc:docMk/>
            <pc:sldMk cId="434902286" sldId="345"/>
            <ac:spMk id="73" creationId="{429D8FB5-2979-43CB-B9B2-F8D8CB716DCE}"/>
          </ac:spMkLst>
        </pc:spChg>
        <pc:spChg chg="mod">
          <ac:chgData name="KNS SUB" userId="a49e7185d84df695" providerId="LiveId" clId="{DE603DE8-B0ED-4A33-BF16-06F8CA6DE48D}" dt="2021-08-09T05:38:11.158" v="3280"/>
          <ac:spMkLst>
            <pc:docMk/>
            <pc:sldMk cId="434902286" sldId="345"/>
            <ac:spMk id="74" creationId="{73E7F1AA-155A-4F47-80A5-34974CA6FD1D}"/>
          </ac:spMkLst>
        </pc:spChg>
        <pc:spChg chg="mod">
          <ac:chgData name="KNS SUB" userId="a49e7185d84df695" providerId="LiveId" clId="{DE603DE8-B0ED-4A33-BF16-06F8CA6DE48D}" dt="2021-08-09T05:38:11.158" v="3280"/>
          <ac:spMkLst>
            <pc:docMk/>
            <pc:sldMk cId="434902286" sldId="345"/>
            <ac:spMk id="75" creationId="{23A01137-B30B-42FE-A216-A765FDB0B71A}"/>
          </ac:spMkLst>
        </pc:spChg>
        <pc:spChg chg="mod">
          <ac:chgData name="KNS SUB" userId="a49e7185d84df695" providerId="LiveId" clId="{DE603DE8-B0ED-4A33-BF16-06F8CA6DE48D}" dt="2021-08-09T05:38:11.158" v="3280"/>
          <ac:spMkLst>
            <pc:docMk/>
            <pc:sldMk cId="434902286" sldId="345"/>
            <ac:spMk id="76" creationId="{25ED9FA0-3367-4D3C-8714-0D713CF27D71}"/>
          </ac:spMkLst>
        </pc:spChg>
        <pc:spChg chg="mod">
          <ac:chgData name="KNS SUB" userId="a49e7185d84df695" providerId="LiveId" clId="{DE603DE8-B0ED-4A33-BF16-06F8CA6DE48D}" dt="2021-08-09T05:38:11.158" v="3280"/>
          <ac:spMkLst>
            <pc:docMk/>
            <pc:sldMk cId="434902286" sldId="345"/>
            <ac:spMk id="80" creationId="{057641B9-4BD1-4138-B3AF-A338CC81145F}"/>
          </ac:spMkLst>
        </pc:spChg>
        <pc:spChg chg="mod">
          <ac:chgData name="KNS SUB" userId="a49e7185d84df695" providerId="LiveId" clId="{DE603DE8-B0ED-4A33-BF16-06F8CA6DE48D}" dt="2021-08-09T05:38:11.158" v="3280"/>
          <ac:spMkLst>
            <pc:docMk/>
            <pc:sldMk cId="434902286" sldId="345"/>
            <ac:spMk id="81" creationId="{D64D77AC-AB10-404D-BEC1-D6FED10C2A72}"/>
          </ac:spMkLst>
        </pc:spChg>
        <pc:spChg chg="mod">
          <ac:chgData name="KNS SUB" userId="a49e7185d84df695" providerId="LiveId" clId="{DE603DE8-B0ED-4A33-BF16-06F8CA6DE48D}" dt="2021-08-09T05:38:11.158" v="3280"/>
          <ac:spMkLst>
            <pc:docMk/>
            <pc:sldMk cId="434902286" sldId="345"/>
            <ac:spMk id="82" creationId="{566F1E63-CD1B-4F60-8F57-84099100EA95}"/>
          </ac:spMkLst>
        </pc:spChg>
        <pc:spChg chg="mod">
          <ac:chgData name="KNS SUB" userId="a49e7185d84df695" providerId="LiveId" clId="{DE603DE8-B0ED-4A33-BF16-06F8CA6DE48D}" dt="2021-08-09T05:38:11.158" v="3280"/>
          <ac:spMkLst>
            <pc:docMk/>
            <pc:sldMk cId="434902286" sldId="345"/>
            <ac:spMk id="83" creationId="{7A74EDE8-7F7A-4C1A-83AD-C05016D74217}"/>
          </ac:spMkLst>
        </pc:spChg>
        <pc:spChg chg="mod">
          <ac:chgData name="KNS SUB" userId="a49e7185d84df695" providerId="LiveId" clId="{DE603DE8-B0ED-4A33-BF16-06F8CA6DE48D}" dt="2021-08-09T05:38:11.158" v="3280"/>
          <ac:spMkLst>
            <pc:docMk/>
            <pc:sldMk cId="434902286" sldId="345"/>
            <ac:spMk id="84" creationId="{1B09EB53-C252-4ABA-9512-403CE242CFA0}"/>
          </ac:spMkLst>
        </pc:spChg>
        <pc:spChg chg="mod">
          <ac:chgData name="KNS SUB" userId="a49e7185d84df695" providerId="LiveId" clId="{DE603DE8-B0ED-4A33-BF16-06F8CA6DE48D}" dt="2021-08-09T05:38:11.158" v="3280"/>
          <ac:spMkLst>
            <pc:docMk/>
            <pc:sldMk cId="434902286" sldId="345"/>
            <ac:spMk id="85" creationId="{632DFC10-1CED-448D-ADF3-0BDFAF5CA556}"/>
          </ac:spMkLst>
        </pc:spChg>
        <pc:spChg chg="mod">
          <ac:chgData name="KNS SUB" userId="a49e7185d84df695" providerId="LiveId" clId="{DE603DE8-B0ED-4A33-BF16-06F8CA6DE48D}" dt="2021-08-09T05:38:11.158" v="3280"/>
          <ac:spMkLst>
            <pc:docMk/>
            <pc:sldMk cId="434902286" sldId="345"/>
            <ac:spMk id="86" creationId="{2F213AEA-9FE0-4EBA-A892-009C94EE8972}"/>
          </ac:spMkLst>
        </pc:spChg>
        <pc:spChg chg="mod">
          <ac:chgData name="KNS SUB" userId="a49e7185d84df695" providerId="LiveId" clId="{DE603DE8-B0ED-4A33-BF16-06F8CA6DE48D}" dt="2021-08-09T05:38:11.158" v="3280"/>
          <ac:spMkLst>
            <pc:docMk/>
            <pc:sldMk cId="434902286" sldId="345"/>
            <ac:spMk id="87" creationId="{F6769DA7-6E7A-4EA6-A15E-05E2CBD2A41F}"/>
          </ac:spMkLst>
        </pc:spChg>
        <pc:spChg chg="mod">
          <ac:chgData name="KNS SUB" userId="a49e7185d84df695" providerId="LiveId" clId="{DE603DE8-B0ED-4A33-BF16-06F8CA6DE48D}" dt="2021-08-09T05:38:11.158" v="3280"/>
          <ac:spMkLst>
            <pc:docMk/>
            <pc:sldMk cId="434902286" sldId="345"/>
            <ac:spMk id="88" creationId="{AA584B32-7EAC-41C2-B6EC-4664449279E8}"/>
          </ac:spMkLst>
        </pc:spChg>
        <pc:spChg chg="mod">
          <ac:chgData name="KNS SUB" userId="a49e7185d84df695" providerId="LiveId" clId="{DE603DE8-B0ED-4A33-BF16-06F8CA6DE48D}" dt="2021-08-09T05:38:11.158" v="3280"/>
          <ac:spMkLst>
            <pc:docMk/>
            <pc:sldMk cId="434902286" sldId="345"/>
            <ac:spMk id="89" creationId="{42FFF357-B537-4DAD-809B-958746B3E302}"/>
          </ac:spMkLst>
        </pc:spChg>
        <pc:spChg chg="mod">
          <ac:chgData name="KNS SUB" userId="a49e7185d84df695" providerId="LiveId" clId="{DE603DE8-B0ED-4A33-BF16-06F8CA6DE48D}" dt="2021-08-09T05:38:11.158" v="3280"/>
          <ac:spMkLst>
            <pc:docMk/>
            <pc:sldMk cId="434902286" sldId="345"/>
            <ac:spMk id="90" creationId="{E1EEE145-1231-400F-BF35-CD63A0B4B3DF}"/>
          </ac:spMkLst>
        </pc:spChg>
        <pc:spChg chg="add del mod">
          <ac:chgData name="KNS SUB" userId="a49e7185d84df695" providerId="LiveId" clId="{DE603DE8-B0ED-4A33-BF16-06F8CA6DE48D}" dt="2021-08-09T05:38:16.246" v="3281"/>
          <ac:spMkLst>
            <pc:docMk/>
            <pc:sldMk cId="434902286" sldId="345"/>
            <ac:spMk id="91" creationId="{413234B6-4219-449D-8B50-42E68AEB5179}"/>
          </ac:spMkLst>
        </pc:spChg>
        <pc:spChg chg="mod">
          <ac:chgData name="KNS SUB" userId="a49e7185d84df695" providerId="LiveId" clId="{DE603DE8-B0ED-4A33-BF16-06F8CA6DE48D}" dt="2021-08-09T05:38:11.158" v="3280"/>
          <ac:spMkLst>
            <pc:docMk/>
            <pc:sldMk cId="434902286" sldId="345"/>
            <ac:spMk id="93" creationId="{D93369AA-9E67-4FA0-90D7-2AB052CAC0FB}"/>
          </ac:spMkLst>
        </pc:spChg>
        <pc:spChg chg="mod">
          <ac:chgData name="KNS SUB" userId="a49e7185d84df695" providerId="LiveId" clId="{DE603DE8-B0ED-4A33-BF16-06F8CA6DE48D}" dt="2021-08-09T05:38:11.158" v="3280"/>
          <ac:spMkLst>
            <pc:docMk/>
            <pc:sldMk cId="434902286" sldId="345"/>
            <ac:spMk id="94" creationId="{39F425EC-7328-4132-BB48-1150BBA304FF}"/>
          </ac:spMkLst>
        </pc:spChg>
        <pc:spChg chg="mod">
          <ac:chgData name="KNS SUB" userId="a49e7185d84df695" providerId="LiveId" clId="{DE603DE8-B0ED-4A33-BF16-06F8CA6DE48D}" dt="2021-08-09T05:38:11.158" v="3280"/>
          <ac:spMkLst>
            <pc:docMk/>
            <pc:sldMk cId="434902286" sldId="345"/>
            <ac:spMk id="95" creationId="{93E2C2CF-06C8-46CA-BA6E-A9E7A9C619E0}"/>
          </ac:spMkLst>
        </pc:spChg>
        <pc:spChg chg="mod">
          <ac:chgData name="KNS SUB" userId="a49e7185d84df695" providerId="LiveId" clId="{DE603DE8-B0ED-4A33-BF16-06F8CA6DE48D}" dt="2021-08-09T05:38:11.158" v="3280"/>
          <ac:spMkLst>
            <pc:docMk/>
            <pc:sldMk cId="434902286" sldId="345"/>
            <ac:spMk id="96" creationId="{C4EA772D-6969-4FA8-ADF8-85CB8A333F23}"/>
          </ac:spMkLst>
        </pc:spChg>
        <pc:spChg chg="mod">
          <ac:chgData name="KNS SUB" userId="a49e7185d84df695" providerId="LiveId" clId="{DE603DE8-B0ED-4A33-BF16-06F8CA6DE48D}" dt="2021-08-09T05:38:11.158" v="3280"/>
          <ac:spMkLst>
            <pc:docMk/>
            <pc:sldMk cId="434902286" sldId="345"/>
            <ac:spMk id="97" creationId="{FC3ED3A1-B119-45AD-9A1C-1453193F1CE3}"/>
          </ac:spMkLst>
        </pc:spChg>
        <pc:spChg chg="mod">
          <ac:chgData name="KNS SUB" userId="a49e7185d84df695" providerId="LiveId" clId="{DE603DE8-B0ED-4A33-BF16-06F8CA6DE48D}" dt="2021-08-09T05:38:11.158" v="3280"/>
          <ac:spMkLst>
            <pc:docMk/>
            <pc:sldMk cId="434902286" sldId="345"/>
            <ac:spMk id="98" creationId="{502C3B57-8D33-40D8-852F-916CAED03E2D}"/>
          </ac:spMkLst>
        </pc:spChg>
        <pc:spChg chg="mod">
          <ac:chgData name="KNS SUB" userId="a49e7185d84df695" providerId="LiveId" clId="{DE603DE8-B0ED-4A33-BF16-06F8CA6DE48D}" dt="2021-08-09T05:38:11.158" v="3280"/>
          <ac:spMkLst>
            <pc:docMk/>
            <pc:sldMk cId="434902286" sldId="345"/>
            <ac:spMk id="99" creationId="{412CD243-B5F6-43F0-9AA9-7D05B7DED8A9}"/>
          </ac:spMkLst>
        </pc:spChg>
        <pc:spChg chg="mod">
          <ac:chgData name="KNS SUB" userId="a49e7185d84df695" providerId="LiveId" clId="{DE603DE8-B0ED-4A33-BF16-06F8CA6DE48D}" dt="2021-08-09T05:38:11.158" v="3280"/>
          <ac:spMkLst>
            <pc:docMk/>
            <pc:sldMk cId="434902286" sldId="345"/>
            <ac:spMk id="100" creationId="{48D30096-7910-4AB9-9C49-430D4E543E44}"/>
          </ac:spMkLst>
        </pc:spChg>
        <pc:spChg chg="mod">
          <ac:chgData name="KNS SUB" userId="a49e7185d84df695" providerId="LiveId" clId="{DE603DE8-B0ED-4A33-BF16-06F8CA6DE48D}" dt="2021-08-09T05:38:11.158" v="3280"/>
          <ac:spMkLst>
            <pc:docMk/>
            <pc:sldMk cId="434902286" sldId="345"/>
            <ac:spMk id="101" creationId="{D6419F93-01A1-44D8-AF2E-27F8456C73FB}"/>
          </ac:spMkLst>
        </pc:spChg>
        <pc:spChg chg="mod">
          <ac:chgData name="KNS SUB" userId="a49e7185d84df695" providerId="LiveId" clId="{DE603DE8-B0ED-4A33-BF16-06F8CA6DE48D}" dt="2021-08-09T05:38:11.158" v="3280"/>
          <ac:spMkLst>
            <pc:docMk/>
            <pc:sldMk cId="434902286" sldId="345"/>
            <ac:spMk id="102" creationId="{E6406A52-CE16-4A52-BD4E-7AB77A20EEB4}"/>
          </ac:spMkLst>
        </pc:spChg>
        <pc:spChg chg="mod">
          <ac:chgData name="KNS SUB" userId="a49e7185d84df695" providerId="LiveId" clId="{DE603DE8-B0ED-4A33-BF16-06F8CA6DE48D}" dt="2021-08-09T05:38:11.158" v="3280"/>
          <ac:spMkLst>
            <pc:docMk/>
            <pc:sldMk cId="434902286" sldId="345"/>
            <ac:spMk id="103" creationId="{8886091A-859F-4B71-B731-17AB5C142231}"/>
          </ac:spMkLst>
        </pc:spChg>
        <pc:spChg chg="mod">
          <ac:chgData name="KNS SUB" userId="a49e7185d84df695" providerId="LiveId" clId="{DE603DE8-B0ED-4A33-BF16-06F8CA6DE48D}" dt="2021-08-09T05:38:11.158" v="3280"/>
          <ac:spMkLst>
            <pc:docMk/>
            <pc:sldMk cId="434902286" sldId="345"/>
            <ac:spMk id="104" creationId="{52C58502-0550-44CD-BDF8-CC93B24A1C7A}"/>
          </ac:spMkLst>
        </pc:spChg>
        <pc:spChg chg="mod">
          <ac:chgData name="KNS SUB" userId="a49e7185d84df695" providerId="LiveId" clId="{DE603DE8-B0ED-4A33-BF16-06F8CA6DE48D}" dt="2021-08-09T05:38:11.158" v="3280"/>
          <ac:spMkLst>
            <pc:docMk/>
            <pc:sldMk cId="434902286" sldId="345"/>
            <ac:spMk id="105" creationId="{93B9DDA4-F0BC-4B71-9F4A-DFD6ECE309A1}"/>
          </ac:spMkLst>
        </pc:spChg>
        <pc:spChg chg="mod">
          <ac:chgData name="KNS SUB" userId="a49e7185d84df695" providerId="LiveId" clId="{DE603DE8-B0ED-4A33-BF16-06F8CA6DE48D}" dt="2021-08-09T05:38:11.158" v="3280"/>
          <ac:spMkLst>
            <pc:docMk/>
            <pc:sldMk cId="434902286" sldId="345"/>
            <ac:spMk id="106" creationId="{E9754204-64A3-4B46-ACA9-CFAD3A01EAE3}"/>
          </ac:spMkLst>
        </pc:spChg>
        <pc:spChg chg="mod">
          <ac:chgData name="KNS SUB" userId="a49e7185d84df695" providerId="LiveId" clId="{DE603DE8-B0ED-4A33-BF16-06F8CA6DE48D}" dt="2021-08-09T05:38:11.158" v="3280"/>
          <ac:spMkLst>
            <pc:docMk/>
            <pc:sldMk cId="434902286" sldId="345"/>
            <ac:spMk id="107" creationId="{E2134D0A-EB5A-4CCE-8561-93CAD75C7745}"/>
          </ac:spMkLst>
        </pc:spChg>
        <pc:spChg chg="mod">
          <ac:chgData name="KNS SUB" userId="a49e7185d84df695" providerId="LiveId" clId="{DE603DE8-B0ED-4A33-BF16-06F8CA6DE48D}" dt="2021-08-09T05:38:11.158" v="3280"/>
          <ac:spMkLst>
            <pc:docMk/>
            <pc:sldMk cId="434902286" sldId="345"/>
            <ac:spMk id="108" creationId="{4D6410B5-1F6C-4FAA-BBDA-BC6494C646B6}"/>
          </ac:spMkLst>
        </pc:spChg>
        <pc:spChg chg="mod">
          <ac:chgData name="KNS SUB" userId="a49e7185d84df695" providerId="LiveId" clId="{DE603DE8-B0ED-4A33-BF16-06F8CA6DE48D}" dt="2021-08-09T05:38:11.158" v="3280"/>
          <ac:spMkLst>
            <pc:docMk/>
            <pc:sldMk cId="434902286" sldId="345"/>
            <ac:spMk id="109" creationId="{048CC6FF-D0AF-41F6-A246-9C5DC0B1473A}"/>
          </ac:spMkLst>
        </pc:spChg>
        <pc:spChg chg="mod">
          <ac:chgData name="KNS SUB" userId="a49e7185d84df695" providerId="LiveId" clId="{DE603DE8-B0ED-4A33-BF16-06F8CA6DE48D}" dt="2021-08-09T05:38:11.158" v="3280"/>
          <ac:spMkLst>
            <pc:docMk/>
            <pc:sldMk cId="434902286" sldId="345"/>
            <ac:spMk id="110" creationId="{2C632225-5E97-4ECC-9FC8-C91A7E26FE93}"/>
          </ac:spMkLst>
        </pc:spChg>
        <pc:spChg chg="mod">
          <ac:chgData name="KNS SUB" userId="a49e7185d84df695" providerId="LiveId" clId="{DE603DE8-B0ED-4A33-BF16-06F8CA6DE48D}" dt="2021-08-09T05:38:11.158" v="3280"/>
          <ac:spMkLst>
            <pc:docMk/>
            <pc:sldMk cId="434902286" sldId="345"/>
            <ac:spMk id="112" creationId="{1E7FE0DC-C701-4EFB-8878-A79151E66A1F}"/>
          </ac:spMkLst>
        </pc:spChg>
        <pc:spChg chg="mod">
          <ac:chgData name="KNS SUB" userId="a49e7185d84df695" providerId="LiveId" clId="{DE603DE8-B0ED-4A33-BF16-06F8CA6DE48D}" dt="2021-08-09T05:38:11.158" v="3280"/>
          <ac:spMkLst>
            <pc:docMk/>
            <pc:sldMk cId="434902286" sldId="345"/>
            <ac:spMk id="113" creationId="{D5A4ADA1-C215-43BA-9213-69948ADA494C}"/>
          </ac:spMkLst>
        </pc:spChg>
        <pc:spChg chg="add del mod">
          <ac:chgData name="KNS SUB" userId="a49e7185d84df695" providerId="LiveId" clId="{DE603DE8-B0ED-4A33-BF16-06F8CA6DE48D}" dt="2021-08-09T05:38:16.246" v="3281"/>
          <ac:spMkLst>
            <pc:docMk/>
            <pc:sldMk cId="434902286" sldId="345"/>
            <ac:spMk id="114" creationId="{EA9DFFD0-66C7-4C44-BD05-CB092C4C65D2}"/>
          </ac:spMkLst>
        </pc:spChg>
        <pc:spChg chg="mod">
          <ac:chgData name="KNS SUB" userId="a49e7185d84df695" providerId="LiveId" clId="{DE603DE8-B0ED-4A33-BF16-06F8CA6DE48D}" dt="2021-08-09T05:38:11.158" v="3280"/>
          <ac:spMkLst>
            <pc:docMk/>
            <pc:sldMk cId="434902286" sldId="345"/>
            <ac:spMk id="116" creationId="{A321EA71-05F4-47A9-B045-CD8C7F9E536D}"/>
          </ac:spMkLst>
        </pc:spChg>
        <pc:spChg chg="mod">
          <ac:chgData name="KNS SUB" userId="a49e7185d84df695" providerId="LiveId" clId="{DE603DE8-B0ED-4A33-BF16-06F8CA6DE48D}" dt="2021-08-09T05:38:11.158" v="3280"/>
          <ac:spMkLst>
            <pc:docMk/>
            <pc:sldMk cId="434902286" sldId="345"/>
            <ac:spMk id="117" creationId="{352DB331-BF76-4E9A-AEB0-C1C180610712}"/>
          </ac:spMkLst>
        </pc:spChg>
        <pc:spChg chg="add del mod">
          <ac:chgData name="KNS SUB" userId="a49e7185d84df695" providerId="LiveId" clId="{DE603DE8-B0ED-4A33-BF16-06F8CA6DE48D}" dt="2021-08-09T05:38:16.246" v="3281"/>
          <ac:spMkLst>
            <pc:docMk/>
            <pc:sldMk cId="434902286" sldId="345"/>
            <ac:spMk id="118" creationId="{91583425-0B3E-41CA-B184-D9DCBB435262}"/>
          </ac:spMkLst>
        </pc:spChg>
        <pc:spChg chg="add del mod">
          <ac:chgData name="KNS SUB" userId="a49e7185d84df695" providerId="LiveId" clId="{DE603DE8-B0ED-4A33-BF16-06F8CA6DE48D}" dt="2021-08-09T05:38:16.246" v="3281"/>
          <ac:spMkLst>
            <pc:docMk/>
            <pc:sldMk cId="434902286" sldId="345"/>
            <ac:spMk id="119" creationId="{F302A544-BEDE-4E68-98FE-6FDA5740EFBE}"/>
          </ac:spMkLst>
        </pc:spChg>
        <pc:spChg chg="add del mod">
          <ac:chgData name="KNS SUB" userId="a49e7185d84df695" providerId="LiveId" clId="{DE603DE8-B0ED-4A33-BF16-06F8CA6DE48D}" dt="2021-08-09T05:38:16.246" v="3281"/>
          <ac:spMkLst>
            <pc:docMk/>
            <pc:sldMk cId="434902286" sldId="345"/>
            <ac:spMk id="120" creationId="{F1CA6B07-F3DA-44DD-A18C-EAE1D90B7998}"/>
          </ac:spMkLst>
        </pc:spChg>
        <pc:spChg chg="add del mod">
          <ac:chgData name="KNS SUB" userId="a49e7185d84df695" providerId="LiveId" clId="{DE603DE8-B0ED-4A33-BF16-06F8CA6DE48D}" dt="2021-08-09T05:38:16.246" v="3281"/>
          <ac:spMkLst>
            <pc:docMk/>
            <pc:sldMk cId="434902286" sldId="345"/>
            <ac:spMk id="121" creationId="{720D9A07-F1DC-4B04-9BA5-C59C95D0888B}"/>
          </ac:spMkLst>
        </pc:spChg>
        <pc:spChg chg="add del mod">
          <ac:chgData name="KNS SUB" userId="a49e7185d84df695" providerId="LiveId" clId="{DE603DE8-B0ED-4A33-BF16-06F8CA6DE48D}" dt="2021-08-09T05:38:16.246" v="3281"/>
          <ac:spMkLst>
            <pc:docMk/>
            <pc:sldMk cId="434902286" sldId="345"/>
            <ac:spMk id="122" creationId="{ED95455C-5C6D-41EB-8A10-1D7261EED9A2}"/>
          </ac:spMkLst>
        </pc:spChg>
        <pc:spChg chg="add del mod">
          <ac:chgData name="KNS SUB" userId="a49e7185d84df695" providerId="LiveId" clId="{DE603DE8-B0ED-4A33-BF16-06F8CA6DE48D}" dt="2021-08-09T05:38:16.246" v="3281"/>
          <ac:spMkLst>
            <pc:docMk/>
            <pc:sldMk cId="434902286" sldId="345"/>
            <ac:spMk id="123" creationId="{539AEC02-A936-4838-B030-6570EA46F6BA}"/>
          </ac:spMkLst>
        </pc:spChg>
        <pc:spChg chg="add del mod">
          <ac:chgData name="KNS SUB" userId="a49e7185d84df695" providerId="LiveId" clId="{DE603DE8-B0ED-4A33-BF16-06F8CA6DE48D}" dt="2021-08-09T05:38:16.246" v="3281"/>
          <ac:spMkLst>
            <pc:docMk/>
            <pc:sldMk cId="434902286" sldId="345"/>
            <ac:spMk id="124" creationId="{BB82DA8E-48CD-42C8-BB98-C1B22CC291EC}"/>
          </ac:spMkLst>
        </pc:spChg>
        <pc:spChg chg="add del mod">
          <ac:chgData name="KNS SUB" userId="a49e7185d84df695" providerId="LiveId" clId="{DE603DE8-B0ED-4A33-BF16-06F8CA6DE48D}" dt="2021-08-09T05:38:16.246" v="3281"/>
          <ac:spMkLst>
            <pc:docMk/>
            <pc:sldMk cId="434902286" sldId="345"/>
            <ac:spMk id="125" creationId="{7B568249-01F4-4262-858E-58E415A8C71D}"/>
          </ac:spMkLst>
        </pc:spChg>
        <pc:spChg chg="add del mod">
          <ac:chgData name="KNS SUB" userId="a49e7185d84df695" providerId="LiveId" clId="{DE603DE8-B0ED-4A33-BF16-06F8CA6DE48D}" dt="2021-08-09T05:38:16.246" v="3281"/>
          <ac:spMkLst>
            <pc:docMk/>
            <pc:sldMk cId="434902286" sldId="345"/>
            <ac:spMk id="126" creationId="{7A6B4ADB-EFAD-471D-93AC-FBFD52463F19}"/>
          </ac:spMkLst>
        </pc:spChg>
        <pc:spChg chg="add del mod">
          <ac:chgData name="KNS SUB" userId="a49e7185d84df695" providerId="LiveId" clId="{DE603DE8-B0ED-4A33-BF16-06F8CA6DE48D}" dt="2021-08-09T05:38:16.246" v="3281"/>
          <ac:spMkLst>
            <pc:docMk/>
            <pc:sldMk cId="434902286" sldId="345"/>
            <ac:spMk id="127" creationId="{40F17338-649C-4D51-B048-FFED8AF2BFD1}"/>
          </ac:spMkLst>
        </pc:spChg>
        <pc:spChg chg="add del mod">
          <ac:chgData name="KNS SUB" userId="a49e7185d84df695" providerId="LiveId" clId="{DE603DE8-B0ED-4A33-BF16-06F8CA6DE48D}" dt="2021-08-09T05:38:16.246" v="3281"/>
          <ac:spMkLst>
            <pc:docMk/>
            <pc:sldMk cId="434902286" sldId="345"/>
            <ac:spMk id="128" creationId="{1B6BC261-CF53-4137-BFA2-D70A15292D68}"/>
          </ac:spMkLst>
        </pc:spChg>
        <pc:spChg chg="mod">
          <ac:chgData name="KNS SUB" userId="a49e7185d84df695" providerId="LiveId" clId="{DE603DE8-B0ED-4A33-BF16-06F8CA6DE48D}" dt="2021-08-09T05:38:11.158" v="3280"/>
          <ac:spMkLst>
            <pc:docMk/>
            <pc:sldMk cId="434902286" sldId="345"/>
            <ac:spMk id="130" creationId="{D93B3E45-551D-4E02-80BF-892D233A9D28}"/>
          </ac:spMkLst>
        </pc:spChg>
        <pc:spChg chg="mod">
          <ac:chgData name="KNS SUB" userId="a49e7185d84df695" providerId="LiveId" clId="{DE603DE8-B0ED-4A33-BF16-06F8CA6DE48D}" dt="2021-08-09T05:38:11.158" v="3280"/>
          <ac:spMkLst>
            <pc:docMk/>
            <pc:sldMk cId="434902286" sldId="345"/>
            <ac:spMk id="131" creationId="{380A1DB8-766D-46A2-B444-5DA8BCE95DB5}"/>
          </ac:spMkLst>
        </pc:spChg>
        <pc:spChg chg="mod">
          <ac:chgData name="KNS SUB" userId="a49e7185d84df695" providerId="LiveId" clId="{DE603DE8-B0ED-4A33-BF16-06F8CA6DE48D}" dt="2021-08-09T05:38:11.158" v="3280"/>
          <ac:spMkLst>
            <pc:docMk/>
            <pc:sldMk cId="434902286" sldId="345"/>
            <ac:spMk id="132" creationId="{979CB298-49DE-4761-B0AE-821C427DBC38}"/>
          </ac:spMkLst>
        </pc:spChg>
        <pc:spChg chg="mod">
          <ac:chgData name="KNS SUB" userId="a49e7185d84df695" providerId="LiveId" clId="{DE603DE8-B0ED-4A33-BF16-06F8CA6DE48D}" dt="2021-08-09T05:38:11.158" v="3280"/>
          <ac:spMkLst>
            <pc:docMk/>
            <pc:sldMk cId="434902286" sldId="345"/>
            <ac:spMk id="133" creationId="{8613BA18-1396-4336-9B73-FF4B82EF66B7}"/>
          </ac:spMkLst>
        </pc:spChg>
        <pc:spChg chg="mod">
          <ac:chgData name="KNS SUB" userId="a49e7185d84df695" providerId="LiveId" clId="{DE603DE8-B0ED-4A33-BF16-06F8CA6DE48D}" dt="2021-08-09T05:38:11.158" v="3280"/>
          <ac:spMkLst>
            <pc:docMk/>
            <pc:sldMk cId="434902286" sldId="345"/>
            <ac:spMk id="134" creationId="{A9498120-C41C-4B86-B939-3CC7F67848EC}"/>
          </ac:spMkLst>
        </pc:spChg>
        <pc:spChg chg="add del mod">
          <ac:chgData name="KNS SUB" userId="a49e7185d84df695" providerId="LiveId" clId="{DE603DE8-B0ED-4A33-BF16-06F8CA6DE48D}" dt="2021-08-09T05:38:16.246" v="3281"/>
          <ac:spMkLst>
            <pc:docMk/>
            <pc:sldMk cId="434902286" sldId="345"/>
            <ac:spMk id="135" creationId="{C522D01E-BB82-4E1D-AB08-F270386BB5D0}"/>
          </ac:spMkLst>
        </pc:spChg>
        <pc:spChg chg="add del mod">
          <ac:chgData name="KNS SUB" userId="a49e7185d84df695" providerId="LiveId" clId="{DE603DE8-B0ED-4A33-BF16-06F8CA6DE48D}" dt="2021-08-09T05:38:16.246" v="3281"/>
          <ac:spMkLst>
            <pc:docMk/>
            <pc:sldMk cId="434902286" sldId="345"/>
            <ac:spMk id="136" creationId="{26434D34-C069-48E5-9F8A-2CA4F7C83C86}"/>
          </ac:spMkLst>
        </pc:spChg>
        <pc:spChg chg="add del mod">
          <ac:chgData name="KNS SUB" userId="a49e7185d84df695" providerId="LiveId" clId="{DE603DE8-B0ED-4A33-BF16-06F8CA6DE48D}" dt="2021-08-09T05:38:16.246" v="3281"/>
          <ac:spMkLst>
            <pc:docMk/>
            <pc:sldMk cId="434902286" sldId="345"/>
            <ac:spMk id="137" creationId="{519A365E-68F8-4E8F-BAEB-387168819FA4}"/>
          </ac:spMkLst>
        </pc:spChg>
        <pc:spChg chg="add del mod">
          <ac:chgData name="KNS SUB" userId="a49e7185d84df695" providerId="LiveId" clId="{DE603DE8-B0ED-4A33-BF16-06F8CA6DE48D}" dt="2021-08-09T05:38:16.246" v="3281"/>
          <ac:spMkLst>
            <pc:docMk/>
            <pc:sldMk cId="434902286" sldId="345"/>
            <ac:spMk id="138" creationId="{BFE2D529-EEE3-4224-BB74-02608CE13E3F}"/>
          </ac:spMkLst>
        </pc:spChg>
        <pc:spChg chg="add del mod">
          <ac:chgData name="KNS SUB" userId="a49e7185d84df695" providerId="LiveId" clId="{DE603DE8-B0ED-4A33-BF16-06F8CA6DE48D}" dt="2021-08-09T05:38:16.246" v="3281"/>
          <ac:spMkLst>
            <pc:docMk/>
            <pc:sldMk cId="434902286" sldId="345"/>
            <ac:spMk id="139" creationId="{799964C4-964F-4CEC-93BA-A4AF6E606DED}"/>
          </ac:spMkLst>
        </pc:spChg>
        <pc:spChg chg="add del mod">
          <ac:chgData name="KNS SUB" userId="a49e7185d84df695" providerId="LiveId" clId="{DE603DE8-B0ED-4A33-BF16-06F8CA6DE48D}" dt="2021-08-09T05:38:16.246" v="3281"/>
          <ac:spMkLst>
            <pc:docMk/>
            <pc:sldMk cId="434902286" sldId="345"/>
            <ac:spMk id="140" creationId="{E33BE1D1-B9B1-4BE3-B7EF-AC7039C3E7F4}"/>
          </ac:spMkLst>
        </pc:spChg>
        <pc:spChg chg="add del mod">
          <ac:chgData name="KNS SUB" userId="a49e7185d84df695" providerId="LiveId" clId="{DE603DE8-B0ED-4A33-BF16-06F8CA6DE48D}" dt="2021-08-09T05:38:16.246" v="3281"/>
          <ac:spMkLst>
            <pc:docMk/>
            <pc:sldMk cId="434902286" sldId="345"/>
            <ac:spMk id="141" creationId="{11591925-07BE-498E-B00F-114ED8B47A3F}"/>
          </ac:spMkLst>
        </pc:spChg>
        <pc:spChg chg="add del mod">
          <ac:chgData name="KNS SUB" userId="a49e7185d84df695" providerId="LiveId" clId="{DE603DE8-B0ED-4A33-BF16-06F8CA6DE48D}" dt="2021-08-09T05:38:16.246" v="3281"/>
          <ac:spMkLst>
            <pc:docMk/>
            <pc:sldMk cId="434902286" sldId="345"/>
            <ac:spMk id="142" creationId="{ABEE96DE-3F7A-4DDC-9DD2-256DF68F467A}"/>
          </ac:spMkLst>
        </pc:spChg>
        <pc:spChg chg="add del mod">
          <ac:chgData name="KNS SUB" userId="a49e7185d84df695" providerId="LiveId" clId="{DE603DE8-B0ED-4A33-BF16-06F8CA6DE48D}" dt="2021-08-09T05:38:16.246" v="3281"/>
          <ac:spMkLst>
            <pc:docMk/>
            <pc:sldMk cId="434902286" sldId="345"/>
            <ac:spMk id="143" creationId="{4896D4AA-CA23-40B1-B1B9-141248D2B5BB}"/>
          </ac:spMkLst>
        </pc:spChg>
        <pc:spChg chg="add del mod">
          <ac:chgData name="KNS SUB" userId="a49e7185d84df695" providerId="LiveId" clId="{DE603DE8-B0ED-4A33-BF16-06F8CA6DE48D}" dt="2021-08-09T05:38:16.246" v="3281"/>
          <ac:spMkLst>
            <pc:docMk/>
            <pc:sldMk cId="434902286" sldId="345"/>
            <ac:spMk id="144" creationId="{FAB72901-17EB-4E75-AAFB-914A585D2F56}"/>
          </ac:spMkLst>
        </pc:spChg>
        <pc:spChg chg="add del mod">
          <ac:chgData name="KNS SUB" userId="a49e7185d84df695" providerId="LiveId" clId="{DE603DE8-B0ED-4A33-BF16-06F8CA6DE48D}" dt="2021-08-09T05:38:16.246" v="3281"/>
          <ac:spMkLst>
            <pc:docMk/>
            <pc:sldMk cId="434902286" sldId="345"/>
            <ac:spMk id="145" creationId="{D596D05B-870D-43BF-B96A-B4F722E88AA4}"/>
          </ac:spMkLst>
        </pc:spChg>
        <pc:spChg chg="add del mod">
          <ac:chgData name="KNS SUB" userId="a49e7185d84df695" providerId="LiveId" clId="{DE603DE8-B0ED-4A33-BF16-06F8CA6DE48D}" dt="2021-08-09T05:38:16.246" v="3281"/>
          <ac:spMkLst>
            <pc:docMk/>
            <pc:sldMk cId="434902286" sldId="345"/>
            <ac:spMk id="146" creationId="{71BAB8B7-8A28-4474-A78B-78DFF0B41F50}"/>
          </ac:spMkLst>
        </pc:spChg>
        <pc:spChg chg="add del mod">
          <ac:chgData name="KNS SUB" userId="a49e7185d84df695" providerId="LiveId" clId="{DE603DE8-B0ED-4A33-BF16-06F8CA6DE48D}" dt="2021-08-09T05:38:16.246" v="3281"/>
          <ac:spMkLst>
            <pc:docMk/>
            <pc:sldMk cId="434902286" sldId="345"/>
            <ac:spMk id="147" creationId="{D40B5E42-BA33-461C-92FC-D5309DD4BEAD}"/>
          </ac:spMkLst>
        </pc:spChg>
        <pc:spChg chg="add del mod">
          <ac:chgData name="KNS SUB" userId="a49e7185d84df695" providerId="LiveId" clId="{DE603DE8-B0ED-4A33-BF16-06F8CA6DE48D}" dt="2021-08-09T05:38:16.246" v="3281"/>
          <ac:spMkLst>
            <pc:docMk/>
            <pc:sldMk cId="434902286" sldId="345"/>
            <ac:spMk id="148" creationId="{9B31AA81-EF07-43B8-A8D1-B1576B176623}"/>
          </ac:spMkLst>
        </pc:spChg>
        <pc:spChg chg="add del mod">
          <ac:chgData name="KNS SUB" userId="a49e7185d84df695" providerId="LiveId" clId="{DE603DE8-B0ED-4A33-BF16-06F8CA6DE48D}" dt="2021-08-09T05:38:16.246" v="3281"/>
          <ac:spMkLst>
            <pc:docMk/>
            <pc:sldMk cId="434902286" sldId="345"/>
            <ac:spMk id="149" creationId="{0C70FB9C-3B34-4BB9-A2C7-9ECE7DC5DD7A}"/>
          </ac:spMkLst>
        </pc:spChg>
        <pc:spChg chg="mod">
          <ac:chgData name="KNS SUB" userId="a49e7185d84df695" providerId="LiveId" clId="{DE603DE8-B0ED-4A33-BF16-06F8CA6DE48D}" dt="2021-08-09T05:38:11.158" v="3280"/>
          <ac:spMkLst>
            <pc:docMk/>
            <pc:sldMk cId="434902286" sldId="345"/>
            <ac:spMk id="157" creationId="{202DC30B-A883-41AC-B903-265D1D1F2768}"/>
          </ac:spMkLst>
        </pc:spChg>
        <pc:spChg chg="mod">
          <ac:chgData name="KNS SUB" userId="a49e7185d84df695" providerId="LiveId" clId="{DE603DE8-B0ED-4A33-BF16-06F8CA6DE48D}" dt="2021-08-09T05:38:11.158" v="3280"/>
          <ac:spMkLst>
            <pc:docMk/>
            <pc:sldMk cId="434902286" sldId="345"/>
            <ac:spMk id="160" creationId="{FCCBAD52-9F15-47C4-BB67-E3BF95F2DAD3}"/>
          </ac:spMkLst>
        </pc:spChg>
        <pc:spChg chg="mod">
          <ac:chgData name="KNS SUB" userId="a49e7185d84df695" providerId="LiveId" clId="{DE603DE8-B0ED-4A33-BF16-06F8CA6DE48D}" dt="2021-08-09T05:38:11.158" v="3280"/>
          <ac:spMkLst>
            <pc:docMk/>
            <pc:sldMk cId="434902286" sldId="345"/>
            <ac:spMk id="161" creationId="{3541A6E3-B6A4-4E4F-A33C-DC5E3411E40E}"/>
          </ac:spMkLst>
        </pc:spChg>
        <pc:spChg chg="mod">
          <ac:chgData name="KNS SUB" userId="a49e7185d84df695" providerId="LiveId" clId="{DE603DE8-B0ED-4A33-BF16-06F8CA6DE48D}" dt="2021-08-09T05:38:11.158" v="3280"/>
          <ac:spMkLst>
            <pc:docMk/>
            <pc:sldMk cId="434902286" sldId="345"/>
            <ac:spMk id="162" creationId="{BE58EF1A-2ADB-4583-823B-88917037EFB8}"/>
          </ac:spMkLst>
        </pc:spChg>
        <pc:spChg chg="mod">
          <ac:chgData name="KNS SUB" userId="a49e7185d84df695" providerId="LiveId" clId="{DE603DE8-B0ED-4A33-BF16-06F8CA6DE48D}" dt="2021-08-09T05:38:11.158" v="3280"/>
          <ac:spMkLst>
            <pc:docMk/>
            <pc:sldMk cId="434902286" sldId="345"/>
            <ac:spMk id="163" creationId="{0ABEE175-5B58-4F60-86D1-21FCFF72FDCA}"/>
          </ac:spMkLst>
        </pc:spChg>
        <pc:spChg chg="mod">
          <ac:chgData name="KNS SUB" userId="a49e7185d84df695" providerId="LiveId" clId="{DE603DE8-B0ED-4A33-BF16-06F8CA6DE48D}" dt="2021-08-09T05:38:11.158" v="3280"/>
          <ac:spMkLst>
            <pc:docMk/>
            <pc:sldMk cId="434902286" sldId="345"/>
            <ac:spMk id="164" creationId="{DE7D206B-F7F6-48E8-B1F2-166BA15DCDD9}"/>
          </ac:spMkLst>
        </pc:spChg>
        <pc:spChg chg="mod">
          <ac:chgData name="KNS SUB" userId="a49e7185d84df695" providerId="LiveId" clId="{DE603DE8-B0ED-4A33-BF16-06F8CA6DE48D}" dt="2021-08-09T05:38:11.158" v="3280"/>
          <ac:spMkLst>
            <pc:docMk/>
            <pc:sldMk cId="434902286" sldId="345"/>
            <ac:spMk id="165" creationId="{828DFC5C-75C4-4B83-9CEE-5BD1EAAD8DE5}"/>
          </ac:spMkLst>
        </pc:spChg>
        <pc:spChg chg="mod">
          <ac:chgData name="KNS SUB" userId="a49e7185d84df695" providerId="LiveId" clId="{DE603DE8-B0ED-4A33-BF16-06F8CA6DE48D}" dt="2021-08-09T05:38:11.158" v="3280"/>
          <ac:spMkLst>
            <pc:docMk/>
            <pc:sldMk cId="434902286" sldId="345"/>
            <ac:spMk id="166" creationId="{37682927-AE64-40D9-9B5B-D52FF426F699}"/>
          </ac:spMkLst>
        </pc:spChg>
        <pc:spChg chg="mod">
          <ac:chgData name="KNS SUB" userId="a49e7185d84df695" providerId="LiveId" clId="{DE603DE8-B0ED-4A33-BF16-06F8CA6DE48D}" dt="2021-08-09T05:38:11.158" v="3280"/>
          <ac:spMkLst>
            <pc:docMk/>
            <pc:sldMk cId="434902286" sldId="345"/>
            <ac:spMk id="167" creationId="{B2920357-605F-45A4-8E8C-A715F19FB5CC}"/>
          </ac:spMkLst>
        </pc:spChg>
        <pc:spChg chg="mod">
          <ac:chgData name="KNS SUB" userId="a49e7185d84df695" providerId="LiveId" clId="{DE603DE8-B0ED-4A33-BF16-06F8CA6DE48D}" dt="2021-08-09T05:38:11.158" v="3280"/>
          <ac:spMkLst>
            <pc:docMk/>
            <pc:sldMk cId="434902286" sldId="345"/>
            <ac:spMk id="168" creationId="{6B90D301-4CE8-46D9-8293-B1336D0C0645}"/>
          </ac:spMkLst>
        </pc:spChg>
        <pc:spChg chg="mod">
          <ac:chgData name="KNS SUB" userId="a49e7185d84df695" providerId="LiveId" clId="{DE603DE8-B0ED-4A33-BF16-06F8CA6DE48D}" dt="2021-08-09T05:38:11.158" v="3280"/>
          <ac:spMkLst>
            <pc:docMk/>
            <pc:sldMk cId="434902286" sldId="345"/>
            <ac:spMk id="169" creationId="{60BD6337-DAAF-4DD7-8117-E75F04BEA714}"/>
          </ac:spMkLst>
        </pc:spChg>
        <pc:spChg chg="mod">
          <ac:chgData name="KNS SUB" userId="a49e7185d84df695" providerId="LiveId" clId="{DE603DE8-B0ED-4A33-BF16-06F8CA6DE48D}" dt="2021-08-09T05:38:11.158" v="3280"/>
          <ac:spMkLst>
            <pc:docMk/>
            <pc:sldMk cId="434902286" sldId="345"/>
            <ac:spMk id="170" creationId="{13399059-79FB-46BD-80BC-0456DD3E2AB0}"/>
          </ac:spMkLst>
        </pc:spChg>
        <pc:spChg chg="mod">
          <ac:chgData name="KNS SUB" userId="a49e7185d84df695" providerId="LiveId" clId="{DE603DE8-B0ED-4A33-BF16-06F8CA6DE48D}" dt="2021-08-09T05:38:11.158" v="3280"/>
          <ac:spMkLst>
            <pc:docMk/>
            <pc:sldMk cId="434902286" sldId="345"/>
            <ac:spMk id="174" creationId="{F2056EFB-2C7C-4B6F-B72B-41F9B94009FA}"/>
          </ac:spMkLst>
        </pc:spChg>
        <pc:spChg chg="mod">
          <ac:chgData name="KNS SUB" userId="a49e7185d84df695" providerId="LiveId" clId="{DE603DE8-B0ED-4A33-BF16-06F8CA6DE48D}" dt="2021-08-09T05:38:11.158" v="3280"/>
          <ac:spMkLst>
            <pc:docMk/>
            <pc:sldMk cId="434902286" sldId="345"/>
            <ac:spMk id="182" creationId="{27944EC2-BD7E-4FB4-9C9C-FD2667D92153}"/>
          </ac:spMkLst>
        </pc:spChg>
        <pc:spChg chg="mod">
          <ac:chgData name="KNS SUB" userId="a49e7185d84df695" providerId="LiveId" clId="{DE603DE8-B0ED-4A33-BF16-06F8CA6DE48D}" dt="2021-08-09T05:38:11.158" v="3280"/>
          <ac:spMkLst>
            <pc:docMk/>
            <pc:sldMk cId="434902286" sldId="345"/>
            <ac:spMk id="184" creationId="{D9AD994C-ED98-4819-A148-C7ABA05E1F45}"/>
          </ac:spMkLst>
        </pc:spChg>
        <pc:spChg chg="mod">
          <ac:chgData name="KNS SUB" userId="a49e7185d84df695" providerId="LiveId" clId="{DE603DE8-B0ED-4A33-BF16-06F8CA6DE48D}" dt="2021-08-09T05:38:11.158" v="3280"/>
          <ac:spMkLst>
            <pc:docMk/>
            <pc:sldMk cId="434902286" sldId="345"/>
            <ac:spMk id="185" creationId="{371498B4-68E5-441A-993E-2834D941FEC4}"/>
          </ac:spMkLst>
        </pc:spChg>
        <pc:spChg chg="mod">
          <ac:chgData name="KNS SUB" userId="a49e7185d84df695" providerId="LiveId" clId="{DE603DE8-B0ED-4A33-BF16-06F8CA6DE48D}" dt="2021-08-09T05:38:11.158" v="3280"/>
          <ac:spMkLst>
            <pc:docMk/>
            <pc:sldMk cId="434902286" sldId="345"/>
            <ac:spMk id="188" creationId="{3E0D9766-B109-4AE0-AC5F-28ACC70BCD34}"/>
          </ac:spMkLst>
        </pc:spChg>
        <pc:spChg chg="mod">
          <ac:chgData name="KNS SUB" userId="a49e7185d84df695" providerId="LiveId" clId="{DE603DE8-B0ED-4A33-BF16-06F8CA6DE48D}" dt="2021-08-09T05:38:11.158" v="3280"/>
          <ac:spMkLst>
            <pc:docMk/>
            <pc:sldMk cId="434902286" sldId="345"/>
            <ac:spMk id="189" creationId="{3F2099DC-C680-4B3B-A07D-A5237C180988}"/>
          </ac:spMkLst>
        </pc:spChg>
        <pc:spChg chg="mod">
          <ac:chgData name="KNS SUB" userId="a49e7185d84df695" providerId="LiveId" clId="{DE603DE8-B0ED-4A33-BF16-06F8CA6DE48D}" dt="2021-08-09T05:38:11.158" v="3280"/>
          <ac:spMkLst>
            <pc:docMk/>
            <pc:sldMk cId="434902286" sldId="345"/>
            <ac:spMk id="191" creationId="{FD607AE3-5A4E-4960-8960-45C3B2A84E55}"/>
          </ac:spMkLst>
        </pc:spChg>
        <pc:spChg chg="mod">
          <ac:chgData name="KNS SUB" userId="a49e7185d84df695" providerId="LiveId" clId="{DE603DE8-B0ED-4A33-BF16-06F8CA6DE48D}" dt="2021-08-09T05:38:11.158" v="3280"/>
          <ac:spMkLst>
            <pc:docMk/>
            <pc:sldMk cId="434902286" sldId="345"/>
            <ac:spMk id="194" creationId="{71EF4DE9-A7EA-44B2-AD69-7F7B0EAC2483}"/>
          </ac:spMkLst>
        </pc:spChg>
        <pc:spChg chg="mod">
          <ac:chgData name="KNS SUB" userId="a49e7185d84df695" providerId="LiveId" clId="{DE603DE8-B0ED-4A33-BF16-06F8CA6DE48D}" dt="2021-08-09T05:38:11.158" v="3280"/>
          <ac:spMkLst>
            <pc:docMk/>
            <pc:sldMk cId="434902286" sldId="345"/>
            <ac:spMk id="195" creationId="{B738B577-01CB-49AB-9149-2946DF2AC5EE}"/>
          </ac:spMkLst>
        </pc:spChg>
        <pc:spChg chg="mod">
          <ac:chgData name="KNS SUB" userId="a49e7185d84df695" providerId="LiveId" clId="{DE603DE8-B0ED-4A33-BF16-06F8CA6DE48D}" dt="2021-08-09T05:38:11.158" v="3280"/>
          <ac:spMkLst>
            <pc:docMk/>
            <pc:sldMk cId="434902286" sldId="345"/>
            <ac:spMk id="197" creationId="{BE7FB5C5-D444-4606-99CE-38A1159C7D6E}"/>
          </ac:spMkLst>
        </pc:spChg>
        <pc:spChg chg="mod">
          <ac:chgData name="KNS SUB" userId="a49e7185d84df695" providerId="LiveId" clId="{DE603DE8-B0ED-4A33-BF16-06F8CA6DE48D}" dt="2021-08-09T05:38:11.158" v="3280"/>
          <ac:spMkLst>
            <pc:docMk/>
            <pc:sldMk cId="434902286" sldId="345"/>
            <ac:spMk id="198" creationId="{25D4E09C-CFA9-484E-804A-CDD85283D2A5}"/>
          </ac:spMkLst>
        </pc:spChg>
        <pc:spChg chg="mod">
          <ac:chgData name="KNS SUB" userId="a49e7185d84df695" providerId="LiveId" clId="{DE603DE8-B0ED-4A33-BF16-06F8CA6DE48D}" dt="2021-08-09T05:38:11.158" v="3280"/>
          <ac:spMkLst>
            <pc:docMk/>
            <pc:sldMk cId="434902286" sldId="345"/>
            <ac:spMk id="200" creationId="{97D0079D-3D72-4E69-B629-5CB4E281574D}"/>
          </ac:spMkLst>
        </pc:spChg>
        <pc:spChg chg="mod">
          <ac:chgData name="KNS SUB" userId="a49e7185d84df695" providerId="LiveId" clId="{DE603DE8-B0ED-4A33-BF16-06F8CA6DE48D}" dt="2021-08-09T05:38:11.158" v="3280"/>
          <ac:spMkLst>
            <pc:docMk/>
            <pc:sldMk cId="434902286" sldId="345"/>
            <ac:spMk id="201" creationId="{CD3A7026-27E3-4101-A0DF-41E412B1C24F}"/>
          </ac:spMkLst>
        </pc:spChg>
        <pc:spChg chg="mod">
          <ac:chgData name="KNS SUB" userId="a49e7185d84df695" providerId="LiveId" clId="{DE603DE8-B0ED-4A33-BF16-06F8CA6DE48D}" dt="2021-08-09T05:38:11.158" v="3280"/>
          <ac:spMkLst>
            <pc:docMk/>
            <pc:sldMk cId="434902286" sldId="345"/>
            <ac:spMk id="202" creationId="{06A9E59A-DA66-4E78-B3BC-9A50A202BC5F}"/>
          </ac:spMkLst>
        </pc:spChg>
        <pc:spChg chg="mod">
          <ac:chgData name="KNS SUB" userId="a49e7185d84df695" providerId="LiveId" clId="{DE603DE8-B0ED-4A33-BF16-06F8CA6DE48D}" dt="2021-08-09T05:38:11.158" v="3280"/>
          <ac:spMkLst>
            <pc:docMk/>
            <pc:sldMk cId="434902286" sldId="345"/>
            <ac:spMk id="203" creationId="{B9819849-3E33-4FB1-ACB3-38D61B2464B3}"/>
          </ac:spMkLst>
        </pc:spChg>
        <pc:spChg chg="mod">
          <ac:chgData name="KNS SUB" userId="a49e7185d84df695" providerId="LiveId" clId="{DE603DE8-B0ED-4A33-BF16-06F8CA6DE48D}" dt="2021-08-09T05:38:11.158" v="3280"/>
          <ac:spMkLst>
            <pc:docMk/>
            <pc:sldMk cId="434902286" sldId="345"/>
            <ac:spMk id="208" creationId="{2B1EBF31-3003-4686-A995-A42F12CBE8FA}"/>
          </ac:spMkLst>
        </pc:spChg>
        <pc:spChg chg="mod">
          <ac:chgData name="KNS SUB" userId="a49e7185d84df695" providerId="LiveId" clId="{DE603DE8-B0ED-4A33-BF16-06F8CA6DE48D}" dt="2021-08-09T05:38:11.158" v="3280"/>
          <ac:spMkLst>
            <pc:docMk/>
            <pc:sldMk cId="434902286" sldId="345"/>
            <ac:spMk id="215" creationId="{A0889AAA-15E1-4B96-82D1-5FC339ADD2B1}"/>
          </ac:spMkLst>
        </pc:spChg>
        <pc:spChg chg="mod">
          <ac:chgData name="KNS SUB" userId="a49e7185d84df695" providerId="LiveId" clId="{DE603DE8-B0ED-4A33-BF16-06F8CA6DE48D}" dt="2021-08-09T05:38:11.158" v="3280"/>
          <ac:spMkLst>
            <pc:docMk/>
            <pc:sldMk cId="434902286" sldId="345"/>
            <ac:spMk id="217" creationId="{F3A9C14F-CA62-4B8C-910A-927139FFF5DC}"/>
          </ac:spMkLst>
        </pc:spChg>
        <pc:spChg chg="mod">
          <ac:chgData name="KNS SUB" userId="a49e7185d84df695" providerId="LiveId" clId="{DE603DE8-B0ED-4A33-BF16-06F8CA6DE48D}" dt="2021-08-09T05:38:11.158" v="3280"/>
          <ac:spMkLst>
            <pc:docMk/>
            <pc:sldMk cId="434902286" sldId="345"/>
            <ac:spMk id="218" creationId="{1D227F50-0C44-47E6-A721-FE0C13D0CD42}"/>
          </ac:spMkLst>
        </pc:spChg>
        <pc:spChg chg="mod">
          <ac:chgData name="KNS SUB" userId="a49e7185d84df695" providerId="LiveId" clId="{DE603DE8-B0ED-4A33-BF16-06F8CA6DE48D}" dt="2021-08-09T05:38:11.158" v="3280"/>
          <ac:spMkLst>
            <pc:docMk/>
            <pc:sldMk cId="434902286" sldId="345"/>
            <ac:spMk id="219" creationId="{D561F79B-EFC5-4167-8631-12D7736EAF90}"/>
          </ac:spMkLst>
        </pc:spChg>
        <pc:spChg chg="mod">
          <ac:chgData name="KNS SUB" userId="a49e7185d84df695" providerId="LiveId" clId="{DE603DE8-B0ED-4A33-BF16-06F8CA6DE48D}" dt="2021-08-09T05:38:11.158" v="3280"/>
          <ac:spMkLst>
            <pc:docMk/>
            <pc:sldMk cId="434902286" sldId="345"/>
            <ac:spMk id="220" creationId="{9AD98FB1-DCB9-4AED-8521-DB90D9DB8263}"/>
          </ac:spMkLst>
        </pc:spChg>
        <pc:spChg chg="mod">
          <ac:chgData name="KNS SUB" userId="a49e7185d84df695" providerId="LiveId" clId="{DE603DE8-B0ED-4A33-BF16-06F8CA6DE48D}" dt="2021-08-09T05:38:11.158" v="3280"/>
          <ac:spMkLst>
            <pc:docMk/>
            <pc:sldMk cId="434902286" sldId="345"/>
            <ac:spMk id="221" creationId="{B4D9534C-39B7-4E8E-97C3-925B8FB6EB6A}"/>
          </ac:spMkLst>
        </pc:spChg>
        <pc:spChg chg="mod">
          <ac:chgData name="KNS SUB" userId="a49e7185d84df695" providerId="LiveId" clId="{DE603DE8-B0ED-4A33-BF16-06F8CA6DE48D}" dt="2021-08-09T05:38:11.158" v="3280"/>
          <ac:spMkLst>
            <pc:docMk/>
            <pc:sldMk cId="434902286" sldId="345"/>
            <ac:spMk id="222" creationId="{223956F6-3391-478E-9731-925F936AD038}"/>
          </ac:spMkLst>
        </pc:spChg>
        <pc:spChg chg="mod">
          <ac:chgData name="KNS SUB" userId="a49e7185d84df695" providerId="LiveId" clId="{DE603DE8-B0ED-4A33-BF16-06F8CA6DE48D}" dt="2021-08-09T05:38:11.158" v="3280"/>
          <ac:spMkLst>
            <pc:docMk/>
            <pc:sldMk cId="434902286" sldId="345"/>
            <ac:spMk id="223" creationId="{5A692524-A22F-4C18-99F2-37C57D1B43FD}"/>
          </ac:spMkLst>
        </pc:spChg>
        <pc:spChg chg="mod">
          <ac:chgData name="KNS SUB" userId="a49e7185d84df695" providerId="LiveId" clId="{DE603DE8-B0ED-4A33-BF16-06F8CA6DE48D}" dt="2021-08-09T05:38:11.158" v="3280"/>
          <ac:spMkLst>
            <pc:docMk/>
            <pc:sldMk cId="434902286" sldId="345"/>
            <ac:spMk id="224" creationId="{232104B2-4EB8-4775-8AA7-0227627C8C42}"/>
          </ac:spMkLst>
        </pc:spChg>
        <pc:spChg chg="mod">
          <ac:chgData name="KNS SUB" userId="a49e7185d84df695" providerId="LiveId" clId="{DE603DE8-B0ED-4A33-BF16-06F8CA6DE48D}" dt="2021-08-09T05:38:11.158" v="3280"/>
          <ac:spMkLst>
            <pc:docMk/>
            <pc:sldMk cId="434902286" sldId="345"/>
            <ac:spMk id="225" creationId="{4C80BC1C-F6E4-4130-ABA7-C96213EBCE00}"/>
          </ac:spMkLst>
        </pc:spChg>
        <pc:spChg chg="mod">
          <ac:chgData name="KNS SUB" userId="a49e7185d84df695" providerId="LiveId" clId="{DE603DE8-B0ED-4A33-BF16-06F8CA6DE48D}" dt="2021-08-09T05:38:11.158" v="3280"/>
          <ac:spMkLst>
            <pc:docMk/>
            <pc:sldMk cId="434902286" sldId="345"/>
            <ac:spMk id="226" creationId="{A438D190-1235-4D97-BB57-618961A59FB4}"/>
          </ac:spMkLst>
        </pc:spChg>
        <pc:spChg chg="mod">
          <ac:chgData name="KNS SUB" userId="a49e7185d84df695" providerId="LiveId" clId="{DE603DE8-B0ED-4A33-BF16-06F8CA6DE48D}" dt="2021-08-09T05:38:11.158" v="3280"/>
          <ac:spMkLst>
            <pc:docMk/>
            <pc:sldMk cId="434902286" sldId="345"/>
            <ac:spMk id="227" creationId="{23CCCA70-D8E4-413E-A444-14A26361DAED}"/>
          </ac:spMkLst>
        </pc:spChg>
        <pc:spChg chg="mod">
          <ac:chgData name="KNS SUB" userId="a49e7185d84df695" providerId="LiveId" clId="{DE603DE8-B0ED-4A33-BF16-06F8CA6DE48D}" dt="2021-08-09T05:38:11.158" v="3280"/>
          <ac:spMkLst>
            <pc:docMk/>
            <pc:sldMk cId="434902286" sldId="345"/>
            <ac:spMk id="228" creationId="{DD6A090B-50C4-46A1-84FE-E79160E0B46F}"/>
          </ac:spMkLst>
        </pc:spChg>
        <pc:spChg chg="mod">
          <ac:chgData name="KNS SUB" userId="a49e7185d84df695" providerId="LiveId" clId="{DE603DE8-B0ED-4A33-BF16-06F8CA6DE48D}" dt="2021-08-09T05:38:11.158" v="3280"/>
          <ac:spMkLst>
            <pc:docMk/>
            <pc:sldMk cId="434902286" sldId="345"/>
            <ac:spMk id="229" creationId="{E9EA4C26-FFED-40B0-93E3-6DF77E0D02E4}"/>
          </ac:spMkLst>
        </pc:spChg>
        <pc:spChg chg="mod">
          <ac:chgData name="KNS SUB" userId="a49e7185d84df695" providerId="LiveId" clId="{DE603DE8-B0ED-4A33-BF16-06F8CA6DE48D}" dt="2021-08-09T05:38:11.158" v="3280"/>
          <ac:spMkLst>
            <pc:docMk/>
            <pc:sldMk cId="434902286" sldId="345"/>
            <ac:spMk id="230" creationId="{9949B6FB-5663-4579-A0AC-D63E30836993}"/>
          </ac:spMkLst>
        </pc:spChg>
        <pc:spChg chg="mod">
          <ac:chgData name="KNS SUB" userId="a49e7185d84df695" providerId="LiveId" clId="{DE603DE8-B0ED-4A33-BF16-06F8CA6DE48D}" dt="2021-08-09T05:38:11.158" v="3280"/>
          <ac:spMkLst>
            <pc:docMk/>
            <pc:sldMk cId="434902286" sldId="345"/>
            <ac:spMk id="231" creationId="{3DA31645-2F5E-4004-9C5E-B1B25F943E6A}"/>
          </ac:spMkLst>
        </pc:spChg>
        <pc:spChg chg="mod">
          <ac:chgData name="KNS SUB" userId="a49e7185d84df695" providerId="LiveId" clId="{DE603DE8-B0ED-4A33-BF16-06F8CA6DE48D}" dt="2021-08-09T05:38:11.158" v="3280"/>
          <ac:spMkLst>
            <pc:docMk/>
            <pc:sldMk cId="434902286" sldId="345"/>
            <ac:spMk id="232" creationId="{B81E76D5-E3F9-4ADA-89A2-94BF6297C095}"/>
          </ac:spMkLst>
        </pc:spChg>
        <pc:spChg chg="mod">
          <ac:chgData name="KNS SUB" userId="a49e7185d84df695" providerId="LiveId" clId="{DE603DE8-B0ED-4A33-BF16-06F8CA6DE48D}" dt="2021-08-09T05:38:11.158" v="3280"/>
          <ac:spMkLst>
            <pc:docMk/>
            <pc:sldMk cId="434902286" sldId="345"/>
            <ac:spMk id="233" creationId="{F6B0498D-3D52-4DF6-B9FB-FFDE77E41693}"/>
          </ac:spMkLst>
        </pc:spChg>
        <pc:spChg chg="mod">
          <ac:chgData name="KNS SUB" userId="a49e7185d84df695" providerId="LiveId" clId="{DE603DE8-B0ED-4A33-BF16-06F8CA6DE48D}" dt="2021-08-09T05:38:11.158" v="3280"/>
          <ac:spMkLst>
            <pc:docMk/>
            <pc:sldMk cId="434902286" sldId="345"/>
            <ac:spMk id="234" creationId="{A59C930A-8CEE-4B33-A4B8-9B14C2E26024}"/>
          </ac:spMkLst>
        </pc:spChg>
        <pc:spChg chg="mod">
          <ac:chgData name="KNS SUB" userId="a49e7185d84df695" providerId="LiveId" clId="{DE603DE8-B0ED-4A33-BF16-06F8CA6DE48D}" dt="2021-08-09T05:38:11.158" v="3280"/>
          <ac:spMkLst>
            <pc:docMk/>
            <pc:sldMk cId="434902286" sldId="345"/>
            <ac:spMk id="235" creationId="{F7EEA844-1BBF-48C6-9A57-B52F332B97B7}"/>
          </ac:spMkLst>
        </pc:spChg>
        <pc:spChg chg="mod">
          <ac:chgData name="KNS SUB" userId="a49e7185d84df695" providerId="LiveId" clId="{DE603DE8-B0ED-4A33-BF16-06F8CA6DE48D}" dt="2021-08-09T05:38:11.158" v="3280"/>
          <ac:spMkLst>
            <pc:docMk/>
            <pc:sldMk cId="434902286" sldId="345"/>
            <ac:spMk id="236" creationId="{8352EB1D-BBBB-4A5B-808D-7C15B36360B7}"/>
          </ac:spMkLst>
        </pc:spChg>
        <pc:spChg chg="mod">
          <ac:chgData name="KNS SUB" userId="a49e7185d84df695" providerId="LiveId" clId="{DE603DE8-B0ED-4A33-BF16-06F8CA6DE48D}" dt="2021-08-09T05:38:11.158" v="3280"/>
          <ac:spMkLst>
            <pc:docMk/>
            <pc:sldMk cId="434902286" sldId="345"/>
            <ac:spMk id="237" creationId="{F99F03B1-2935-4A32-A8D7-D7FBE16E12CD}"/>
          </ac:spMkLst>
        </pc:spChg>
        <pc:spChg chg="mod">
          <ac:chgData name="KNS SUB" userId="a49e7185d84df695" providerId="LiveId" clId="{DE603DE8-B0ED-4A33-BF16-06F8CA6DE48D}" dt="2021-08-09T05:38:11.158" v="3280"/>
          <ac:spMkLst>
            <pc:docMk/>
            <pc:sldMk cId="434902286" sldId="345"/>
            <ac:spMk id="238" creationId="{EED4DED8-6997-4D8D-807A-89BCA6C0C080}"/>
          </ac:spMkLst>
        </pc:spChg>
        <pc:spChg chg="mod">
          <ac:chgData name="KNS SUB" userId="a49e7185d84df695" providerId="LiveId" clId="{DE603DE8-B0ED-4A33-BF16-06F8CA6DE48D}" dt="2021-08-09T05:38:11.158" v="3280"/>
          <ac:spMkLst>
            <pc:docMk/>
            <pc:sldMk cId="434902286" sldId="345"/>
            <ac:spMk id="239" creationId="{2F478F89-15E5-41E0-9A08-D38CF2E0C554}"/>
          </ac:spMkLst>
        </pc:spChg>
        <pc:spChg chg="mod">
          <ac:chgData name="KNS SUB" userId="a49e7185d84df695" providerId="LiveId" clId="{DE603DE8-B0ED-4A33-BF16-06F8CA6DE48D}" dt="2021-08-09T05:38:11.158" v="3280"/>
          <ac:spMkLst>
            <pc:docMk/>
            <pc:sldMk cId="434902286" sldId="345"/>
            <ac:spMk id="240" creationId="{A9EE037C-C808-442C-91E2-CEAE7A4E68A2}"/>
          </ac:spMkLst>
        </pc:spChg>
        <pc:spChg chg="mod">
          <ac:chgData name="KNS SUB" userId="a49e7185d84df695" providerId="LiveId" clId="{DE603DE8-B0ED-4A33-BF16-06F8CA6DE48D}" dt="2021-08-09T05:38:11.158" v="3280"/>
          <ac:spMkLst>
            <pc:docMk/>
            <pc:sldMk cId="434902286" sldId="345"/>
            <ac:spMk id="241" creationId="{D9FABD4B-FD00-4159-A655-4C8F24FDF78B}"/>
          </ac:spMkLst>
        </pc:spChg>
        <pc:spChg chg="mod">
          <ac:chgData name="KNS SUB" userId="a49e7185d84df695" providerId="LiveId" clId="{DE603DE8-B0ED-4A33-BF16-06F8CA6DE48D}" dt="2021-08-09T05:38:11.158" v="3280"/>
          <ac:spMkLst>
            <pc:docMk/>
            <pc:sldMk cId="434902286" sldId="345"/>
            <ac:spMk id="242" creationId="{E355CBCD-733C-4A3C-8B1E-E0874C224E13}"/>
          </ac:spMkLst>
        </pc:spChg>
        <pc:spChg chg="mod">
          <ac:chgData name="KNS SUB" userId="a49e7185d84df695" providerId="LiveId" clId="{DE603DE8-B0ED-4A33-BF16-06F8CA6DE48D}" dt="2021-08-09T05:38:11.158" v="3280"/>
          <ac:spMkLst>
            <pc:docMk/>
            <pc:sldMk cId="434902286" sldId="345"/>
            <ac:spMk id="243" creationId="{B2E3EF5C-AA00-40D8-BE7A-7E9CF7F54B42}"/>
          </ac:spMkLst>
        </pc:spChg>
        <pc:spChg chg="mod">
          <ac:chgData name="KNS SUB" userId="a49e7185d84df695" providerId="LiveId" clId="{DE603DE8-B0ED-4A33-BF16-06F8CA6DE48D}" dt="2021-08-09T05:38:11.158" v="3280"/>
          <ac:spMkLst>
            <pc:docMk/>
            <pc:sldMk cId="434902286" sldId="345"/>
            <ac:spMk id="244" creationId="{A5B487CA-3422-416E-AB69-3B0D1AB09262}"/>
          </ac:spMkLst>
        </pc:spChg>
        <pc:spChg chg="mod">
          <ac:chgData name="KNS SUB" userId="a49e7185d84df695" providerId="LiveId" clId="{DE603DE8-B0ED-4A33-BF16-06F8CA6DE48D}" dt="2021-08-09T05:38:11.158" v="3280"/>
          <ac:spMkLst>
            <pc:docMk/>
            <pc:sldMk cId="434902286" sldId="345"/>
            <ac:spMk id="245" creationId="{6301D0E8-7BC4-43BE-BEE6-32672693A525}"/>
          </ac:spMkLst>
        </pc:spChg>
        <pc:spChg chg="mod">
          <ac:chgData name="KNS SUB" userId="a49e7185d84df695" providerId="LiveId" clId="{DE603DE8-B0ED-4A33-BF16-06F8CA6DE48D}" dt="2021-08-09T05:38:11.158" v="3280"/>
          <ac:spMkLst>
            <pc:docMk/>
            <pc:sldMk cId="434902286" sldId="345"/>
            <ac:spMk id="246" creationId="{3E72F22C-769D-4933-A5EC-CA96E3C75691}"/>
          </ac:spMkLst>
        </pc:spChg>
        <pc:spChg chg="mod">
          <ac:chgData name="KNS SUB" userId="a49e7185d84df695" providerId="LiveId" clId="{DE603DE8-B0ED-4A33-BF16-06F8CA6DE48D}" dt="2021-08-09T05:38:11.158" v="3280"/>
          <ac:spMkLst>
            <pc:docMk/>
            <pc:sldMk cId="434902286" sldId="345"/>
            <ac:spMk id="247" creationId="{8D7DE47D-4929-4612-9AB2-4259CDCC9C9C}"/>
          </ac:spMkLst>
        </pc:spChg>
        <pc:spChg chg="mod">
          <ac:chgData name="KNS SUB" userId="a49e7185d84df695" providerId="LiveId" clId="{DE603DE8-B0ED-4A33-BF16-06F8CA6DE48D}" dt="2021-08-09T05:38:11.158" v="3280"/>
          <ac:spMkLst>
            <pc:docMk/>
            <pc:sldMk cId="434902286" sldId="345"/>
            <ac:spMk id="248" creationId="{5EE940A0-3141-4182-9FC7-3688BC046442}"/>
          </ac:spMkLst>
        </pc:spChg>
        <pc:spChg chg="mod">
          <ac:chgData name="KNS SUB" userId="a49e7185d84df695" providerId="LiveId" clId="{DE603DE8-B0ED-4A33-BF16-06F8CA6DE48D}" dt="2021-08-09T05:38:11.158" v="3280"/>
          <ac:spMkLst>
            <pc:docMk/>
            <pc:sldMk cId="434902286" sldId="345"/>
            <ac:spMk id="249" creationId="{80B18CE0-AC4F-4FFF-BF90-EDB178962896}"/>
          </ac:spMkLst>
        </pc:spChg>
        <pc:spChg chg="mod">
          <ac:chgData name="KNS SUB" userId="a49e7185d84df695" providerId="LiveId" clId="{DE603DE8-B0ED-4A33-BF16-06F8CA6DE48D}" dt="2021-08-09T05:38:11.158" v="3280"/>
          <ac:spMkLst>
            <pc:docMk/>
            <pc:sldMk cId="434902286" sldId="345"/>
            <ac:spMk id="250" creationId="{ABEA8822-4381-4251-889A-0DCDF5E887CF}"/>
          </ac:spMkLst>
        </pc:spChg>
        <pc:spChg chg="mod">
          <ac:chgData name="KNS SUB" userId="a49e7185d84df695" providerId="LiveId" clId="{DE603DE8-B0ED-4A33-BF16-06F8CA6DE48D}" dt="2021-08-09T05:38:11.158" v="3280"/>
          <ac:spMkLst>
            <pc:docMk/>
            <pc:sldMk cId="434902286" sldId="345"/>
            <ac:spMk id="251" creationId="{12370D87-0E8F-4840-9AE4-AAD0C68281FA}"/>
          </ac:spMkLst>
        </pc:spChg>
        <pc:spChg chg="mod">
          <ac:chgData name="KNS SUB" userId="a49e7185d84df695" providerId="LiveId" clId="{DE603DE8-B0ED-4A33-BF16-06F8CA6DE48D}" dt="2021-08-09T05:38:11.158" v="3280"/>
          <ac:spMkLst>
            <pc:docMk/>
            <pc:sldMk cId="434902286" sldId="345"/>
            <ac:spMk id="252" creationId="{AB12DC8B-33A4-4BA9-93B8-D1FBB0D215E8}"/>
          </ac:spMkLst>
        </pc:spChg>
        <pc:spChg chg="mod">
          <ac:chgData name="KNS SUB" userId="a49e7185d84df695" providerId="LiveId" clId="{DE603DE8-B0ED-4A33-BF16-06F8CA6DE48D}" dt="2021-08-09T05:38:11.158" v="3280"/>
          <ac:spMkLst>
            <pc:docMk/>
            <pc:sldMk cId="434902286" sldId="345"/>
            <ac:spMk id="253" creationId="{902EA96D-529D-43EA-8FE3-68773727722D}"/>
          </ac:spMkLst>
        </pc:spChg>
        <pc:spChg chg="mod">
          <ac:chgData name="KNS SUB" userId="a49e7185d84df695" providerId="LiveId" clId="{DE603DE8-B0ED-4A33-BF16-06F8CA6DE48D}" dt="2021-08-09T05:38:11.158" v="3280"/>
          <ac:spMkLst>
            <pc:docMk/>
            <pc:sldMk cId="434902286" sldId="345"/>
            <ac:spMk id="254" creationId="{DE7BC192-2C24-49D0-9C83-5DB80D34CD87}"/>
          </ac:spMkLst>
        </pc:spChg>
        <pc:spChg chg="mod">
          <ac:chgData name="KNS SUB" userId="a49e7185d84df695" providerId="LiveId" clId="{DE603DE8-B0ED-4A33-BF16-06F8CA6DE48D}" dt="2021-08-09T05:38:11.158" v="3280"/>
          <ac:spMkLst>
            <pc:docMk/>
            <pc:sldMk cId="434902286" sldId="345"/>
            <ac:spMk id="255" creationId="{3B94875F-989F-471E-8CF8-3FFCA5181805}"/>
          </ac:spMkLst>
        </pc:spChg>
        <pc:spChg chg="mod">
          <ac:chgData name="KNS SUB" userId="a49e7185d84df695" providerId="LiveId" clId="{DE603DE8-B0ED-4A33-BF16-06F8CA6DE48D}" dt="2021-08-09T05:38:11.158" v="3280"/>
          <ac:spMkLst>
            <pc:docMk/>
            <pc:sldMk cId="434902286" sldId="345"/>
            <ac:spMk id="256" creationId="{93D730A1-FA11-4C89-AB4B-B380FA5DE274}"/>
          </ac:spMkLst>
        </pc:spChg>
        <pc:spChg chg="mod">
          <ac:chgData name="KNS SUB" userId="a49e7185d84df695" providerId="LiveId" clId="{DE603DE8-B0ED-4A33-BF16-06F8CA6DE48D}" dt="2021-08-09T05:38:11.158" v="3280"/>
          <ac:spMkLst>
            <pc:docMk/>
            <pc:sldMk cId="434902286" sldId="345"/>
            <ac:spMk id="257" creationId="{B7B137B0-48FB-48E4-B84F-FB72B4C985E1}"/>
          </ac:spMkLst>
        </pc:spChg>
        <pc:spChg chg="mod">
          <ac:chgData name="KNS SUB" userId="a49e7185d84df695" providerId="LiveId" clId="{DE603DE8-B0ED-4A33-BF16-06F8CA6DE48D}" dt="2021-08-09T05:38:11.158" v="3280"/>
          <ac:spMkLst>
            <pc:docMk/>
            <pc:sldMk cId="434902286" sldId="345"/>
            <ac:spMk id="259" creationId="{60CCF9B3-7570-4A03-B49F-883E205F1215}"/>
          </ac:spMkLst>
        </pc:spChg>
        <pc:spChg chg="mod">
          <ac:chgData name="KNS SUB" userId="a49e7185d84df695" providerId="LiveId" clId="{DE603DE8-B0ED-4A33-BF16-06F8CA6DE48D}" dt="2021-08-09T05:38:11.158" v="3280"/>
          <ac:spMkLst>
            <pc:docMk/>
            <pc:sldMk cId="434902286" sldId="345"/>
            <ac:spMk id="261" creationId="{889E47DA-4CEB-4B0F-BCDD-9594883B2398}"/>
          </ac:spMkLst>
        </pc:spChg>
        <pc:spChg chg="mod">
          <ac:chgData name="KNS SUB" userId="a49e7185d84df695" providerId="LiveId" clId="{DE603DE8-B0ED-4A33-BF16-06F8CA6DE48D}" dt="2021-08-09T05:38:11.158" v="3280"/>
          <ac:spMkLst>
            <pc:docMk/>
            <pc:sldMk cId="434902286" sldId="345"/>
            <ac:spMk id="262" creationId="{748AFEA3-73B6-4CDD-ACF4-6B2706D93CFE}"/>
          </ac:spMkLst>
        </pc:spChg>
        <pc:spChg chg="mod">
          <ac:chgData name="KNS SUB" userId="a49e7185d84df695" providerId="LiveId" clId="{DE603DE8-B0ED-4A33-BF16-06F8CA6DE48D}" dt="2021-08-09T05:38:11.158" v="3280"/>
          <ac:spMkLst>
            <pc:docMk/>
            <pc:sldMk cId="434902286" sldId="345"/>
            <ac:spMk id="263" creationId="{D10A2D44-771C-416A-A1FF-084B46D0AEE0}"/>
          </ac:spMkLst>
        </pc:spChg>
        <pc:spChg chg="mod">
          <ac:chgData name="KNS SUB" userId="a49e7185d84df695" providerId="LiveId" clId="{DE603DE8-B0ED-4A33-BF16-06F8CA6DE48D}" dt="2021-08-09T05:38:11.158" v="3280"/>
          <ac:spMkLst>
            <pc:docMk/>
            <pc:sldMk cId="434902286" sldId="345"/>
            <ac:spMk id="265" creationId="{B70F927E-6C78-48AA-9216-847242147E1B}"/>
          </ac:spMkLst>
        </pc:spChg>
        <pc:spChg chg="mod">
          <ac:chgData name="KNS SUB" userId="a49e7185d84df695" providerId="LiveId" clId="{DE603DE8-B0ED-4A33-BF16-06F8CA6DE48D}" dt="2021-08-09T05:38:11.158" v="3280"/>
          <ac:spMkLst>
            <pc:docMk/>
            <pc:sldMk cId="434902286" sldId="345"/>
            <ac:spMk id="266" creationId="{2948046E-FF2E-4311-9793-139F57E4B844}"/>
          </ac:spMkLst>
        </pc:spChg>
        <pc:spChg chg="mod">
          <ac:chgData name="KNS SUB" userId="a49e7185d84df695" providerId="LiveId" clId="{DE603DE8-B0ED-4A33-BF16-06F8CA6DE48D}" dt="2021-08-09T05:38:11.158" v="3280"/>
          <ac:spMkLst>
            <pc:docMk/>
            <pc:sldMk cId="434902286" sldId="345"/>
            <ac:spMk id="267" creationId="{9D77C3FC-931C-4EE8-8CC2-93E9987FF6F6}"/>
          </ac:spMkLst>
        </pc:spChg>
        <pc:spChg chg="mod">
          <ac:chgData name="KNS SUB" userId="a49e7185d84df695" providerId="LiveId" clId="{DE603DE8-B0ED-4A33-BF16-06F8CA6DE48D}" dt="2021-08-09T05:38:11.158" v="3280"/>
          <ac:spMkLst>
            <pc:docMk/>
            <pc:sldMk cId="434902286" sldId="345"/>
            <ac:spMk id="269" creationId="{44B6DB18-C263-4347-9560-3A8CC3DFF320}"/>
          </ac:spMkLst>
        </pc:spChg>
        <pc:spChg chg="mod">
          <ac:chgData name="KNS SUB" userId="a49e7185d84df695" providerId="LiveId" clId="{DE603DE8-B0ED-4A33-BF16-06F8CA6DE48D}" dt="2021-08-09T05:38:11.158" v="3280"/>
          <ac:spMkLst>
            <pc:docMk/>
            <pc:sldMk cId="434902286" sldId="345"/>
            <ac:spMk id="270" creationId="{F33F28B0-B02F-4717-BC4A-B5DF97730159}"/>
          </ac:spMkLst>
        </pc:spChg>
        <pc:spChg chg="mod">
          <ac:chgData name="KNS SUB" userId="a49e7185d84df695" providerId="LiveId" clId="{DE603DE8-B0ED-4A33-BF16-06F8CA6DE48D}" dt="2021-08-09T05:38:11.158" v="3280"/>
          <ac:spMkLst>
            <pc:docMk/>
            <pc:sldMk cId="434902286" sldId="345"/>
            <ac:spMk id="271" creationId="{397C187E-D17D-4780-B77C-03E5AE1F8140}"/>
          </ac:spMkLst>
        </pc:spChg>
        <pc:spChg chg="mod">
          <ac:chgData name="KNS SUB" userId="a49e7185d84df695" providerId="LiveId" clId="{DE603DE8-B0ED-4A33-BF16-06F8CA6DE48D}" dt="2021-08-09T05:38:11.158" v="3280"/>
          <ac:spMkLst>
            <pc:docMk/>
            <pc:sldMk cId="434902286" sldId="345"/>
            <ac:spMk id="273" creationId="{246A280C-DF69-40FA-972C-0357D0B3AA95}"/>
          </ac:spMkLst>
        </pc:spChg>
        <pc:spChg chg="mod">
          <ac:chgData name="KNS SUB" userId="a49e7185d84df695" providerId="LiveId" clId="{DE603DE8-B0ED-4A33-BF16-06F8CA6DE48D}" dt="2021-08-09T05:38:11.158" v="3280"/>
          <ac:spMkLst>
            <pc:docMk/>
            <pc:sldMk cId="434902286" sldId="345"/>
            <ac:spMk id="274" creationId="{F54BF107-3EFD-4E8C-8054-ED2F73434A55}"/>
          </ac:spMkLst>
        </pc:spChg>
        <pc:spChg chg="mod">
          <ac:chgData name="KNS SUB" userId="a49e7185d84df695" providerId="LiveId" clId="{DE603DE8-B0ED-4A33-BF16-06F8CA6DE48D}" dt="2021-08-09T05:38:11.158" v="3280"/>
          <ac:spMkLst>
            <pc:docMk/>
            <pc:sldMk cId="434902286" sldId="345"/>
            <ac:spMk id="275" creationId="{342E80E8-E88A-4EB4-9575-42C6FCCF99E8}"/>
          </ac:spMkLst>
        </pc:spChg>
        <pc:spChg chg="add del mod">
          <ac:chgData name="KNS SUB" userId="a49e7185d84df695" providerId="LiveId" clId="{DE603DE8-B0ED-4A33-BF16-06F8CA6DE48D}" dt="2021-08-09T05:38:16.246" v="3281"/>
          <ac:spMkLst>
            <pc:docMk/>
            <pc:sldMk cId="434902286" sldId="345"/>
            <ac:spMk id="276" creationId="{E828CF95-6B38-4637-B86B-066A330E24FF}"/>
          </ac:spMkLst>
        </pc:spChg>
        <pc:spChg chg="add del mod">
          <ac:chgData name="KNS SUB" userId="a49e7185d84df695" providerId="LiveId" clId="{DE603DE8-B0ED-4A33-BF16-06F8CA6DE48D}" dt="2021-08-09T05:38:16.246" v="3281"/>
          <ac:spMkLst>
            <pc:docMk/>
            <pc:sldMk cId="434902286" sldId="345"/>
            <ac:spMk id="277" creationId="{EBE36596-C81C-406F-B9F2-33E80F261E23}"/>
          </ac:spMkLst>
        </pc:spChg>
        <pc:spChg chg="add del mod">
          <ac:chgData name="KNS SUB" userId="a49e7185d84df695" providerId="LiveId" clId="{DE603DE8-B0ED-4A33-BF16-06F8CA6DE48D}" dt="2021-08-09T05:38:16.246" v="3281"/>
          <ac:spMkLst>
            <pc:docMk/>
            <pc:sldMk cId="434902286" sldId="345"/>
            <ac:spMk id="278" creationId="{892B7706-708D-4104-92AF-FA64F3F682E6}"/>
          </ac:spMkLst>
        </pc:spChg>
        <pc:spChg chg="add del mod">
          <ac:chgData name="KNS SUB" userId="a49e7185d84df695" providerId="LiveId" clId="{DE603DE8-B0ED-4A33-BF16-06F8CA6DE48D}" dt="2021-08-09T05:38:16.246" v="3281"/>
          <ac:spMkLst>
            <pc:docMk/>
            <pc:sldMk cId="434902286" sldId="345"/>
            <ac:spMk id="280" creationId="{D9F16767-1E12-4B1F-AE63-1C13D79A6A4C}"/>
          </ac:spMkLst>
        </pc:spChg>
        <pc:spChg chg="add del mod">
          <ac:chgData name="KNS SUB" userId="a49e7185d84df695" providerId="LiveId" clId="{DE603DE8-B0ED-4A33-BF16-06F8CA6DE48D}" dt="2021-08-09T05:38:16.246" v="3281"/>
          <ac:spMkLst>
            <pc:docMk/>
            <pc:sldMk cId="434902286" sldId="345"/>
            <ac:spMk id="281" creationId="{9749276D-CF0C-46BF-91ED-811A5406205E}"/>
          </ac:spMkLst>
        </pc:spChg>
        <pc:spChg chg="add del mod">
          <ac:chgData name="KNS SUB" userId="a49e7185d84df695" providerId="LiveId" clId="{DE603DE8-B0ED-4A33-BF16-06F8CA6DE48D}" dt="2021-08-09T05:38:16.246" v="3281"/>
          <ac:spMkLst>
            <pc:docMk/>
            <pc:sldMk cId="434902286" sldId="345"/>
            <ac:spMk id="282" creationId="{0034B777-4658-4FBB-A165-5599B8C24B06}"/>
          </ac:spMkLst>
        </pc:spChg>
        <pc:spChg chg="add del mod">
          <ac:chgData name="KNS SUB" userId="a49e7185d84df695" providerId="LiveId" clId="{DE603DE8-B0ED-4A33-BF16-06F8CA6DE48D}" dt="2021-08-09T05:38:16.246" v="3281"/>
          <ac:spMkLst>
            <pc:docMk/>
            <pc:sldMk cId="434902286" sldId="345"/>
            <ac:spMk id="283" creationId="{76137BEA-2420-4685-BA9C-053D0F9B3159}"/>
          </ac:spMkLst>
        </pc:spChg>
        <pc:spChg chg="add del mod">
          <ac:chgData name="KNS SUB" userId="a49e7185d84df695" providerId="LiveId" clId="{DE603DE8-B0ED-4A33-BF16-06F8CA6DE48D}" dt="2021-08-09T05:38:16.246" v="3281"/>
          <ac:spMkLst>
            <pc:docMk/>
            <pc:sldMk cId="434902286" sldId="345"/>
            <ac:spMk id="284" creationId="{1D218D96-3E3A-4B17-86B8-67864F5F5CE7}"/>
          </ac:spMkLst>
        </pc:spChg>
        <pc:spChg chg="add del mod">
          <ac:chgData name="KNS SUB" userId="a49e7185d84df695" providerId="LiveId" clId="{DE603DE8-B0ED-4A33-BF16-06F8CA6DE48D}" dt="2021-08-09T05:38:16.246" v="3281"/>
          <ac:spMkLst>
            <pc:docMk/>
            <pc:sldMk cId="434902286" sldId="345"/>
            <ac:spMk id="285" creationId="{FC6BE9F9-94EA-4ED3-8948-C97C3DFEE37F}"/>
          </ac:spMkLst>
        </pc:spChg>
        <pc:spChg chg="add del mod">
          <ac:chgData name="KNS SUB" userId="a49e7185d84df695" providerId="LiveId" clId="{DE603DE8-B0ED-4A33-BF16-06F8CA6DE48D}" dt="2021-08-09T05:38:16.246" v="3281"/>
          <ac:spMkLst>
            <pc:docMk/>
            <pc:sldMk cId="434902286" sldId="345"/>
            <ac:spMk id="286" creationId="{F12F6906-6C45-4E95-AA88-A853B9388EA8}"/>
          </ac:spMkLst>
        </pc:spChg>
        <pc:spChg chg="add del mod">
          <ac:chgData name="KNS SUB" userId="a49e7185d84df695" providerId="LiveId" clId="{DE603DE8-B0ED-4A33-BF16-06F8CA6DE48D}" dt="2021-08-09T05:38:16.246" v="3281"/>
          <ac:spMkLst>
            <pc:docMk/>
            <pc:sldMk cId="434902286" sldId="345"/>
            <ac:spMk id="287" creationId="{D2C30303-F63F-49CF-874D-9D179C8D9553}"/>
          </ac:spMkLst>
        </pc:spChg>
        <pc:spChg chg="add del mod">
          <ac:chgData name="KNS SUB" userId="a49e7185d84df695" providerId="LiveId" clId="{DE603DE8-B0ED-4A33-BF16-06F8CA6DE48D}" dt="2021-08-09T05:38:16.246" v="3281"/>
          <ac:spMkLst>
            <pc:docMk/>
            <pc:sldMk cId="434902286" sldId="345"/>
            <ac:spMk id="288" creationId="{A4E29629-B9EC-46AF-BD84-82B0F499C1B9}"/>
          </ac:spMkLst>
        </pc:spChg>
        <pc:spChg chg="mod">
          <ac:chgData name="KNS SUB" userId="a49e7185d84df695" providerId="LiveId" clId="{DE603DE8-B0ED-4A33-BF16-06F8CA6DE48D}" dt="2021-08-09T05:38:11.158" v="3280"/>
          <ac:spMkLst>
            <pc:docMk/>
            <pc:sldMk cId="434902286" sldId="345"/>
            <ac:spMk id="291" creationId="{7CCC1EAA-C54F-42B8-8333-1E8E19A23444}"/>
          </ac:spMkLst>
        </pc:spChg>
        <pc:spChg chg="add del mod">
          <ac:chgData name="KNS SUB" userId="a49e7185d84df695" providerId="LiveId" clId="{DE603DE8-B0ED-4A33-BF16-06F8CA6DE48D}" dt="2021-08-09T05:38:16.246" v="3281"/>
          <ac:spMkLst>
            <pc:docMk/>
            <pc:sldMk cId="434902286" sldId="345"/>
            <ac:spMk id="294" creationId="{F71C065B-DB26-4FF7-B89C-99E7324CDF32}"/>
          </ac:spMkLst>
        </pc:spChg>
        <pc:spChg chg="add del mod">
          <ac:chgData name="KNS SUB" userId="a49e7185d84df695" providerId="LiveId" clId="{DE603DE8-B0ED-4A33-BF16-06F8CA6DE48D}" dt="2021-08-09T05:38:16.246" v="3281"/>
          <ac:spMkLst>
            <pc:docMk/>
            <pc:sldMk cId="434902286" sldId="345"/>
            <ac:spMk id="295" creationId="{D8E24EAD-C604-4596-B843-29C4F0FF2477}"/>
          </ac:spMkLst>
        </pc:spChg>
        <pc:spChg chg="add del mod">
          <ac:chgData name="KNS SUB" userId="a49e7185d84df695" providerId="LiveId" clId="{DE603DE8-B0ED-4A33-BF16-06F8CA6DE48D}" dt="2021-08-09T05:38:16.246" v="3281"/>
          <ac:spMkLst>
            <pc:docMk/>
            <pc:sldMk cId="434902286" sldId="345"/>
            <ac:spMk id="298" creationId="{18B8C897-E27F-402D-938C-05E5493C329C}"/>
          </ac:spMkLst>
        </pc:spChg>
        <pc:spChg chg="add del mod">
          <ac:chgData name="KNS SUB" userId="a49e7185d84df695" providerId="LiveId" clId="{DE603DE8-B0ED-4A33-BF16-06F8CA6DE48D}" dt="2021-08-09T05:38:16.246" v="3281"/>
          <ac:spMkLst>
            <pc:docMk/>
            <pc:sldMk cId="434902286" sldId="345"/>
            <ac:spMk id="299" creationId="{A8F06EFE-BCBA-4512-8835-E5D3C0B2AB55}"/>
          </ac:spMkLst>
        </pc:spChg>
        <pc:spChg chg="add del mod">
          <ac:chgData name="KNS SUB" userId="a49e7185d84df695" providerId="LiveId" clId="{DE603DE8-B0ED-4A33-BF16-06F8CA6DE48D}" dt="2021-08-09T05:38:16.246" v="3281"/>
          <ac:spMkLst>
            <pc:docMk/>
            <pc:sldMk cId="434902286" sldId="345"/>
            <ac:spMk id="300" creationId="{11F04808-0649-4791-BEBB-7545946A098C}"/>
          </ac:spMkLst>
        </pc:spChg>
        <pc:spChg chg="add del mod">
          <ac:chgData name="KNS SUB" userId="a49e7185d84df695" providerId="LiveId" clId="{DE603DE8-B0ED-4A33-BF16-06F8CA6DE48D}" dt="2021-08-09T05:38:16.246" v="3281"/>
          <ac:spMkLst>
            <pc:docMk/>
            <pc:sldMk cId="434902286" sldId="345"/>
            <ac:spMk id="301" creationId="{30B807BF-A77B-4176-8100-28E06282E4CA}"/>
          </ac:spMkLst>
        </pc:spChg>
        <pc:spChg chg="add del mod">
          <ac:chgData name="KNS SUB" userId="a49e7185d84df695" providerId="LiveId" clId="{DE603DE8-B0ED-4A33-BF16-06F8CA6DE48D}" dt="2021-08-09T05:38:16.246" v="3281"/>
          <ac:spMkLst>
            <pc:docMk/>
            <pc:sldMk cId="434902286" sldId="345"/>
            <ac:spMk id="302" creationId="{1464464C-8FAA-4FAC-9825-BF567A37D1CC}"/>
          </ac:spMkLst>
        </pc:spChg>
        <pc:spChg chg="add del mod">
          <ac:chgData name="KNS SUB" userId="a49e7185d84df695" providerId="LiveId" clId="{DE603DE8-B0ED-4A33-BF16-06F8CA6DE48D}" dt="2021-08-09T05:38:16.246" v="3281"/>
          <ac:spMkLst>
            <pc:docMk/>
            <pc:sldMk cId="434902286" sldId="345"/>
            <ac:spMk id="303" creationId="{8700A2EA-6B1D-49FE-9AFA-E209BE011A92}"/>
          </ac:spMkLst>
        </pc:spChg>
        <pc:spChg chg="add del mod">
          <ac:chgData name="KNS SUB" userId="a49e7185d84df695" providerId="LiveId" clId="{DE603DE8-B0ED-4A33-BF16-06F8CA6DE48D}" dt="2021-08-09T05:38:16.246" v="3281"/>
          <ac:spMkLst>
            <pc:docMk/>
            <pc:sldMk cId="434902286" sldId="345"/>
            <ac:spMk id="304" creationId="{C4CEA9D6-6D00-432C-B317-5755559734D9}"/>
          </ac:spMkLst>
        </pc:spChg>
        <pc:spChg chg="add del mod">
          <ac:chgData name="KNS SUB" userId="a49e7185d84df695" providerId="LiveId" clId="{DE603DE8-B0ED-4A33-BF16-06F8CA6DE48D}" dt="2021-08-09T05:38:16.246" v="3281"/>
          <ac:spMkLst>
            <pc:docMk/>
            <pc:sldMk cId="434902286" sldId="345"/>
            <ac:spMk id="305" creationId="{557EDC10-8936-47DE-A00C-002188F76F39}"/>
          </ac:spMkLst>
        </pc:spChg>
        <pc:spChg chg="add del mod">
          <ac:chgData name="KNS SUB" userId="a49e7185d84df695" providerId="LiveId" clId="{DE603DE8-B0ED-4A33-BF16-06F8CA6DE48D}" dt="2021-08-09T05:38:16.246" v="3281"/>
          <ac:spMkLst>
            <pc:docMk/>
            <pc:sldMk cId="434902286" sldId="345"/>
            <ac:spMk id="306" creationId="{000BCC16-FDEB-4A08-83CD-1B9AE9B3EE1F}"/>
          </ac:spMkLst>
        </pc:spChg>
        <pc:spChg chg="add del mod">
          <ac:chgData name="KNS SUB" userId="a49e7185d84df695" providerId="LiveId" clId="{DE603DE8-B0ED-4A33-BF16-06F8CA6DE48D}" dt="2021-08-09T05:38:16.246" v="3281"/>
          <ac:spMkLst>
            <pc:docMk/>
            <pc:sldMk cId="434902286" sldId="345"/>
            <ac:spMk id="307" creationId="{991CDC76-DB85-45B7-A055-7F4F343C50AD}"/>
          </ac:spMkLst>
        </pc:spChg>
        <pc:spChg chg="add del mod">
          <ac:chgData name="KNS SUB" userId="a49e7185d84df695" providerId="LiveId" clId="{DE603DE8-B0ED-4A33-BF16-06F8CA6DE48D}" dt="2021-08-09T05:38:16.246" v="3281"/>
          <ac:spMkLst>
            <pc:docMk/>
            <pc:sldMk cId="434902286" sldId="345"/>
            <ac:spMk id="308" creationId="{D4DD51D7-7A0F-4B90-A0AB-115BC8BE36E7}"/>
          </ac:spMkLst>
        </pc:spChg>
        <pc:spChg chg="add del mod">
          <ac:chgData name="KNS SUB" userId="a49e7185d84df695" providerId="LiveId" clId="{DE603DE8-B0ED-4A33-BF16-06F8CA6DE48D}" dt="2021-08-09T05:38:16.246" v="3281"/>
          <ac:spMkLst>
            <pc:docMk/>
            <pc:sldMk cId="434902286" sldId="345"/>
            <ac:spMk id="309" creationId="{A9784309-12F1-4C79-94C8-0A834A180213}"/>
          </ac:spMkLst>
        </pc:spChg>
        <pc:spChg chg="add del mod">
          <ac:chgData name="KNS SUB" userId="a49e7185d84df695" providerId="LiveId" clId="{DE603DE8-B0ED-4A33-BF16-06F8CA6DE48D}" dt="2021-08-09T05:38:16.246" v="3281"/>
          <ac:spMkLst>
            <pc:docMk/>
            <pc:sldMk cId="434902286" sldId="345"/>
            <ac:spMk id="310" creationId="{FEDA66AE-7EB9-4088-B82F-CE4CFE61A5B7}"/>
          </ac:spMkLst>
        </pc:spChg>
        <pc:spChg chg="add del mod">
          <ac:chgData name="KNS SUB" userId="a49e7185d84df695" providerId="LiveId" clId="{DE603DE8-B0ED-4A33-BF16-06F8CA6DE48D}" dt="2021-08-09T05:38:16.246" v="3281"/>
          <ac:spMkLst>
            <pc:docMk/>
            <pc:sldMk cId="434902286" sldId="345"/>
            <ac:spMk id="311" creationId="{E86301EE-59E1-4F2A-97CA-5B700B964DF4}"/>
          </ac:spMkLst>
        </pc:spChg>
        <pc:spChg chg="add del mod">
          <ac:chgData name="KNS SUB" userId="a49e7185d84df695" providerId="LiveId" clId="{DE603DE8-B0ED-4A33-BF16-06F8CA6DE48D}" dt="2021-08-09T05:38:16.246" v="3281"/>
          <ac:spMkLst>
            <pc:docMk/>
            <pc:sldMk cId="434902286" sldId="345"/>
            <ac:spMk id="312" creationId="{E9B4546D-2FE8-4366-8BB6-8EC49BA09716}"/>
          </ac:spMkLst>
        </pc:spChg>
        <pc:spChg chg="add del mod">
          <ac:chgData name="KNS SUB" userId="a49e7185d84df695" providerId="LiveId" clId="{DE603DE8-B0ED-4A33-BF16-06F8CA6DE48D}" dt="2021-08-09T05:38:16.246" v="3281"/>
          <ac:spMkLst>
            <pc:docMk/>
            <pc:sldMk cId="434902286" sldId="345"/>
            <ac:spMk id="313" creationId="{B45D3183-DCD9-49C0-ACC7-2A2C9FF639DD}"/>
          </ac:spMkLst>
        </pc:spChg>
        <pc:spChg chg="add mod">
          <ac:chgData name="KNS SUB" userId="a49e7185d84df695" providerId="LiveId" clId="{DE603DE8-B0ED-4A33-BF16-06F8CA6DE48D}" dt="2021-08-09T05:38:16.346" v="3282"/>
          <ac:spMkLst>
            <pc:docMk/>
            <pc:sldMk cId="434902286" sldId="345"/>
            <ac:spMk id="314" creationId="{E14B17A1-293E-4D53-A1A2-777715C267FF}"/>
          </ac:spMkLst>
        </pc:spChg>
        <pc:spChg chg="add mod">
          <ac:chgData name="KNS SUB" userId="a49e7185d84df695" providerId="LiveId" clId="{DE603DE8-B0ED-4A33-BF16-06F8CA6DE48D}" dt="2021-08-09T05:38:16.346" v="3282"/>
          <ac:spMkLst>
            <pc:docMk/>
            <pc:sldMk cId="434902286" sldId="345"/>
            <ac:spMk id="315" creationId="{71865741-2F05-4955-A26B-D0C8ACECD0EC}"/>
          </ac:spMkLst>
        </pc:spChg>
        <pc:spChg chg="mod">
          <ac:chgData name="KNS SUB" userId="a49e7185d84df695" providerId="LiveId" clId="{DE603DE8-B0ED-4A33-BF16-06F8CA6DE48D}" dt="2021-08-09T05:38:16.346" v="3282"/>
          <ac:spMkLst>
            <pc:docMk/>
            <pc:sldMk cId="434902286" sldId="345"/>
            <ac:spMk id="319" creationId="{10EA72F7-EC4A-46B0-9658-FCB76CA0BE03}"/>
          </ac:spMkLst>
        </pc:spChg>
        <pc:spChg chg="mod">
          <ac:chgData name="KNS SUB" userId="a49e7185d84df695" providerId="LiveId" clId="{DE603DE8-B0ED-4A33-BF16-06F8CA6DE48D}" dt="2021-08-09T05:38:16.346" v="3282"/>
          <ac:spMkLst>
            <pc:docMk/>
            <pc:sldMk cId="434902286" sldId="345"/>
            <ac:spMk id="320" creationId="{BA909BC8-1F28-403B-86A4-4F2F050FBD9E}"/>
          </ac:spMkLst>
        </pc:spChg>
        <pc:spChg chg="mod">
          <ac:chgData name="KNS SUB" userId="a49e7185d84df695" providerId="LiveId" clId="{DE603DE8-B0ED-4A33-BF16-06F8CA6DE48D}" dt="2021-08-09T05:38:16.346" v="3282"/>
          <ac:spMkLst>
            <pc:docMk/>
            <pc:sldMk cId="434902286" sldId="345"/>
            <ac:spMk id="321" creationId="{2DDD6EFF-363E-434A-9AA6-1146F3008ED9}"/>
          </ac:spMkLst>
        </pc:spChg>
        <pc:spChg chg="mod">
          <ac:chgData name="KNS SUB" userId="a49e7185d84df695" providerId="LiveId" clId="{DE603DE8-B0ED-4A33-BF16-06F8CA6DE48D}" dt="2021-08-09T05:38:16.346" v="3282"/>
          <ac:spMkLst>
            <pc:docMk/>
            <pc:sldMk cId="434902286" sldId="345"/>
            <ac:spMk id="323" creationId="{33A68370-E0AA-4E76-9D05-E8D0BEDA35EC}"/>
          </ac:spMkLst>
        </pc:spChg>
        <pc:spChg chg="mod">
          <ac:chgData name="KNS SUB" userId="a49e7185d84df695" providerId="LiveId" clId="{DE603DE8-B0ED-4A33-BF16-06F8CA6DE48D}" dt="2021-08-09T05:38:16.346" v="3282"/>
          <ac:spMkLst>
            <pc:docMk/>
            <pc:sldMk cId="434902286" sldId="345"/>
            <ac:spMk id="324" creationId="{1FA91EAB-4507-4141-A865-3DB606828010}"/>
          </ac:spMkLst>
        </pc:spChg>
        <pc:spChg chg="mod">
          <ac:chgData name="KNS SUB" userId="a49e7185d84df695" providerId="LiveId" clId="{DE603DE8-B0ED-4A33-BF16-06F8CA6DE48D}" dt="2021-08-09T05:38:16.346" v="3282"/>
          <ac:spMkLst>
            <pc:docMk/>
            <pc:sldMk cId="434902286" sldId="345"/>
            <ac:spMk id="326" creationId="{EEE38AFA-AFD0-4D87-A91F-DDC930FFDA67}"/>
          </ac:spMkLst>
        </pc:spChg>
        <pc:spChg chg="mod">
          <ac:chgData name="KNS SUB" userId="a49e7185d84df695" providerId="LiveId" clId="{DE603DE8-B0ED-4A33-BF16-06F8CA6DE48D}" dt="2021-08-09T05:38:16.346" v="3282"/>
          <ac:spMkLst>
            <pc:docMk/>
            <pc:sldMk cId="434902286" sldId="345"/>
            <ac:spMk id="327" creationId="{7463B024-C103-48D4-A89D-F4E9721DF7F4}"/>
          </ac:spMkLst>
        </pc:spChg>
        <pc:spChg chg="add mod">
          <ac:chgData name="KNS SUB" userId="a49e7185d84df695" providerId="LiveId" clId="{DE603DE8-B0ED-4A33-BF16-06F8CA6DE48D}" dt="2021-08-09T05:39:21.415" v="3331" actId="20577"/>
          <ac:spMkLst>
            <pc:docMk/>
            <pc:sldMk cId="434902286" sldId="345"/>
            <ac:spMk id="328" creationId="{029BF15D-172B-4ED5-8458-82C19D6DA72B}"/>
          </ac:spMkLst>
        </pc:spChg>
        <pc:spChg chg="add mod">
          <ac:chgData name="KNS SUB" userId="a49e7185d84df695" providerId="LiveId" clId="{DE603DE8-B0ED-4A33-BF16-06F8CA6DE48D}" dt="2021-08-09T05:39:27.473" v="3332" actId="1076"/>
          <ac:spMkLst>
            <pc:docMk/>
            <pc:sldMk cId="434902286" sldId="345"/>
            <ac:spMk id="330" creationId="{D52314C4-12AB-435D-A7EF-5F334A599510}"/>
          </ac:spMkLst>
        </pc:spChg>
        <pc:spChg chg="add mod">
          <ac:chgData name="KNS SUB" userId="a49e7185d84df695" providerId="LiveId" clId="{DE603DE8-B0ED-4A33-BF16-06F8CA6DE48D}" dt="2021-08-09T05:38:16.346" v="3282"/>
          <ac:spMkLst>
            <pc:docMk/>
            <pc:sldMk cId="434902286" sldId="345"/>
            <ac:spMk id="331" creationId="{E1F61A5C-F4C1-433A-928A-7C4821F14E5E}"/>
          </ac:spMkLst>
        </pc:spChg>
        <pc:spChg chg="mod">
          <ac:chgData name="KNS SUB" userId="a49e7185d84df695" providerId="LiveId" clId="{DE603DE8-B0ED-4A33-BF16-06F8CA6DE48D}" dt="2021-08-09T05:38:16.346" v="3282"/>
          <ac:spMkLst>
            <pc:docMk/>
            <pc:sldMk cId="434902286" sldId="345"/>
            <ac:spMk id="333" creationId="{0CCF86F4-6125-41AC-B6C6-E97BF495924A}"/>
          </ac:spMkLst>
        </pc:spChg>
        <pc:spChg chg="mod">
          <ac:chgData name="KNS SUB" userId="a49e7185d84df695" providerId="LiveId" clId="{DE603DE8-B0ED-4A33-BF16-06F8CA6DE48D}" dt="2021-08-09T05:38:16.346" v="3282"/>
          <ac:spMkLst>
            <pc:docMk/>
            <pc:sldMk cId="434902286" sldId="345"/>
            <ac:spMk id="334" creationId="{DC412783-9F57-4233-BD72-2540A9C63839}"/>
          </ac:spMkLst>
        </pc:spChg>
        <pc:spChg chg="add mod">
          <ac:chgData name="KNS SUB" userId="a49e7185d84df695" providerId="LiveId" clId="{DE603DE8-B0ED-4A33-BF16-06F8CA6DE48D}" dt="2021-08-09T05:38:16.346" v="3282"/>
          <ac:spMkLst>
            <pc:docMk/>
            <pc:sldMk cId="434902286" sldId="345"/>
            <ac:spMk id="335" creationId="{32CD1D92-D680-4533-B43F-314FD9D0D76A}"/>
          </ac:spMkLst>
        </pc:spChg>
        <pc:spChg chg="add mod">
          <ac:chgData name="KNS SUB" userId="a49e7185d84df695" providerId="LiveId" clId="{DE603DE8-B0ED-4A33-BF16-06F8CA6DE48D}" dt="2021-08-09T05:38:16.346" v="3282"/>
          <ac:spMkLst>
            <pc:docMk/>
            <pc:sldMk cId="434902286" sldId="345"/>
            <ac:spMk id="336" creationId="{C6453BE2-9E62-409F-8F39-796A3A04751F}"/>
          </ac:spMkLst>
        </pc:spChg>
        <pc:spChg chg="mod">
          <ac:chgData name="KNS SUB" userId="a49e7185d84df695" providerId="LiveId" clId="{DE603DE8-B0ED-4A33-BF16-06F8CA6DE48D}" dt="2021-08-09T05:38:16.346" v="3282"/>
          <ac:spMkLst>
            <pc:docMk/>
            <pc:sldMk cId="434902286" sldId="345"/>
            <ac:spMk id="338" creationId="{73D79CE9-3739-4918-BE8C-81D9B236024F}"/>
          </ac:spMkLst>
        </pc:spChg>
        <pc:spChg chg="mod">
          <ac:chgData name="KNS SUB" userId="a49e7185d84df695" providerId="LiveId" clId="{DE603DE8-B0ED-4A33-BF16-06F8CA6DE48D}" dt="2021-08-09T05:38:16.346" v="3282"/>
          <ac:spMkLst>
            <pc:docMk/>
            <pc:sldMk cId="434902286" sldId="345"/>
            <ac:spMk id="339" creationId="{8288F5D2-DFCD-463E-BF87-12B92CE314E3}"/>
          </ac:spMkLst>
        </pc:spChg>
        <pc:spChg chg="mod">
          <ac:chgData name="KNS SUB" userId="a49e7185d84df695" providerId="LiveId" clId="{DE603DE8-B0ED-4A33-BF16-06F8CA6DE48D}" dt="2021-08-09T05:38:16.346" v="3282"/>
          <ac:spMkLst>
            <pc:docMk/>
            <pc:sldMk cId="434902286" sldId="345"/>
            <ac:spMk id="340" creationId="{A91B0245-74D7-4D0A-BB33-941600951115}"/>
          </ac:spMkLst>
        </pc:spChg>
        <pc:spChg chg="mod">
          <ac:chgData name="KNS SUB" userId="a49e7185d84df695" providerId="LiveId" clId="{DE603DE8-B0ED-4A33-BF16-06F8CA6DE48D}" dt="2021-08-09T05:38:16.346" v="3282"/>
          <ac:spMkLst>
            <pc:docMk/>
            <pc:sldMk cId="434902286" sldId="345"/>
            <ac:spMk id="341" creationId="{72C86189-C7DD-4AB7-8D1E-277C0798D448}"/>
          </ac:spMkLst>
        </pc:spChg>
        <pc:spChg chg="mod">
          <ac:chgData name="KNS SUB" userId="a49e7185d84df695" providerId="LiveId" clId="{DE603DE8-B0ED-4A33-BF16-06F8CA6DE48D}" dt="2021-08-09T05:38:16.346" v="3282"/>
          <ac:spMkLst>
            <pc:docMk/>
            <pc:sldMk cId="434902286" sldId="345"/>
            <ac:spMk id="343" creationId="{D87D025A-D216-46E9-A34E-9560F7DB2A42}"/>
          </ac:spMkLst>
        </pc:spChg>
        <pc:spChg chg="mod">
          <ac:chgData name="KNS SUB" userId="a49e7185d84df695" providerId="LiveId" clId="{DE603DE8-B0ED-4A33-BF16-06F8CA6DE48D}" dt="2021-08-09T05:38:16.346" v="3282"/>
          <ac:spMkLst>
            <pc:docMk/>
            <pc:sldMk cId="434902286" sldId="345"/>
            <ac:spMk id="345" creationId="{11BAD7C0-65A1-4CCB-B63D-A71205878CD1}"/>
          </ac:spMkLst>
        </pc:spChg>
        <pc:spChg chg="mod">
          <ac:chgData name="KNS SUB" userId="a49e7185d84df695" providerId="LiveId" clId="{DE603DE8-B0ED-4A33-BF16-06F8CA6DE48D}" dt="2021-08-09T05:38:16.346" v="3282"/>
          <ac:spMkLst>
            <pc:docMk/>
            <pc:sldMk cId="434902286" sldId="345"/>
            <ac:spMk id="346" creationId="{3CEC7E30-6D30-48F5-A092-4D93BC896741}"/>
          </ac:spMkLst>
        </pc:spChg>
        <pc:spChg chg="mod">
          <ac:chgData name="KNS SUB" userId="a49e7185d84df695" providerId="LiveId" clId="{DE603DE8-B0ED-4A33-BF16-06F8CA6DE48D}" dt="2021-08-09T05:38:16.346" v="3282"/>
          <ac:spMkLst>
            <pc:docMk/>
            <pc:sldMk cId="434902286" sldId="345"/>
            <ac:spMk id="348" creationId="{1D8A06A9-A37B-44F5-9ACF-86356C1DBF98}"/>
          </ac:spMkLst>
        </pc:spChg>
        <pc:spChg chg="mod">
          <ac:chgData name="KNS SUB" userId="a49e7185d84df695" providerId="LiveId" clId="{DE603DE8-B0ED-4A33-BF16-06F8CA6DE48D}" dt="2021-08-09T05:38:16.346" v="3282"/>
          <ac:spMkLst>
            <pc:docMk/>
            <pc:sldMk cId="434902286" sldId="345"/>
            <ac:spMk id="349" creationId="{D10694C7-B233-47D0-A912-956FE8C88CD3}"/>
          </ac:spMkLst>
        </pc:spChg>
        <pc:spChg chg="mod">
          <ac:chgData name="KNS SUB" userId="a49e7185d84df695" providerId="LiveId" clId="{DE603DE8-B0ED-4A33-BF16-06F8CA6DE48D}" dt="2021-08-09T05:38:16.346" v="3282"/>
          <ac:spMkLst>
            <pc:docMk/>
            <pc:sldMk cId="434902286" sldId="345"/>
            <ac:spMk id="350" creationId="{9799B276-A12B-467A-805C-9F367FDE2716}"/>
          </ac:spMkLst>
        </pc:spChg>
        <pc:spChg chg="mod">
          <ac:chgData name="KNS SUB" userId="a49e7185d84df695" providerId="LiveId" clId="{DE603DE8-B0ED-4A33-BF16-06F8CA6DE48D}" dt="2021-08-09T05:38:16.346" v="3282"/>
          <ac:spMkLst>
            <pc:docMk/>
            <pc:sldMk cId="434902286" sldId="345"/>
            <ac:spMk id="351" creationId="{6818E377-1F80-4ECE-8A2B-CE3B67A93944}"/>
          </ac:spMkLst>
        </pc:spChg>
        <pc:spChg chg="mod">
          <ac:chgData name="KNS SUB" userId="a49e7185d84df695" providerId="LiveId" clId="{DE603DE8-B0ED-4A33-BF16-06F8CA6DE48D}" dt="2021-08-09T05:38:16.346" v="3282"/>
          <ac:spMkLst>
            <pc:docMk/>
            <pc:sldMk cId="434902286" sldId="345"/>
            <ac:spMk id="352" creationId="{EF3526CC-DE16-4080-BCC6-7393207A735C}"/>
          </ac:spMkLst>
        </pc:spChg>
        <pc:spChg chg="add mod">
          <ac:chgData name="KNS SUB" userId="a49e7185d84df695" providerId="LiveId" clId="{DE603DE8-B0ED-4A33-BF16-06F8CA6DE48D}" dt="2021-08-09T05:38:16.346" v="3282"/>
          <ac:spMkLst>
            <pc:docMk/>
            <pc:sldMk cId="434902286" sldId="345"/>
            <ac:spMk id="353" creationId="{2F214EC1-CD18-4F40-B697-A5412B842F3B}"/>
          </ac:spMkLst>
        </pc:spChg>
        <pc:spChg chg="add mod">
          <ac:chgData name="KNS SUB" userId="a49e7185d84df695" providerId="LiveId" clId="{DE603DE8-B0ED-4A33-BF16-06F8CA6DE48D}" dt="2021-08-09T05:38:16.346" v="3282"/>
          <ac:spMkLst>
            <pc:docMk/>
            <pc:sldMk cId="434902286" sldId="345"/>
            <ac:spMk id="354" creationId="{FF218001-FEFB-416D-AB56-17CDF331883B}"/>
          </ac:spMkLst>
        </pc:spChg>
        <pc:spChg chg="add mod">
          <ac:chgData name="KNS SUB" userId="a49e7185d84df695" providerId="LiveId" clId="{DE603DE8-B0ED-4A33-BF16-06F8CA6DE48D}" dt="2021-08-09T05:38:16.346" v="3282"/>
          <ac:spMkLst>
            <pc:docMk/>
            <pc:sldMk cId="434902286" sldId="345"/>
            <ac:spMk id="355" creationId="{26A706BD-BAB6-45D0-A369-FC23CBF61750}"/>
          </ac:spMkLst>
        </pc:spChg>
        <pc:spChg chg="add mod">
          <ac:chgData name="KNS SUB" userId="a49e7185d84df695" providerId="LiveId" clId="{DE603DE8-B0ED-4A33-BF16-06F8CA6DE48D}" dt="2021-08-09T05:38:16.346" v="3282"/>
          <ac:spMkLst>
            <pc:docMk/>
            <pc:sldMk cId="434902286" sldId="345"/>
            <ac:spMk id="356" creationId="{23EF45B7-BF10-424C-BDA0-A3248D6446B6}"/>
          </ac:spMkLst>
        </pc:spChg>
        <pc:spChg chg="add mod">
          <ac:chgData name="KNS SUB" userId="a49e7185d84df695" providerId="LiveId" clId="{DE603DE8-B0ED-4A33-BF16-06F8CA6DE48D}" dt="2021-08-09T05:38:16.346" v="3282"/>
          <ac:spMkLst>
            <pc:docMk/>
            <pc:sldMk cId="434902286" sldId="345"/>
            <ac:spMk id="357" creationId="{14D49D6F-BC57-469B-9355-B3AB0A7DBC57}"/>
          </ac:spMkLst>
        </pc:spChg>
        <pc:spChg chg="mod">
          <ac:chgData name="KNS SUB" userId="a49e7185d84df695" providerId="LiveId" clId="{DE603DE8-B0ED-4A33-BF16-06F8CA6DE48D}" dt="2021-08-09T05:38:16.346" v="3282"/>
          <ac:spMkLst>
            <pc:docMk/>
            <pc:sldMk cId="434902286" sldId="345"/>
            <ac:spMk id="359" creationId="{BBFCFCBF-DAE3-4FE0-993F-9CF023D14964}"/>
          </ac:spMkLst>
        </pc:spChg>
        <pc:spChg chg="mod">
          <ac:chgData name="KNS SUB" userId="a49e7185d84df695" providerId="LiveId" clId="{DE603DE8-B0ED-4A33-BF16-06F8CA6DE48D}" dt="2021-08-09T05:38:16.346" v="3282"/>
          <ac:spMkLst>
            <pc:docMk/>
            <pc:sldMk cId="434902286" sldId="345"/>
            <ac:spMk id="360" creationId="{A98C97A4-4317-494B-A974-4537C81026FA}"/>
          </ac:spMkLst>
        </pc:spChg>
        <pc:spChg chg="mod">
          <ac:chgData name="KNS SUB" userId="a49e7185d84df695" providerId="LiveId" clId="{DE603DE8-B0ED-4A33-BF16-06F8CA6DE48D}" dt="2021-08-09T05:38:16.346" v="3282"/>
          <ac:spMkLst>
            <pc:docMk/>
            <pc:sldMk cId="434902286" sldId="345"/>
            <ac:spMk id="361" creationId="{2BD4F180-926D-413B-8A67-3EB662E6FA96}"/>
          </ac:spMkLst>
        </pc:spChg>
        <pc:spChg chg="mod">
          <ac:chgData name="KNS SUB" userId="a49e7185d84df695" providerId="LiveId" clId="{DE603DE8-B0ED-4A33-BF16-06F8CA6DE48D}" dt="2021-08-09T05:38:16.346" v="3282"/>
          <ac:spMkLst>
            <pc:docMk/>
            <pc:sldMk cId="434902286" sldId="345"/>
            <ac:spMk id="362" creationId="{85D704CC-D022-44F8-A9C6-BAC2DBB2729A}"/>
          </ac:spMkLst>
        </pc:spChg>
        <pc:spChg chg="mod">
          <ac:chgData name="KNS SUB" userId="a49e7185d84df695" providerId="LiveId" clId="{DE603DE8-B0ED-4A33-BF16-06F8CA6DE48D}" dt="2021-08-09T05:38:16.346" v="3282"/>
          <ac:spMkLst>
            <pc:docMk/>
            <pc:sldMk cId="434902286" sldId="345"/>
            <ac:spMk id="363" creationId="{C94E6860-754B-4D2C-B745-E543445151A6}"/>
          </ac:spMkLst>
        </pc:spChg>
        <pc:spChg chg="add mod">
          <ac:chgData name="KNS SUB" userId="a49e7185d84df695" providerId="LiveId" clId="{DE603DE8-B0ED-4A33-BF16-06F8CA6DE48D}" dt="2021-08-09T05:38:16.346" v="3282"/>
          <ac:spMkLst>
            <pc:docMk/>
            <pc:sldMk cId="434902286" sldId="345"/>
            <ac:spMk id="364" creationId="{E0B9C269-7B5E-46C9-8D91-89878BC89F44}"/>
          </ac:spMkLst>
        </pc:spChg>
        <pc:spChg chg="add mod">
          <ac:chgData name="KNS SUB" userId="a49e7185d84df695" providerId="LiveId" clId="{DE603DE8-B0ED-4A33-BF16-06F8CA6DE48D}" dt="2021-08-09T05:38:16.346" v="3282"/>
          <ac:spMkLst>
            <pc:docMk/>
            <pc:sldMk cId="434902286" sldId="345"/>
            <ac:spMk id="365" creationId="{5FA6AEB8-8364-4C7C-804F-DD3B2CCF840B}"/>
          </ac:spMkLst>
        </pc:spChg>
        <pc:spChg chg="mod">
          <ac:chgData name="KNS SUB" userId="a49e7185d84df695" providerId="LiveId" clId="{DE603DE8-B0ED-4A33-BF16-06F8CA6DE48D}" dt="2021-08-09T05:38:16.346" v="3282"/>
          <ac:spMkLst>
            <pc:docMk/>
            <pc:sldMk cId="434902286" sldId="345"/>
            <ac:spMk id="367" creationId="{3754841B-B2EF-421C-9D0D-0C6C5EC658D6}"/>
          </ac:spMkLst>
        </pc:spChg>
        <pc:spChg chg="mod">
          <ac:chgData name="KNS SUB" userId="a49e7185d84df695" providerId="LiveId" clId="{DE603DE8-B0ED-4A33-BF16-06F8CA6DE48D}" dt="2021-08-09T05:38:16.346" v="3282"/>
          <ac:spMkLst>
            <pc:docMk/>
            <pc:sldMk cId="434902286" sldId="345"/>
            <ac:spMk id="368" creationId="{95F7CEC2-7D1E-4CF0-B975-80CC88131A75}"/>
          </ac:spMkLst>
        </pc:spChg>
        <pc:spChg chg="mod">
          <ac:chgData name="KNS SUB" userId="a49e7185d84df695" providerId="LiveId" clId="{DE603DE8-B0ED-4A33-BF16-06F8CA6DE48D}" dt="2021-08-09T05:38:16.346" v="3282"/>
          <ac:spMkLst>
            <pc:docMk/>
            <pc:sldMk cId="434902286" sldId="345"/>
            <ac:spMk id="369" creationId="{262487F7-C751-4019-89A5-133FF7260967}"/>
          </ac:spMkLst>
        </pc:spChg>
        <pc:spChg chg="mod">
          <ac:chgData name="KNS SUB" userId="a49e7185d84df695" providerId="LiveId" clId="{DE603DE8-B0ED-4A33-BF16-06F8CA6DE48D}" dt="2021-08-09T05:38:16.346" v="3282"/>
          <ac:spMkLst>
            <pc:docMk/>
            <pc:sldMk cId="434902286" sldId="345"/>
            <ac:spMk id="370" creationId="{0394E15F-49B9-4CA9-BA03-D0ABECDFD416}"/>
          </ac:spMkLst>
        </pc:spChg>
        <pc:spChg chg="mod">
          <ac:chgData name="KNS SUB" userId="a49e7185d84df695" providerId="LiveId" clId="{DE603DE8-B0ED-4A33-BF16-06F8CA6DE48D}" dt="2021-08-09T05:38:16.346" v="3282"/>
          <ac:spMkLst>
            <pc:docMk/>
            <pc:sldMk cId="434902286" sldId="345"/>
            <ac:spMk id="371" creationId="{AF0049D0-A13C-42E1-863B-F664B04A887A}"/>
          </ac:spMkLst>
        </pc:spChg>
        <pc:spChg chg="mod">
          <ac:chgData name="KNS SUB" userId="a49e7185d84df695" providerId="LiveId" clId="{DE603DE8-B0ED-4A33-BF16-06F8CA6DE48D}" dt="2021-08-09T05:38:16.346" v="3282"/>
          <ac:spMkLst>
            <pc:docMk/>
            <pc:sldMk cId="434902286" sldId="345"/>
            <ac:spMk id="372" creationId="{ADAD6E4C-01C0-4987-9BE5-4FF33AE3E5AF}"/>
          </ac:spMkLst>
        </pc:spChg>
        <pc:spChg chg="mod">
          <ac:chgData name="KNS SUB" userId="a49e7185d84df695" providerId="LiveId" clId="{DE603DE8-B0ED-4A33-BF16-06F8CA6DE48D}" dt="2021-08-09T05:38:16.346" v="3282"/>
          <ac:spMkLst>
            <pc:docMk/>
            <pc:sldMk cId="434902286" sldId="345"/>
            <ac:spMk id="374" creationId="{C4811227-51AE-40F5-94E6-418789F30F76}"/>
          </ac:spMkLst>
        </pc:spChg>
        <pc:spChg chg="mod">
          <ac:chgData name="KNS SUB" userId="a49e7185d84df695" providerId="LiveId" clId="{DE603DE8-B0ED-4A33-BF16-06F8CA6DE48D}" dt="2021-08-09T05:38:16.346" v="3282"/>
          <ac:spMkLst>
            <pc:docMk/>
            <pc:sldMk cId="434902286" sldId="345"/>
            <ac:spMk id="377" creationId="{F96DED99-F216-4773-9286-3377357ACA8C}"/>
          </ac:spMkLst>
        </pc:spChg>
        <pc:spChg chg="mod">
          <ac:chgData name="KNS SUB" userId="a49e7185d84df695" providerId="LiveId" clId="{DE603DE8-B0ED-4A33-BF16-06F8CA6DE48D}" dt="2021-08-09T05:38:16.346" v="3282"/>
          <ac:spMkLst>
            <pc:docMk/>
            <pc:sldMk cId="434902286" sldId="345"/>
            <ac:spMk id="378" creationId="{F9CB7BD1-77B9-49C4-A061-0290102CC6F6}"/>
          </ac:spMkLst>
        </pc:spChg>
        <pc:spChg chg="mod">
          <ac:chgData name="KNS SUB" userId="a49e7185d84df695" providerId="LiveId" clId="{DE603DE8-B0ED-4A33-BF16-06F8CA6DE48D}" dt="2021-08-09T05:38:16.346" v="3282"/>
          <ac:spMkLst>
            <pc:docMk/>
            <pc:sldMk cId="434902286" sldId="345"/>
            <ac:spMk id="379" creationId="{42BCB236-24AA-4AA6-A7CE-9A29FA4658E5}"/>
          </ac:spMkLst>
        </pc:spChg>
        <pc:spChg chg="mod">
          <ac:chgData name="KNS SUB" userId="a49e7185d84df695" providerId="LiveId" clId="{DE603DE8-B0ED-4A33-BF16-06F8CA6DE48D}" dt="2021-08-09T05:38:16.346" v="3282"/>
          <ac:spMkLst>
            <pc:docMk/>
            <pc:sldMk cId="434902286" sldId="345"/>
            <ac:spMk id="380" creationId="{0F8EE3B3-C85A-446C-8C69-A092580FBE35}"/>
          </ac:spMkLst>
        </pc:spChg>
        <pc:spChg chg="mod">
          <ac:chgData name="KNS SUB" userId="a49e7185d84df695" providerId="LiveId" clId="{DE603DE8-B0ED-4A33-BF16-06F8CA6DE48D}" dt="2021-08-09T05:38:16.346" v="3282"/>
          <ac:spMkLst>
            <pc:docMk/>
            <pc:sldMk cId="434902286" sldId="345"/>
            <ac:spMk id="381" creationId="{4827B46B-00D4-4C79-B064-A1215FA9A7CB}"/>
          </ac:spMkLst>
        </pc:spChg>
        <pc:spChg chg="mod">
          <ac:chgData name="KNS SUB" userId="a49e7185d84df695" providerId="LiveId" clId="{DE603DE8-B0ED-4A33-BF16-06F8CA6DE48D}" dt="2021-08-09T05:38:16.346" v="3282"/>
          <ac:spMkLst>
            <pc:docMk/>
            <pc:sldMk cId="434902286" sldId="345"/>
            <ac:spMk id="382" creationId="{1ECD3377-1EF7-4D39-B94A-D24E6F10944C}"/>
          </ac:spMkLst>
        </pc:spChg>
        <pc:spChg chg="mod">
          <ac:chgData name="KNS SUB" userId="a49e7185d84df695" providerId="LiveId" clId="{DE603DE8-B0ED-4A33-BF16-06F8CA6DE48D}" dt="2021-08-09T05:38:16.346" v="3282"/>
          <ac:spMkLst>
            <pc:docMk/>
            <pc:sldMk cId="434902286" sldId="345"/>
            <ac:spMk id="383" creationId="{5C632D36-A8C5-4BB0-9E6A-2E9859983CC8}"/>
          </ac:spMkLst>
        </pc:spChg>
        <pc:spChg chg="mod">
          <ac:chgData name="KNS SUB" userId="a49e7185d84df695" providerId="LiveId" clId="{DE603DE8-B0ED-4A33-BF16-06F8CA6DE48D}" dt="2021-08-09T05:38:16.346" v="3282"/>
          <ac:spMkLst>
            <pc:docMk/>
            <pc:sldMk cId="434902286" sldId="345"/>
            <ac:spMk id="384" creationId="{AB8290D2-24F9-4507-8EC5-A9FFA841D837}"/>
          </ac:spMkLst>
        </pc:spChg>
        <pc:spChg chg="mod">
          <ac:chgData name="KNS SUB" userId="a49e7185d84df695" providerId="LiveId" clId="{DE603DE8-B0ED-4A33-BF16-06F8CA6DE48D}" dt="2021-08-09T05:38:16.346" v="3282"/>
          <ac:spMkLst>
            <pc:docMk/>
            <pc:sldMk cId="434902286" sldId="345"/>
            <ac:spMk id="385" creationId="{BDAC5F32-AA09-4D0B-884E-1A288CAFCD9A}"/>
          </ac:spMkLst>
        </pc:spChg>
        <pc:spChg chg="mod">
          <ac:chgData name="KNS SUB" userId="a49e7185d84df695" providerId="LiveId" clId="{DE603DE8-B0ED-4A33-BF16-06F8CA6DE48D}" dt="2021-08-09T05:38:16.346" v="3282"/>
          <ac:spMkLst>
            <pc:docMk/>
            <pc:sldMk cId="434902286" sldId="345"/>
            <ac:spMk id="386" creationId="{58AD47C6-30A3-4126-B595-1FE70D975334}"/>
          </ac:spMkLst>
        </pc:spChg>
        <pc:spChg chg="mod">
          <ac:chgData name="KNS SUB" userId="a49e7185d84df695" providerId="LiveId" clId="{DE603DE8-B0ED-4A33-BF16-06F8CA6DE48D}" dt="2021-08-09T05:38:16.346" v="3282"/>
          <ac:spMkLst>
            <pc:docMk/>
            <pc:sldMk cId="434902286" sldId="345"/>
            <ac:spMk id="387" creationId="{97E7172A-5B22-49E7-8F79-2EE4E1FF70E5}"/>
          </ac:spMkLst>
        </pc:spChg>
        <pc:spChg chg="mod">
          <ac:chgData name="KNS SUB" userId="a49e7185d84df695" providerId="LiveId" clId="{DE603DE8-B0ED-4A33-BF16-06F8CA6DE48D}" dt="2021-08-09T05:38:16.346" v="3282"/>
          <ac:spMkLst>
            <pc:docMk/>
            <pc:sldMk cId="434902286" sldId="345"/>
            <ac:spMk id="391" creationId="{26B11D72-AC53-495C-92D7-182078B06D8B}"/>
          </ac:spMkLst>
        </pc:spChg>
        <pc:spChg chg="mod">
          <ac:chgData name="KNS SUB" userId="a49e7185d84df695" providerId="LiveId" clId="{DE603DE8-B0ED-4A33-BF16-06F8CA6DE48D}" dt="2021-08-09T05:38:16.346" v="3282"/>
          <ac:spMkLst>
            <pc:docMk/>
            <pc:sldMk cId="434902286" sldId="345"/>
            <ac:spMk id="392" creationId="{D9E6CE1A-B304-4F0C-9065-7D3B87139E7C}"/>
          </ac:spMkLst>
        </pc:spChg>
        <pc:spChg chg="mod">
          <ac:chgData name="KNS SUB" userId="a49e7185d84df695" providerId="LiveId" clId="{DE603DE8-B0ED-4A33-BF16-06F8CA6DE48D}" dt="2021-08-09T05:38:16.346" v="3282"/>
          <ac:spMkLst>
            <pc:docMk/>
            <pc:sldMk cId="434902286" sldId="345"/>
            <ac:spMk id="393" creationId="{3A6FF720-7BD4-4649-8CD6-425D684BA8E2}"/>
          </ac:spMkLst>
        </pc:spChg>
        <pc:spChg chg="mod">
          <ac:chgData name="KNS SUB" userId="a49e7185d84df695" providerId="LiveId" clId="{DE603DE8-B0ED-4A33-BF16-06F8CA6DE48D}" dt="2021-08-09T05:38:16.346" v="3282"/>
          <ac:spMkLst>
            <pc:docMk/>
            <pc:sldMk cId="434902286" sldId="345"/>
            <ac:spMk id="394" creationId="{49D4165F-6CB8-4C30-9933-0933DD2E36DE}"/>
          </ac:spMkLst>
        </pc:spChg>
        <pc:spChg chg="mod">
          <ac:chgData name="KNS SUB" userId="a49e7185d84df695" providerId="LiveId" clId="{DE603DE8-B0ED-4A33-BF16-06F8CA6DE48D}" dt="2021-08-09T05:38:16.346" v="3282"/>
          <ac:spMkLst>
            <pc:docMk/>
            <pc:sldMk cId="434902286" sldId="345"/>
            <ac:spMk id="395" creationId="{D5646142-C72B-4C50-A2AA-83E1384D4AE7}"/>
          </ac:spMkLst>
        </pc:spChg>
        <pc:spChg chg="mod">
          <ac:chgData name="KNS SUB" userId="a49e7185d84df695" providerId="LiveId" clId="{DE603DE8-B0ED-4A33-BF16-06F8CA6DE48D}" dt="2021-08-09T05:38:16.346" v="3282"/>
          <ac:spMkLst>
            <pc:docMk/>
            <pc:sldMk cId="434902286" sldId="345"/>
            <ac:spMk id="396" creationId="{F75DC93C-A429-4FD5-BCCD-E925C7BF3B05}"/>
          </ac:spMkLst>
        </pc:spChg>
        <pc:spChg chg="mod">
          <ac:chgData name="KNS SUB" userId="a49e7185d84df695" providerId="LiveId" clId="{DE603DE8-B0ED-4A33-BF16-06F8CA6DE48D}" dt="2021-08-09T05:38:16.346" v="3282"/>
          <ac:spMkLst>
            <pc:docMk/>
            <pc:sldMk cId="434902286" sldId="345"/>
            <ac:spMk id="397" creationId="{4F8EAC41-C3FB-4A9C-A1BD-F5688036B68C}"/>
          </ac:spMkLst>
        </pc:spChg>
        <pc:spChg chg="mod">
          <ac:chgData name="KNS SUB" userId="a49e7185d84df695" providerId="LiveId" clId="{DE603DE8-B0ED-4A33-BF16-06F8CA6DE48D}" dt="2021-08-09T05:38:16.346" v="3282"/>
          <ac:spMkLst>
            <pc:docMk/>
            <pc:sldMk cId="434902286" sldId="345"/>
            <ac:spMk id="398" creationId="{453DDC5E-7647-4DBF-9241-71F088D46952}"/>
          </ac:spMkLst>
        </pc:spChg>
        <pc:spChg chg="mod">
          <ac:chgData name="KNS SUB" userId="a49e7185d84df695" providerId="LiveId" clId="{DE603DE8-B0ED-4A33-BF16-06F8CA6DE48D}" dt="2021-08-09T05:38:16.346" v="3282"/>
          <ac:spMkLst>
            <pc:docMk/>
            <pc:sldMk cId="434902286" sldId="345"/>
            <ac:spMk id="399" creationId="{F24A8D01-01DA-48AF-BB25-E3D853C2169F}"/>
          </ac:spMkLst>
        </pc:spChg>
        <pc:spChg chg="mod">
          <ac:chgData name="KNS SUB" userId="a49e7185d84df695" providerId="LiveId" clId="{DE603DE8-B0ED-4A33-BF16-06F8CA6DE48D}" dt="2021-08-09T05:38:16.346" v="3282"/>
          <ac:spMkLst>
            <pc:docMk/>
            <pc:sldMk cId="434902286" sldId="345"/>
            <ac:spMk id="400" creationId="{D65EA168-8356-4D7F-817A-6529036BA4BA}"/>
          </ac:spMkLst>
        </pc:spChg>
        <pc:spChg chg="mod">
          <ac:chgData name="KNS SUB" userId="a49e7185d84df695" providerId="LiveId" clId="{DE603DE8-B0ED-4A33-BF16-06F8CA6DE48D}" dt="2021-08-09T05:38:16.346" v="3282"/>
          <ac:spMkLst>
            <pc:docMk/>
            <pc:sldMk cId="434902286" sldId="345"/>
            <ac:spMk id="401" creationId="{A3198605-AA62-492D-A5C8-502629C1F96F}"/>
          </ac:spMkLst>
        </pc:spChg>
        <pc:spChg chg="add mod">
          <ac:chgData name="KNS SUB" userId="a49e7185d84df695" providerId="LiveId" clId="{DE603DE8-B0ED-4A33-BF16-06F8CA6DE48D}" dt="2021-08-09T05:38:16.346" v="3282"/>
          <ac:spMkLst>
            <pc:docMk/>
            <pc:sldMk cId="434902286" sldId="345"/>
            <ac:spMk id="402" creationId="{5B0D5704-E726-4F16-BE5F-C92BB59013D9}"/>
          </ac:spMkLst>
        </pc:spChg>
        <pc:spChg chg="mod">
          <ac:chgData name="KNS SUB" userId="a49e7185d84df695" providerId="LiveId" clId="{DE603DE8-B0ED-4A33-BF16-06F8CA6DE48D}" dt="2021-08-09T05:38:16.346" v="3282"/>
          <ac:spMkLst>
            <pc:docMk/>
            <pc:sldMk cId="434902286" sldId="345"/>
            <ac:spMk id="404" creationId="{74003AD0-F7D4-4B98-940D-30D68145AFDD}"/>
          </ac:spMkLst>
        </pc:spChg>
        <pc:spChg chg="mod">
          <ac:chgData name="KNS SUB" userId="a49e7185d84df695" providerId="LiveId" clId="{DE603DE8-B0ED-4A33-BF16-06F8CA6DE48D}" dt="2021-08-09T05:38:16.346" v="3282"/>
          <ac:spMkLst>
            <pc:docMk/>
            <pc:sldMk cId="434902286" sldId="345"/>
            <ac:spMk id="405" creationId="{E3C1076B-D6D2-4F00-90DF-047EE94ADFBE}"/>
          </ac:spMkLst>
        </pc:spChg>
        <pc:spChg chg="mod">
          <ac:chgData name="KNS SUB" userId="a49e7185d84df695" providerId="LiveId" clId="{DE603DE8-B0ED-4A33-BF16-06F8CA6DE48D}" dt="2021-08-09T05:38:16.346" v="3282"/>
          <ac:spMkLst>
            <pc:docMk/>
            <pc:sldMk cId="434902286" sldId="345"/>
            <ac:spMk id="406" creationId="{A7FCB616-5728-425E-9242-41FB80F99F86}"/>
          </ac:spMkLst>
        </pc:spChg>
        <pc:spChg chg="mod">
          <ac:chgData name="KNS SUB" userId="a49e7185d84df695" providerId="LiveId" clId="{DE603DE8-B0ED-4A33-BF16-06F8CA6DE48D}" dt="2021-08-09T05:38:16.346" v="3282"/>
          <ac:spMkLst>
            <pc:docMk/>
            <pc:sldMk cId="434902286" sldId="345"/>
            <ac:spMk id="407" creationId="{C71F85AA-B166-45F1-A845-066430381367}"/>
          </ac:spMkLst>
        </pc:spChg>
        <pc:spChg chg="mod">
          <ac:chgData name="KNS SUB" userId="a49e7185d84df695" providerId="LiveId" clId="{DE603DE8-B0ED-4A33-BF16-06F8CA6DE48D}" dt="2021-08-09T05:38:16.346" v="3282"/>
          <ac:spMkLst>
            <pc:docMk/>
            <pc:sldMk cId="434902286" sldId="345"/>
            <ac:spMk id="408" creationId="{66FA2FF8-4B0A-4F4E-8044-4E46C266E491}"/>
          </ac:spMkLst>
        </pc:spChg>
        <pc:spChg chg="mod">
          <ac:chgData name="KNS SUB" userId="a49e7185d84df695" providerId="LiveId" clId="{DE603DE8-B0ED-4A33-BF16-06F8CA6DE48D}" dt="2021-08-09T05:38:16.346" v="3282"/>
          <ac:spMkLst>
            <pc:docMk/>
            <pc:sldMk cId="434902286" sldId="345"/>
            <ac:spMk id="409" creationId="{66C993F2-5E08-49C6-A18E-64F2FF5DDBC5}"/>
          </ac:spMkLst>
        </pc:spChg>
        <pc:spChg chg="mod">
          <ac:chgData name="KNS SUB" userId="a49e7185d84df695" providerId="LiveId" clId="{DE603DE8-B0ED-4A33-BF16-06F8CA6DE48D}" dt="2021-08-09T05:38:16.346" v="3282"/>
          <ac:spMkLst>
            <pc:docMk/>
            <pc:sldMk cId="434902286" sldId="345"/>
            <ac:spMk id="410" creationId="{FB0F521A-7187-400E-92F0-83F255F17867}"/>
          </ac:spMkLst>
        </pc:spChg>
        <pc:spChg chg="mod">
          <ac:chgData name="KNS SUB" userId="a49e7185d84df695" providerId="LiveId" clId="{DE603DE8-B0ED-4A33-BF16-06F8CA6DE48D}" dt="2021-08-09T05:38:16.346" v="3282"/>
          <ac:spMkLst>
            <pc:docMk/>
            <pc:sldMk cId="434902286" sldId="345"/>
            <ac:spMk id="411" creationId="{C7A78BC6-35A7-4DC4-BC8B-B0D03C636104}"/>
          </ac:spMkLst>
        </pc:spChg>
        <pc:spChg chg="mod">
          <ac:chgData name="KNS SUB" userId="a49e7185d84df695" providerId="LiveId" clId="{DE603DE8-B0ED-4A33-BF16-06F8CA6DE48D}" dt="2021-08-09T05:38:16.346" v="3282"/>
          <ac:spMkLst>
            <pc:docMk/>
            <pc:sldMk cId="434902286" sldId="345"/>
            <ac:spMk id="412" creationId="{81B32461-3785-4051-88E0-4ADD492C584F}"/>
          </ac:spMkLst>
        </pc:spChg>
        <pc:spChg chg="mod">
          <ac:chgData name="KNS SUB" userId="a49e7185d84df695" providerId="LiveId" clId="{DE603DE8-B0ED-4A33-BF16-06F8CA6DE48D}" dt="2021-08-09T05:38:16.346" v="3282"/>
          <ac:spMkLst>
            <pc:docMk/>
            <pc:sldMk cId="434902286" sldId="345"/>
            <ac:spMk id="413" creationId="{E2B2F456-D0A8-4F53-BC67-3D282A11AA09}"/>
          </ac:spMkLst>
        </pc:spChg>
        <pc:spChg chg="mod">
          <ac:chgData name="KNS SUB" userId="a49e7185d84df695" providerId="LiveId" clId="{DE603DE8-B0ED-4A33-BF16-06F8CA6DE48D}" dt="2021-08-09T05:38:16.346" v="3282"/>
          <ac:spMkLst>
            <pc:docMk/>
            <pc:sldMk cId="434902286" sldId="345"/>
            <ac:spMk id="414" creationId="{5F0DEF7A-CDCC-4401-A839-3A196D433E8C}"/>
          </ac:spMkLst>
        </pc:spChg>
        <pc:spChg chg="mod">
          <ac:chgData name="KNS SUB" userId="a49e7185d84df695" providerId="LiveId" clId="{DE603DE8-B0ED-4A33-BF16-06F8CA6DE48D}" dt="2021-08-09T05:38:16.346" v="3282"/>
          <ac:spMkLst>
            <pc:docMk/>
            <pc:sldMk cId="434902286" sldId="345"/>
            <ac:spMk id="415" creationId="{AE142916-5240-4032-9012-67CA22AFD273}"/>
          </ac:spMkLst>
        </pc:spChg>
        <pc:spChg chg="mod">
          <ac:chgData name="KNS SUB" userId="a49e7185d84df695" providerId="LiveId" clId="{DE603DE8-B0ED-4A33-BF16-06F8CA6DE48D}" dt="2021-08-09T05:38:16.346" v="3282"/>
          <ac:spMkLst>
            <pc:docMk/>
            <pc:sldMk cId="434902286" sldId="345"/>
            <ac:spMk id="416" creationId="{070AA20B-7A4A-4BD4-8AF2-AFEC4AB8681F}"/>
          </ac:spMkLst>
        </pc:spChg>
        <pc:spChg chg="mod">
          <ac:chgData name="KNS SUB" userId="a49e7185d84df695" providerId="LiveId" clId="{DE603DE8-B0ED-4A33-BF16-06F8CA6DE48D}" dt="2021-08-09T05:38:16.346" v="3282"/>
          <ac:spMkLst>
            <pc:docMk/>
            <pc:sldMk cId="434902286" sldId="345"/>
            <ac:spMk id="417" creationId="{133D4C77-6CE7-401B-9124-67E2E9F33301}"/>
          </ac:spMkLst>
        </pc:spChg>
        <pc:spChg chg="mod">
          <ac:chgData name="KNS SUB" userId="a49e7185d84df695" providerId="LiveId" clId="{DE603DE8-B0ED-4A33-BF16-06F8CA6DE48D}" dt="2021-08-09T05:38:16.346" v="3282"/>
          <ac:spMkLst>
            <pc:docMk/>
            <pc:sldMk cId="434902286" sldId="345"/>
            <ac:spMk id="418" creationId="{6DC81DA3-6B40-40EF-B06D-63981E716BF0}"/>
          </ac:spMkLst>
        </pc:spChg>
        <pc:spChg chg="mod">
          <ac:chgData name="KNS SUB" userId="a49e7185d84df695" providerId="LiveId" clId="{DE603DE8-B0ED-4A33-BF16-06F8CA6DE48D}" dt="2021-08-09T05:38:16.346" v="3282"/>
          <ac:spMkLst>
            <pc:docMk/>
            <pc:sldMk cId="434902286" sldId="345"/>
            <ac:spMk id="419" creationId="{2C675C61-8A74-441A-9A93-AA4C5AA4AB0F}"/>
          </ac:spMkLst>
        </pc:spChg>
        <pc:spChg chg="mod">
          <ac:chgData name="KNS SUB" userId="a49e7185d84df695" providerId="LiveId" clId="{DE603DE8-B0ED-4A33-BF16-06F8CA6DE48D}" dt="2021-08-09T05:38:16.346" v="3282"/>
          <ac:spMkLst>
            <pc:docMk/>
            <pc:sldMk cId="434902286" sldId="345"/>
            <ac:spMk id="420" creationId="{88DF9C85-CD4F-46F4-A62F-15C3EA50AF21}"/>
          </ac:spMkLst>
        </pc:spChg>
        <pc:spChg chg="mod">
          <ac:chgData name="KNS SUB" userId="a49e7185d84df695" providerId="LiveId" clId="{DE603DE8-B0ED-4A33-BF16-06F8CA6DE48D}" dt="2021-08-09T05:38:16.346" v="3282"/>
          <ac:spMkLst>
            <pc:docMk/>
            <pc:sldMk cId="434902286" sldId="345"/>
            <ac:spMk id="421" creationId="{2577887E-AC45-4F2E-85A6-6BCE2A98A489}"/>
          </ac:spMkLst>
        </pc:spChg>
        <pc:spChg chg="mod">
          <ac:chgData name="KNS SUB" userId="a49e7185d84df695" providerId="LiveId" clId="{DE603DE8-B0ED-4A33-BF16-06F8CA6DE48D}" dt="2021-08-09T05:38:16.346" v="3282"/>
          <ac:spMkLst>
            <pc:docMk/>
            <pc:sldMk cId="434902286" sldId="345"/>
            <ac:spMk id="423" creationId="{12CEBC93-DE5E-4286-9A7B-0E3861199A4C}"/>
          </ac:spMkLst>
        </pc:spChg>
        <pc:spChg chg="mod">
          <ac:chgData name="KNS SUB" userId="a49e7185d84df695" providerId="LiveId" clId="{DE603DE8-B0ED-4A33-BF16-06F8CA6DE48D}" dt="2021-08-09T05:38:16.346" v="3282"/>
          <ac:spMkLst>
            <pc:docMk/>
            <pc:sldMk cId="434902286" sldId="345"/>
            <ac:spMk id="424" creationId="{F45E6203-AE74-454C-9E3C-3EE2FE4D9E7C}"/>
          </ac:spMkLst>
        </pc:spChg>
        <pc:spChg chg="add mod">
          <ac:chgData name="KNS SUB" userId="a49e7185d84df695" providerId="LiveId" clId="{DE603DE8-B0ED-4A33-BF16-06F8CA6DE48D}" dt="2021-08-09T05:38:16.346" v="3282"/>
          <ac:spMkLst>
            <pc:docMk/>
            <pc:sldMk cId="434902286" sldId="345"/>
            <ac:spMk id="425" creationId="{FE421A32-0DDD-45AB-83F1-E58BBCD5062E}"/>
          </ac:spMkLst>
        </pc:spChg>
        <pc:spChg chg="mod">
          <ac:chgData name="KNS SUB" userId="a49e7185d84df695" providerId="LiveId" clId="{DE603DE8-B0ED-4A33-BF16-06F8CA6DE48D}" dt="2021-08-09T05:38:16.346" v="3282"/>
          <ac:spMkLst>
            <pc:docMk/>
            <pc:sldMk cId="434902286" sldId="345"/>
            <ac:spMk id="427" creationId="{51A8F019-C73D-49E3-9308-691D9B59DBE4}"/>
          </ac:spMkLst>
        </pc:spChg>
        <pc:spChg chg="mod">
          <ac:chgData name="KNS SUB" userId="a49e7185d84df695" providerId="LiveId" clId="{DE603DE8-B0ED-4A33-BF16-06F8CA6DE48D}" dt="2021-08-09T05:38:16.346" v="3282"/>
          <ac:spMkLst>
            <pc:docMk/>
            <pc:sldMk cId="434902286" sldId="345"/>
            <ac:spMk id="428" creationId="{D3F2A93A-F5D5-4D6B-9EC9-BD32B216D39F}"/>
          </ac:spMkLst>
        </pc:spChg>
        <pc:spChg chg="add mod">
          <ac:chgData name="KNS SUB" userId="a49e7185d84df695" providerId="LiveId" clId="{DE603DE8-B0ED-4A33-BF16-06F8CA6DE48D}" dt="2021-08-09T05:38:16.346" v="3282"/>
          <ac:spMkLst>
            <pc:docMk/>
            <pc:sldMk cId="434902286" sldId="345"/>
            <ac:spMk id="429" creationId="{578377DB-E683-4CE3-87F3-B197063771FC}"/>
          </ac:spMkLst>
        </pc:spChg>
        <pc:spChg chg="add mod">
          <ac:chgData name="KNS SUB" userId="a49e7185d84df695" providerId="LiveId" clId="{DE603DE8-B0ED-4A33-BF16-06F8CA6DE48D}" dt="2021-08-09T05:38:16.346" v="3282"/>
          <ac:spMkLst>
            <pc:docMk/>
            <pc:sldMk cId="434902286" sldId="345"/>
            <ac:spMk id="430" creationId="{E9D3C2FE-2731-472E-9FDE-67F16EB53ADC}"/>
          </ac:spMkLst>
        </pc:spChg>
        <pc:spChg chg="add mod">
          <ac:chgData name="KNS SUB" userId="a49e7185d84df695" providerId="LiveId" clId="{DE603DE8-B0ED-4A33-BF16-06F8CA6DE48D}" dt="2021-08-09T05:38:16.346" v="3282"/>
          <ac:spMkLst>
            <pc:docMk/>
            <pc:sldMk cId="434902286" sldId="345"/>
            <ac:spMk id="431" creationId="{46D02AA0-FBC5-4AC4-9A80-586377B59ED7}"/>
          </ac:spMkLst>
        </pc:spChg>
        <pc:spChg chg="add mod">
          <ac:chgData name="KNS SUB" userId="a49e7185d84df695" providerId="LiveId" clId="{DE603DE8-B0ED-4A33-BF16-06F8CA6DE48D}" dt="2021-08-09T05:38:16.346" v="3282"/>
          <ac:spMkLst>
            <pc:docMk/>
            <pc:sldMk cId="434902286" sldId="345"/>
            <ac:spMk id="432" creationId="{88BFCFB2-DC00-4A8C-96BF-B594B5D55F2A}"/>
          </ac:spMkLst>
        </pc:spChg>
        <pc:spChg chg="add mod">
          <ac:chgData name="KNS SUB" userId="a49e7185d84df695" providerId="LiveId" clId="{DE603DE8-B0ED-4A33-BF16-06F8CA6DE48D}" dt="2021-08-09T05:38:16.346" v="3282"/>
          <ac:spMkLst>
            <pc:docMk/>
            <pc:sldMk cId="434902286" sldId="345"/>
            <ac:spMk id="433" creationId="{BADC96E0-E32C-43EC-B383-18FE31610BFF}"/>
          </ac:spMkLst>
        </pc:spChg>
        <pc:spChg chg="add mod">
          <ac:chgData name="KNS SUB" userId="a49e7185d84df695" providerId="LiveId" clId="{DE603DE8-B0ED-4A33-BF16-06F8CA6DE48D}" dt="2021-08-09T05:38:16.346" v="3282"/>
          <ac:spMkLst>
            <pc:docMk/>
            <pc:sldMk cId="434902286" sldId="345"/>
            <ac:spMk id="434" creationId="{6321E3A7-4143-496C-BCD9-642956BD61D6}"/>
          </ac:spMkLst>
        </pc:spChg>
        <pc:spChg chg="add mod">
          <ac:chgData name="KNS SUB" userId="a49e7185d84df695" providerId="LiveId" clId="{DE603DE8-B0ED-4A33-BF16-06F8CA6DE48D}" dt="2021-08-09T05:38:16.346" v="3282"/>
          <ac:spMkLst>
            <pc:docMk/>
            <pc:sldMk cId="434902286" sldId="345"/>
            <ac:spMk id="435" creationId="{F96C250F-BA0D-49EE-B74C-B094F83845E4}"/>
          </ac:spMkLst>
        </pc:spChg>
        <pc:spChg chg="add mod">
          <ac:chgData name="KNS SUB" userId="a49e7185d84df695" providerId="LiveId" clId="{DE603DE8-B0ED-4A33-BF16-06F8CA6DE48D}" dt="2021-08-09T05:38:16.346" v="3282"/>
          <ac:spMkLst>
            <pc:docMk/>
            <pc:sldMk cId="434902286" sldId="345"/>
            <ac:spMk id="436" creationId="{34601236-15A8-47FD-9C53-532A6218435F}"/>
          </ac:spMkLst>
        </pc:spChg>
        <pc:spChg chg="add mod">
          <ac:chgData name="KNS SUB" userId="a49e7185d84df695" providerId="LiveId" clId="{DE603DE8-B0ED-4A33-BF16-06F8CA6DE48D}" dt="2021-08-09T05:38:16.346" v="3282"/>
          <ac:spMkLst>
            <pc:docMk/>
            <pc:sldMk cId="434902286" sldId="345"/>
            <ac:spMk id="437" creationId="{43B8FD34-F634-4399-9348-CFAF2E6CA3F3}"/>
          </ac:spMkLst>
        </pc:spChg>
        <pc:spChg chg="add mod">
          <ac:chgData name="KNS SUB" userId="a49e7185d84df695" providerId="LiveId" clId="{DE603DE8-B0ED-4A33-BF16-06F8CA6DE48D}" dt="2021-08-09T05:38:16.346" v="3282"/>
          <ac:spMkLst>
            <pc:docMk/>
            <pc:sldMk cId="434902286" sldId="345"/>
            <ac:spMk id="438" creationId="{FB5067F8-F0DB-4113-9D9F-5A2C54352D94}"/>
          </ac:spMkLst>
        </pc:spChg>
        <pc:spChg chg="add mod">
          <ac:chgData name="KNS SUB" userId="a49e7185d84df695" providerId="LiveId" clId="{DE603DE8-B0ED-4A33-BF16-06F8CA6DE48D}" dt="2021-08-09T05:38:16.346" v="3282"/>
          <ac:spMkLst>
            <pc:docMk/>
            <pc:sldMk cId="434902286" sldId="345"/>
            <ac:spMk id="439" creationId="{CC343D87-5616-45E2-B43E-56656CA6C0D9}"/>
          </ac:spMkLst>
        </pc:spChg>
        <pc:spChg chg="mod">
          <ac:chgData name="KNS SUB" userId="a49e7185d84df695" providerId="LiveId" clId="{DE603DE8-B0ED-4A33-BF16-06F8CA6DE48D}" dt="2021-08-09T05:38:16.346" v="3282"/>
          <ac:spMkLst>
            <pc:docMk/>
            <pc:sldMk cId="434902286" sldId="345"/>
            <ac:spMk id="441" creationId="{F548AEFB-30CA-43AA-AC3C-31B05D47AFBD}"/>
          </ac:spMkLst>
        </pc:spChg>
        <pc:spChg chg="mod">
          <ac:chgData name="KNS SUB" userId="a49e7185d84df695" providerId="LiveId" clId="{DE603DE8-B0ED-4A33-BF16-06F8CA6DE48D}" dt="2021-08-09T05:38:16.346" v="3282"/>
          <ac:spMkLst>
            <pc:docMk/>
            <pc:sldMk cId="434902286" sldId="345"/>
            <ac:spMk id="442" creationId="{327FC3A3-6217-4FA1-A024-C248FA52AB93}"/>
          </ac:spMkLst>
        </pc:spChg>
        <pc:spChg chg="mod">
          <ac:chgData name="KNS SUB" userId="a49e7185d84df695" providerId="LiveId" clId="{DE603DE8-B0ED-4A33-BF16-06F8CA6DE48D}" dt="2021-08-09T05:38:16.346" v="3282"/>
          <ac:spMkLst>
            <pc:docMk/>
            <pc:sldMk cId="434902286" sldId="345"/>
            <ac:spMk id="443" creationId="{1C406092-43C1-4D6F-A912-665D6FF7C41E}"/>
          </ac:spMkLst>
        </pc:spChg>
        <pc:spChg chg="mod">
          <ac:chgData name="KNS SUB" userId="a49e7185d84df695" providerId="LiveId" clId="{DE603DE8-B0ED-4A33-BF16-06F8CA6DE48D}" dt="2021-08-09T05:38:16.346" v="3282"/>
          <ac:spMkLst>
            <pc:docMk/>
            <pc:sldMk cId="434902286" sldId="345"/>
            <ac:spMk id="444" creationId="{ED8DE836-94DF-46DA-9914-9EFB788D6364}"/>
          </ac:spMkLst>
        </pc:spChg>
        <pc:spChg chg="mod">
          <ac:chgData name="KNS SUB" userId="a49e7185d84df695" providerId="LiveId" clId="{DE603DE8-B0ED-4A33-BF16-06F8CA6DE48D}" dt="2021-08-09T05:38:16.346" v="3282"/>
          <ac:spMkLst>
            <pc:docMk/>
            <pc:sldMk cId="434902286" sldId="345"/>
            <ac:spMk id="445" creationId="{6F43875B-303D-4C9E-BD74-68E2A5129F46}"/>
          </ac:spMkLst>
        </pc:spChg>
        <pc:spChg chg="add mod">
          <ac:chgData name="KNS SUB" userId="a49e7185d84df695" providerId="LiveId" clId="{DE603DE8-B0ED-4A33-BF16-06F8CA6DE48D}" dt="2021-08-09T05:38:16.346" v="3282"/>
          <ac:spMkLst>
            <pc:docMk/>
            <pc:sldMk cId="434902286" sldId="345"/>
            <ac:spMk id="446" creationId="{0B863B35-21BA-49CF-A8C7-D1B3AE236ABC}"/>
          </ac:spMkLst>
        </pc:spChg>
        <pc:spChg chg="add mod">
          <ac:chgData name="KNS SUB" userId="a49e7185d84df695" providerId="LiveId" clId="{DE603DE8-B0ED-4A33-BF16-06F8CA6DE48D}" dt="2021-08-09T05:38:16.346" v="3282"/>
          <ac:spMkLst>
            <pc:docMk/>
            <pc:sldMk cId="434902286" sldId="345"/>
            <ac:spMk id="447" creationId="{2A795F20-B202-4241-ACF3-4D1DE8116513}"/>
          </ac:spMkLst>
        </pc:spChg>
        <pc:spChg chg="add mod">
          <ac:chgData name="KNS SUB" userId="a49e7185d84df695" providerId="LiveId" clId="{DE603DE8-B0ED-4A33-BF16-06F8CA6DE48D}" dt="2021-08-09T05:38:16.346" v="3282"/>
          <ac:spMkLst>
            <pc:docMk/>
            <pc:sldMk cId="434902286" sldId="345"/>
            <ac:spMk id="448" creationId="{9A1BD6A0-4CCE-4EB1-8E80-8C90ABF4E9AB}"/>
          </ac:spMkLst>
        </pc:spChg>
        <pc:spChg chg="add mod">
          <ac:chgData name="KNS SUB" userId="a49e7185d84df695" providerId="LiveId" clId="{DE603DE8-B0ED-4A33-BF16-06F8CA6DE48D}" dt="2021-08-09T05:38:16.346" v="3282"/>
          <ac:spMkLst>
            <pc:docMk/>
            <pc:sldMk cId="434902286" sldId="345"/>
            <ac:spMk id="449" creationId="{1943A8CC-973F-4C78-B774-09D68F17923F}"/>
          </ac:spMkLst>
        </pc:spChg>
        <pc:spChg chg="add mod">
          <ac:chgData name="KNS SUB" userId="a49e7185d84df695" providerId="LiveId" clId="{DE603DE8-B0ED-4A33-BF16-06F8CA6DE48D}" dt="2021-08-09T05:38:16.346" v="3282"/>
          <ac:spMkLst>
            <pc:docMk/>
            <pc:sldMk cId="434902286" sldId="345"/>
            <ac:spMk id="450" creationId="{25CFBD66-E97B-40E4-9A42-5251AD70A092}"/>
          </ac:spMkLst>
        </pc:spChg>
        <pc:spChg chg="add mod">
          <ac:chgData name="KNS SUB" userId="a49e7185d84df695" providerId="LiveId" clId="{DE603DE8-B0ED-4A33-BF16-06F8CA6DE48D}" dt="2021-08-09T05:38:16.346" v="3282"/>
          <ac:spMkLst>
            <pc:docMk/>
            <pc:sldMk cId="434902286" sldId="345"/>
            <ac:spMk id="451" creationId="{D1D57E6A-F16C-42C0-8996-BF7971800087}"/>
          </ac:spMkLst>
        </pc:spChg>
        <pc:spChg chg="add mod">
          <ac:chgData name="KNS SUB" userId="a49e7185d84df695" providerId="LiveId" clId="{DE603DE8-B0ED-4A33-BF16-06F8CA6DE48D}" dt="2021-08-09T05:38:16.346" v="3282"/>
          <ac:spMkLst>
            <pc:docMk/>
            <pc:sldMk cId="434902286" sldId="345"/>
            <ac:spMk id="452" creationId="{B5A19337-E84D-4E3D-8E52-CB92540A8460}"/>
          </ac:spMkLst>
        </pc:spChg>
        <pc:spChg chg="add mod">
          <ac:chgData name="KNS SUB" userId="a49e7185d84df695" providerId="LiveId" clId="{DE603DE8-B0ED-4A33-BF16-06F8CA6DE48D}" dt="2021-08-09T05:38:16.346" v="3282"/>
          <ac:spMkLst>
            <pc:docMk/>
            <pc:sldMk cId="434902286" sldId="345"/>
            <ac:spMk id="453" creationId="{F8BA8437-7B01-4915-8194-29124F502664}"/>
          </ac:spMkLst>
        </pc:spChg>
        <pc:spChg chg="add mod">
          <ac:chgData name="KNS SUB" userId="a49e7185d84df695" providerId="LiveId" clId="{DE603DE8-B0ED-4A33-BF16-06F8CA6DE48D}" dt="2021-08-09T05:38:16.346" v="3282"/>
          <ac:spMkLst>
            <pc:docMk/>
            <pc:sldMk cId="434902286" sldId="345"/>
            <ac:spMk id="454" creationId="{B2FA9E3E-46E9-4F56-8DB7-32799FEC810D}"/>
          </ac:spMkLst>
        </pc:spChg>
        <pc:spChg chg="add mod">
          <ac:chgData name="KNS SUB" userId="a49e7185d84df695" providerId="LiveId" clId="{DE603DE8-B0ED-4A33-BF16-06F8CA6DE48D}" dt="2021-08-09T05:38:16.346" v="3282"/>
          <ac:spMkLst>
            <pc:docMk/>
            <pc:sldMk cId="434902286" sldId="345"/>
            <ac:spMk id="455" creationId="{F76C1DF5-9469-4D9B-AA45-789B76541899}"/>
          </ac:spMkLst>
        </pc:spChg>
        <pc:spChg chg="add mod">
          <ac:chgData name="KNS SUB" userId="a49e7185d84df695" providerId="LiveId" clId="{DE603DE8-B0ED-4A33-BF16-06F8CA6DE48D}" dt="2021-08-09T05:38:16.346" v="3282"/>
          <ac:spMkLst>
            <pc:docMk/>
            <pc:sldMk cId="434902286" sldId="345"/>
            <ac:spMk id="456" creationId="{5E6D693E-D8C8-43E0-B35F-4719824FD816}"/>
          </ac:spMkLst>
        </pc:spChg>
        <pc:spChg chg="add mod">
          <ac:chgData name="KNS SUB" userId="a49e7185d84df695" providerId="LiveId" clId="{DE603DE8-B0ED-4A33-BF16-06F8CA6DE48D}" dt="2021-08-09T05:38:16.346" v="3282"/>
          <ac:spMkLst>
            <pc:docMk/>
            <pc:sldMk cId="434902286" sldId="345"/>
            <ac:spMk id="457" creationId="{8EF012EC-14B4-4F64-A043-D507939D509D}"/>
          </ac:spMkLst>
        </pc:spChg>
        <pc:spChg chg="add mod">
          <ac:chgData name="KNS SUB" userId="a49e7185d84df695" providerId="LiveId" clId="{DE603DE8-B0ED-4A33-BF16-06F8CA6DE48D}" dt="2021-08-09T05:38:16.346" v="3282"/>
          <ac:spMkLst>
            <pc:docMk/>
            <pc:sldMk cId="434902286" sldId="345"/>
            <ac:spMk id="458" creationId="{A4D09795-C3FD-4CC3-8A23-C68FE1F03D12}"/>
          </ac:spMkLst>
        </pc:spChg>
        <pc:spChg chg="add mod">
          <ac:chgData name="KNS SUB" userId="a49e7185d84df695" providerId="LiveId" clId="{DE603DE8-B0ED-4A33-BF16-06F8CA6DE48D}" dt="2021-08-09T05:38:16.346" v="3282"/>
          <ac:spMkLst>
            <pc:docMk/>
            <pc:sldMk cId="434902286" sldId="345"/>
            <ac:spMk id="459" creationId="{DC33F6E0-0568-44A4-97CA-23F724AC54EE}"/>
          </ac:spMkLst>
        </pc:spChg>
        <pc:spChg chg="add mod">
          <ac:chgData name="KNS SUB" userId="a49e7185d84df695" providerId="LiveId" clId="{DE603DE8-B0ED-4A33-BF16-06F8CA6DE48D}" dt="2021-08-09T05:38:16.346" v="3282"/>
          <ac:spMkLst>
            <pc:docMk/>
            <pc:sldMk cId="434902286" sldId="345"/>
            <ac:spMk id="460" creationId="{0C77B53E-13DA-49A9-B496-0A8648D6FBE4}"/>
          </ac:spMkLst>
        </pc:spChg>
        <pc:spChg chg="mod">
          <ac:chgData name="KNS SUB" userId="a49e7185d84df695" providerId="LiveId" clId="{DE603DE8-B0ED-4A33-BF16-06F8CA6DE48D}" dt="2021-08-09T05:38:16.346" v="3282"/>
          <ac:spMkLst>
            <pc:docMk/>
            <pc:sldMk cId="434902286" sldId="345"/>
            <ac:spMk id="468" creationId="{1B5FF097-3467-4D2A-8D01-F9D1816AD0DB}"/>
          </ac:spMkLst>
        </pc:spChg>
        <pc:spChg chg="mod">
          <ac:chgData name="KNS SUB" userId="a49e7185d84df695" providerId="LiveId" clId="{DE603DE8-B0ED-4A33-BF16-06F8CA6DE48D}" dt="2021-08-09T05:38:16.346" v="3282"/>
          <ac:spMkLst>
            <pc:docMk/>
            <pc:sldMk cId="434902286" sldId="345"/>
            <ac:spMk id="471" creationId="{5B211FD8-1EA8-4790-AB3E-00E211EB6288}"/>
          </ac:spMkLst>
        </pc:spChg>
        <pc:spChg chg="mod">
          <ac:chgData name="KNS SUB" userId="a49e7185d84df695" providerId="LiveId" clId="{DE603DE8-B0ED-4A33-BF16-06F8CA6DE48D}" dt="2021-08-09T05:38:16.346" v="3282"/>
          <ac:spMkLst>
            <pc:docMk/>
            <pc:sldMk cId="434902286" sldId="345"/>
            <ac:spMk id="472" creationId="{C51A4223-CEDB-40C3-9EBD-92C6B2144665}"/>
          </ac:spMkLst>
        </pc:spChg>
        <pc:spChg chg="mod">
          <ac:chgData name="KNS SUB" userId="a49e7185d84df695" providerId="LiveId" clId="{DE603DE8-B0ED-4A33-BF16-06F8CA6DE48D}" dt="2021-08-09T05:38:16.346" v="3282"/>
          <ac:spMkLst>
            <pc:docMk/>
            <pc:sldMk cId="434902286" sldId="345"/>
            <ac:spMk id="473" creationId="{7302A72F-BF5C-4615-8278-067806DA9E87}"/>
          </ac:spMkLst>
        </pc:spChg>
        <pc:spChg chg="mod">
          <ac:chgData name="KNS SUB" userId="a49e7185d84df695" providerId="LiveId" clId="{DE603DE8-B0ED-4A33-BF16-06F8CA6DE48D}" dt="2021-08-09T05:38:16.346" v="3282"/>
          <ac:spMkLst>
            <pc:docMk/>
            <pc:sldMk cId="434902286" sldId="345"/>
            <ac:spMk id="474" creationId="{4ABFF18A-3910-4B03-BDED-3024C1F5E440}"/>
          </ac:spMkLst>
        </pc:spChg>
        <pc:spChg chg="mod">
          <ac:chgData name="KNS SUB" userId="a49e7185d84df695" providerId="LiveId" clId="{DE603DE8-B0ED-4A33-BF16-06F8CA6DE48D}" dt="2021-08-09T05:38:16.346" v="3282"/>
          <ac:spMkLst>
            <pc:docMk/>
            <pc:sldMk cId="434902286" sldId="345"/>
            <ac:spMk id="475" creationId="{C228243A-67FA-4907-BB6E-DC305720C0AE}"/>
          </ac:spMkLst>
        </pc:spChg>
        <pc:spChg chg="mod">
          <ac:chgData name="KNS SUB" userId="a49e7185d84df695" providerId="LiveId" clId="{DE603DE8-B0ED-4A33-BF16-06F8CA6DE48D}" dt="2021-08-09T05:38:16.346" v="3282"/>
          <ac:spMkLst>
            <pc:docMk/>
            <pc:sldMk cId="434902286" sldId="345"/>
            <ac:spMk id="476" creationId="{E95E88BA-9B7F-462B-B31D-948B036EE217}"/>
          </ac:spMkLst>
        </pc:spChg>
        <pc:spChg chg="mod">
          <ac:chgData name="KNS SUB" userId="a49e7185d84df695" providerId="LiveId" clId="{DE603DE8-B0ED-4A33-BF16-06F8CA6DE48D}" dt="2021-08-09T05:38:16.346" v="3282"/>
          <ac:spMkLst>
            <pc:docMk/>
            <pc:sldMk cId="434902286" sldId="345"/>
            <ac:spMk id="477" creationId="{F2C15621-6254-48BE-916D-22AC64FEDCA3}"/>
          </ac:spMkLst>
        </pc:spChg>
        <pc:spChg chg="mod">
          <ac:chgData name="KNS SUB" userId="a49e7185d84df695" providerId="LiveId" clId="{DE603DE8-B0ED-4A33-BF16-06F8CA6DE48D}" dt="2021-08-09T05:38:16.346" v="3282"/>
          <ac:spMkLst>
            <pc:docMk/>
            <pc:sldMk cId="434902286" sldId="345"/>
            <ac:spMk id="478" creationId="{092C2807-6DF1-40D6-B2C7-BAC335F0F646}"/>
          </ac:spMkLst>
        </pc:spChg>
        <pc:spChg chg="mod">
          <ac:chgData name="KNS SUB" userId="a49e7185d84df695" providerId="LiveId" clId="{DE603DE8-B0ED-4A33-BF16-06F8CA6DE48D}" dt="2021-08-09T05:38:16.346" v="3282"/>
          <ac:spMkLst>
            <pc:docMk/>
            <pc:sldMk cId="434902286" sldId="345"/>
            <ac:spMk id="479" creationId="{8D6B8657-AFC6-4E8D-8558-02B52BE33E53}"/>
          </ac:spMkLst>
        </pc:spChg>
        <pc:spChg chg="mod">
          <ac:chgData name="KNS SUB" userId="a49e7185d84df695" providerId="LiveId" clId="{DE603DE8-B0ED-4A33-BF16-06F8CA6DE48D}" dt="2021-08-09T05:38:16.346" v="3282"/>
          <ac:spMkLst>
            <pc:docMk/>
            <pc:sldMk cId="434902286" sldId="345"/>
            <ac:spMk id="480" creationId="{10A5AB8A-6007-4807-A749-CB6B4333BC11}"/>
          </ac:spMkLst>
        </pc:spChg>
        <pc:spChg chg="mod">
          <ac:chgData name="KNS SUB" userId="a49e7185d84df695" providerId="LiveId" clId="{DE603DE8-B0ED-4A33-BF16-06F8CA6DE48D}" dt="2021-08-09T05:38:16.346" v="3282"/>
          <ac:spMkLst>
            <pc:docMk/>
            <pc:sldMk cId="434902286" sldId="345"/>
            <ac:spMk id="481" creationId="{E2FE4907-0D0A-433E-8F95-B9B1E7B41287}"/>
          </ac:spMkLst>
        </pc:spChg>
        <pc:spChg chg="mod">
          <ac:chgData name="KNS SUB" userId="a49e7185d84df695" providerId="LiveId" clId="{DE603DE8-B0ED-4A33-BF16-06F8CA6DE48D}" dt="2021-08-09T05:38:16.346" v="3282"/>
          <ac:spMkLst>
            <pc:docMk/>
            <pc:sldMk cId="434902286" sldId="345"/>
            <ac:spMk id="485" creationId="{8B86CE58-2B1C-4660-83CA-45C1456362E6}"/>
          </ac:spMkLst>
        </pc:spChg>
        <pc:spChg chg="mod">
          <ac:chgData name="KNS SUB" userId="a49e7185d84df695" providerId="LiveId" clId="{DE603DE8-B0ED-4A33-BF16-06F8CA6DE48D}" dt="2021-08-09T05:38:16.346" v="3282"/>
          <ac:spMkLst>
            <pc:docMk/>
            <pc:sldMk cId="434902286" sldId="345"/>
            <ac:spMk id="493" creationId="{D870C351-56D4-4ECC-9C54-CB6EEC7D795A}"/>
          </ac:spMkLst>
        </pc:spChg>
        <pc:spChg chg="mod">
          <ac:chgData name="KNS SUB" userId="a49e7185d84df695" providerId="LiveId" clId="{DE603DE8-B0ED-4A33-BF16-06F8CA6DE48D}" dt="2021-08-09T05:38:16.346" v="3282"/>
          <ac:spMkLst>
            <pc:docMk/>
            <pc:sldMk cId="434902286" sldId="345"/>
            <ac:spMk id="495" creationId="{F71D224C-F8CF-41C0-AB31-B96CF44C2B42}"/>
          </ac:spMkLst>
        </pc:spChg>
        <pc:spChg chg="mod">
          <ac:chgData name="KNS SUB" userId="a49e7185d84df695" providerId="LiveId" clId="{DE603DE8-B0ED-4A33-BF16-06F8CA6DE48D}" dt="2021-08-09T05:38:16.346" v="3282"/>
          <ac:spMkLst>
            <pc:docMk/>
            <pc:sldMk cId="434902286" sldId="345"/>
            <ac:spMk id="496" creationId="{1013C05E-DB01-4AE3-B5DD-6DFAE607D339}"/>
          </ac:spMkLst>
        </pc:spChg>
        <pc:spChg chg="mod">
          <ac:chgData name="KNS SUB" userId="a49e7185d84df695" providerId="LiveId" clId="{DE603DE8-B0ED-4A33-BF16-06F8CA6DE48D}" dt="2021-08-09T05:38:16.346" v="3282"/>
          <ac:spMkLst>
            <pc:docMk/>
            <pc:sldMk cId="434902286" sldId="345"/>
            <ac:spMk id="499" creationId="{48375886-7DF1-40CC-879A-C338A1C68A00}"/>
          </ac:spMkLst>
        </pc:spChg>
        <pc:spChg chg="mod">
          <ac:chgData name="KNS SUB" userId="a49e7185d84df695" providerId="LiveId" clId="{DE603DE8-B0ED-4A33-BF16-06F8CA6DE48D}" dt="2021-08-09T05:38:16.346" v="3282"/>
          <ac:spMkLst>
            <pc:docMk/>
            <pc:sldMk cId="434902286" sldId="345"/>
            <ac:spMk id="500" creationId="{FE946788-9B8B-4BD7-9C67-38434E8BD487}"/>
          </ac:spMkLst>
        </pc:spChg>
        <pc:spChg chg="mod">
          <ac:chgData name="KNS SUB" userId="a49e7185d84df695" providerId="LiveId" clId="{DE603DE8-B0ED-4A33-BF16-06F8CA6DE48D}" dt="2021-08-09T05:38:16.346" v="3282"/>
          <ac:spMkLst>
            <pc:docMk/>
            <pc:sldMk cId="434902286" sldId="345"/>
            <ac:spMk id="502" creationId="{C4C3263E-CB6F-4E06-970D-2E014C26DC9D}"/>
          </ac:spMkLst>
        </pc:spChg>
        <pc:spChg chg="mod">
          <ac:chgData name="KNS SUB" userId="a49e7185d84df695" providerId="LiveId" clId="{DE603DE8-B0ED-4A33-BF16-06F8CA6DE48D}" dt="2021-08-09T05:38:16.346" v="3282"/>
          <ac:spMkLst>
            <pc:docMk/>
            <pc:sldMk cId="434902286" sldId="345"/>
            <ac:spMk id="505" creationId="{EB6C988E-AAA5-487F-89AD-BFAEFC1911E9}"/>
          </ac:spMkLst>
        </pc:spChg>
        <pc:spChg chg="mod">
          <ac:chgData name="KNS SUB" userId="a49e7185d84df695" providerId="LiveId" clId="{DE603DE8-B0ED-4A33-BF16-06F8CA6DE48D}" dt="2021-08-09T05:38:16.346" v="3282"/>
          <ac:spMkLst>
            <pc:docMk/>
            <pc:sldMk cId="434902286" sldId="345"/>
            <ac:spMk id="506" creationId="{AF391305-5DDD-424C-807C-E911D634A523}"/>
          </ac:spMkLst>
        </pc:spChg>
        <pc:spChg chg="mod">
          <ac:chgData name="KNS SUB" userId="a49e7185d84df695" providerId="LiveId" clId="{DE603DE8-B0ED-4A33-BF16-06F8CA6DE48D}" dt="2021-08-09T05:38:16.346" v="3282"/>
          <ac:spMkLst>
            <pc:docMk/>
            <pc:sldMk cId="434902286" sldId="345"/>
            <ac:spMk id="508" creationId="{2817517D-AE19-4ED7-8B29-236AC26FFC7B}"/>
          </ac:spMkLst>
        </pc:spChg>
        <pc:spChg chg="mod">
          <ac:chgData name="KNS SUB" userId="a49e7185d84df695" providerId="LiveId" clId="{DE603DE8-B0ED-4A33-BF16-06F8CA6DE48D}" dt="2021-08-09T05:38:16.346" v="3282"/>
          <ac:spMkLst>
            <pc:docMk/>
            <pc:sldMk cId="434902286" sldId="345"/>
            <ac:spMk id="509" creationId="{A61BC82D-C31F-4BB0-A873-B65B0B93A129}"/>
          </ac:spMkLst>
        </pc:spChg>
        <pc:spChg chg="mod">
          <ac:chgData name="KNS SUB" userId="a49e7185d84df695" providerId="LiveId" clId="{DE603DE8-B0ED-4A33-BF16-06F8CA6DE48D}" dt="2021-08-09T05:38:16.346" v="3282"/>
          <ac:spMkLst>
            <pc:docMk/>
            <pc:sldMk cId="434902286" sldId="345"/>
            <ac:spMk id="511" creationId="{5FD58EE3-45B1-4022-8545-1BD5FE4300C4}"/>
          </ac:spMkLst>
        </pc:spChg>
        <pc:spChg chg="mod">
          <ac:chgData name="KNS SUB" userId="a49e7185d84df695" providerId="LiveId" clId="{DE603DE8-B0ED-4A33-BF16-06F8CA6DE48D}" dt="2021-08-09T05:38:16.346" v="3282"/>
          <ac:spMkLst>
            <pc:docMk/>
            <pc:sldMk cId="434902286" sldId="345"/>
            <ac:spMk id="512" creationId="{354FB5A5-238F-406E-B843-D800141337EE}"/>
          </ac:spMkLst>
        </pc:spChg>
        <pc:spChg chg="mod">
          <ac:chgData name="KNS SUB" userId="a49e7185d84df695" providerId="LiveId" clId="{DE603DE8-B0ED-4A33-BF16-06F8CA6DE48D}" dt="2021-08-09T05:38:16.346" v="3282"/>
          <ac:spMkLst>
            <pc:docMk/>
            <pc:sldMk cId="434902286" sldId="345"/>
            <ac:spMk id="513" creationId="{613F9254-D47E-4367-8184-CF5198DD66F0}"/>
          </ac:spMkLst>
        </pc:spChg>
        <pc:spChg chg="mod">
          <ac:chgData name="KNS SUB" userId="a49e7185d84df695" providerId="LiveId" clId="{DE603DE8-B0ED-4A33-BF16-06F8CA6DE48D}" dt="2021-08-09T05:38:16.346" v="3282"/>
          <ac:spMkLst>
            <pc:docMk/>
            <pc:sldMk cId="434902286" sldId="345"/>
            <ac:spMk id="514" creationId="{C2AF07E0-8DC5-4803-A33E-329FF406596B}"/>
          </ac:spMkLst>
        </pc:spChg>
        <pc:spChg chg="mod">
          <ac:chgData name="KNS SUB" userId="a49e7185d84df695" providerId="LiveId" clId="{DE603DE8-B0ED-4A33-BF16-06F8CA6DE48D}" dt="2021-08-09T05:38:16.346" v="3282"/>
          <ac:spMkLst>
            <pc:docMk/>
            <pc:sldMk cId="434902286" sldId="345"/>
            <ac:spMk id="519" creationId="{5D6F96F8-46E0-4A05-812B-02D5B9BBD796}"/>
          </ac:spMkLst>
        </pc:spChg>
        <pc:spChg chg="mod">
          <ac:chgData name="KNS SUB" userId="a49e7185d84df695" providerId="LiveId" clId="{DE603DE8-B0ED-4A33-BF16-06F8CA6DE48D}" dt="2021-08-09T05:38:16.346" v="3282"/>
          <ac:spMkLst>
            <pc:docMk/>
            <pc:sldMk cId="434902286" sldId="345"/>
            <ac:spMk id="526" creationId="{41E021E0-D6D8-4D77-A757-F450DF788867}"/>
          </ac:spMkLst>
        </pc:spChg>
        <pc:spChg chg="mod">
          <ac:chgData name="KNS SUB" userId="a49e7185d84df695" providerId="LiveId" clId="{DE603DE8-B0ED-4A33-BF16-06F8CA6DE48D}" dt="2021-08-09T05:38:16.346" v="3282"/>
          <ac:spMkLst>
            <pc:docMk/>
            <pc:sldMk cId="434902286" sldId="345"/>
            <ac:spMk id="528" creationId="{B8694F17-09D6-4E4E-B453-5C4C0C5CE54E}"/>
          </ac:spMkLst>
        </pc:spChg>
        <pc:spChg chg="mod">
          <ac:chgData name="KNS SUB" userId="a49e7185d84df695" providerId="LiveId" clId="{DE603DE8-B0ED-4A33-BF16-06F8CA6DE48D}" dt="2021-08-09T05:38:16.346" v="3282"/>
          <ac:spMkLst>
            <pc:docMk/>
            <pc:sldMk cId="434902286" sldId="345"/>
            <ac:spMk id="529" creationId="{B792E631-6D7A-4297-8DDF-64A5EF6D4799}"/>
          </ac:spMkLst>
        </pc:spChg>
        <pc:spChg chg="mod">
          <ac:chgData name="KNS SUB" userId="a49e7185d84df695" providerId="LiveId" clId="{DE603DE8-B0ED-4A33-BF16-06F8CA6DE48D}" dt="2021-08-09T05:38:16.346" v="3282"/>
          <ac:spMkLst>
            <pc:docMk/>
            <pc:sldMk cId="434902286" sldId="345"/>
            <ac:spMk id="530" creationId="{EB751BD4-265F-4408-8ADE-0496BDE85C73}"/>
          </ac:spMkLst>
        </pc:spChg>
        <pc:spChg chg="mod">
          <ac:chgData name="KNS SUB" userId="a49e7185d84df695" providerId="LiveId" clId="{DE603DE8-B0ED-4A33-BF16-06F8CA6DE48D}" dt="2021-08-09T05:38:16.346" v="3282"/>
          <ac:spMkLst>
            <pc:docMk/>
            <pc:sldMk cId="434902286" sldId="345"/>
            <ac:spMk id="531" creationId="{ED3AEBFD-0DFD-49DE-9989-B6EA7D547608}"/>
          </ac:spMkLst>
        </pc:spChg>
        <pc:spChg chg="mod">
          <ac:chgData name="KNS SUB" userId="a49e7185d84df695" providerId="LiveId" clId="{DE603DE8-B0ED-4A33-BF16-06F8CA6DE48D}" dt="2021-08-09T05:38:16.346" v="3282"/>
          <ac:spMkLst>
            <pc:docMk/>
            <pc:sldMk cId="434902286" sldId="345"/>
            <ac:spMk id="532" creationId="{B4E7384C-6279-410F-BDBC-2AB2BF7FD22F}"/>
          </ac:spMkLst>
        </pc:spChg>
        <pc:spChg chg="mod">
          <ac:chgData name="KNS SUB" userId="a49e7185d84df695" providerId="LiveId" clId="{DE603DE8-B0ED-4A33-BF16-06F8CA6DE48D}" dt="2021-08-09T05:38:16.346" v="3282"/>
          <ac:spMkLst>
            <pc:docMk/>
            <pc:sldMk cId="434902286" sldId="345"/>
            <ac:spMk id="533" creationId="{D35B5B12-35D1-4148-AABE-B904C70960B2}"/>
          </ac:spMkLst>
        </pc:spChg>
        <pc:spChg chg="mod">
          <ac:chgData name="KNS SUB" userId="a49e7185d84df695" providerId="LiveId" clId="{DE603DE8-B0ED-4A33-BF16-06F8CA6DE48D}" dt="2021-08-09T05:38:16.346" v="3282"/>
          <ac:spMkLst>
            <pc:docMk/>
            <pc:sldMk cId="434902286" sldId="345"/>
            <ac:spMk id="534" creationId="{AFC4EE83-3B43-42BD-A063-E49A3E486A1C}"/>
          </ac:spMkLst>
        </pc:spChg>
        <pc:spChg chg="mod">
          <ac:chgData name="KNS SUB" userId="a49e7185d84df695" providerId="LiveId" clId="{DE603DE8-B0ED-4A33-BF16-06F8CA6DE48D}" dt="2021-08-09T05:38:16.346" v="3282"/>
          <ac:spMkLst>
            <pc:docMk/>
            <pc:sldMk cId="434902286" sldId="345"/>
            <ac:spMk id="535" creationId="{C5A2571C-C0D4-4D02-8093-AB2907D78563}"/>
          </ac:spMkLst>
        </pc:spChg>
        <pc:spChg chg="mod">
          <ac:chgData name="KNS SUB" userId="a49e7185d84df695" providerId="LiveId" clId="{DE603DE8-B0ED-4A33-BF16-06F8CA6DE48D}" dt="2021-08-09T05:38:16.346" v="3282"/>
          <ac:spMkLst>
            <pc:docMk/>
            <pc:sldMk cId="434902286" sldId="345"/>
            <ac:spMk id="536" creationId="{00872DC0-EF7C-4118-AB6B-D7D4ECAF32F2}"/>
          </ac:spMkLst>
        </pc:spChg>
        <pc:spChg chg="mod">
          <ac:chgData name="KNS SUB" userId="a49e7185d84df695" providerId="LiveId" clId="{DE603DE8-B0ED-4A33-BF16-06F8CA6DE48D}" dt="2021-08-09T05:38:16.346" v="3282"/>
          <ac:spMkLst>
            <pc:docMk/>
            <pc:sldMk cId="434902286" sldId="345"/>
            <ac:spMk id="537" creationId="{34D7FFB4-1E98-4F75-90A4-549919D106B1}"/>
          </ac:spMkLst>
        </pc:spChg>
        <pc:spChg chg="mod">
          <ac:chgData name="KNS SUB" userId="a49e7185d84df695" providerId="LiveId" clId="{DE603DE8-B0ED-4A33-BF16-06F8CA6DE48D}" dt="2021-08-09T05:38:16.346" v="3282"/>
          <ac:spMkLst>
            <pc:docMk/>
            <pc:sldMk cId="434902286" sldId="345"/>
            <ac:spMk id="538" creationId="{90B56894-FFA3-4266-B88F-E3D7B8431095}"/>
          </ac:spMkLst>
        </pc:spChg>
        <pc:spChg chg="mod">
          <ac:chgData name="KNS SUB" userId="a49e7185d84df695" providerId="LiveId" clId="{DE603DE8-B0ED-4A33-BF16-06F8CA6DE48D}" dt="2021-08-09T05:38:16.346" v="3282"/>
          <ac:spMkLst>
            <pc:docMk/>
            <pc:sldMk cId="434902286" sldId="345"/>
            <ac:spMk id="539" creationId="{E5CFBDAE-379E-4484-A3F5-47B68B332350}"/>
          </ac:spMkLst>
        </pc:spChg>
        <pc:spChg chg="mod">
          <ac:chgData name="KNS SUB" userId="a49e7185d84df695" providerId="LiveId" clId="{DE603DE8-B0ED-4A33-BF16-06F8CA6DE48D}" dt="2021-08-09T05:38:16.346" v="3282"/>
          <ac:spMkLst>
            <pc:docMk/>
            <pc:sldMk cId="434902286" sldId="345"/>
            <ac:spMk id="540" creationId="{6B56D491-DDCD-4C6C-BD37-C588B99788D9}"/>
          </ac:spMkLst>
        </pc:spChg>
        <pc:spChg chg="mod">
          <ac:chgData name="KNS SUB" userId="a49e7185d84df695" providerId="LiveId" clId="{DE603DE8-B0ED-4A33-BF16-06F8CA6DE48D}" dt="2021-08-09T05:38:16.346" v="3282"/>
          <ac:spMkLst>
            <pc:docMk/>
            <pc:sldMk cId="434902286" sldId="345"/>
            <ac:spMk id="541" creationId="{A78C5BEB-2C87-40C7-AE0D-C8BE78AF9CD7}"/>
          </ac:spMkLst>
        </pc:spChg>
        <pc:spChg chg="mod">
          <ac:chgData name="KNS SUB" userId="a49e7185d84df695" providerId="LiveId" clId="{DE603DE8-B0ED-4A33-BF16-06F8CA6DE48D}" dt="2021-08-09T05:38:16.346" v="3282"/>
          <ac:spMkLst>
            <pc:docMk/>
            <pc:sldMk cId="434902286" sldId="345"/>
            <ac:spMk id="542" creationId="{01F2F07C-7321-43C9-94FB-BA009856EF3D}"/>
          </ac:spMkLst>
        </pc:spChg>
        <pc:spChg chg="mod">
          <ac:chgData name="KNS SUB" userId="a49e7185d84df695" providerId="LiveId" clId="{DE603DE8-B0ED-4A33-BF16-06F8CA6DE48D}" dt="2021-08-09T05:38:16.346" v="3282"/>
          <ac:spMkLst>
            <pc:docMk/>
            <pc:sldMk cId="434902286" sldId="345"/>
            <ac:spMk id="543" creationId="{6A65D1AA-DD9D-42B4-AB92-68CF2A5A037C}"/>
          </ac:spMkLst>
        </pc:spChg>
        <pc:spChg chg="mod">
          <ac:chgData name="KNS SUB" userId="a49e7185d84df695" providerId="LiveId" clId="{DE603DE8-B0ED-4A33-BF16-06F8CA6DE48D}" dt="2021-08-09T05:38:16.346" v="3282"/>
          <ac:spMkLst>
            <pc:docMk/>
            <pc:sldMk cId="434902286" sldId="345"/>
            <ac:spMk id="544" creationId="{F7EB5A4E-4198-475F-B051-E639197EE448}"/>
          </ac:spMkLst>
        </pc:spChg>
        <pc:spChg chg="mod">
          <ac:chgData name="KNS SUB" userId="a49e7185d84df695" providerId="LiveId" clId="{DE603DE8-B0ED-4A33-BF16-06F8CA6DE48D}" dt="2021-08-09T05:38:16.346" v="3282"/>
          <ac:spMkLst>
            <pc:docMk/>
            <pc:sldMk cId="434902286" sldId="345"/>
            <ac:spMk id="545" creationId="{0F438C36-58EE-40AD-B33B-38C8A24DBA0A}"/>
          </ac:spMkLst>
        </pc:spChg>
        <pc:spChg chg="mod">
          <ac:chgData name="KNS SUB" userId="a49e7185d84df695" providerId="LiveId" clId="{DE603DE8-B0ED-4A33-BF16-06F8CA6DE48D}" dt="2021-08-09T05:38:16.346" v="3282"/>
          <ac:spMkLst>
            <pc:docMk/>
            <pc:sldMk cId="434902286" sldId="345"/>
            <ac:spMk id="546" creationId="{1E06DB0C-0781-4038-9C8B-FB0AE1BC077F}"/>
          </ac:spMkLst>
        </pc:spChg>
        <pc:spChg chg="mod">
          <ac:chgData name="KNS SUB" userId="a49e7185d84df695" providerId="LiveId" clId="{DE603DE8-B0ED-4A33-BF16-06F8CA6DE48D}" dt="2021-08-09T05:38:16.346" v="3282"/>
          <ac:spMkLst>
            <pc:docMk/>
            <pc:sldMk cId="434902286" sldId="345"/>
            <ac:spMk id="547" creationId="{4D0B9180-6E7D-40E9-AC85-836E8D01A7EB}"/>
          </ac:spMkLst>
        </pc:spChg>
        <pc:spChg chg="mod">
          <ac:chgData name="KNS SUB" userId="a49e7185d84df695" providerId="LiveId" clId="{DE603DE8-B0ED-4A33-BF16-06F8CA6DE48D}" dt="2021-08-09T05:38:16.346" v="3282"/>
          <ac:spMkLst>
            <pc:docMk/>
            <pc:sldMk cId="434902286" sldId="345"/>
            <ac:spMk id="548" creationId="{6D6EAF14-27CF-4170-880C-7CEF206455B6}"/>
          </ac:spMkLst>
        </pc:spChg>
        <pc:spChg chg="mod">
          <ac:chgData name="KNS SUB" userId="a49e7185d84df695" providerId="LiveId" clId="{DE603DE8-B0ED-4A33-BF16-06F8CA6DE48D}" dt="2021-08-09T05:38:16.346" v="3282"/>
          <ac:spMkLst>
            <pc:docMk/>
            <pc:sldMk cId="434902286" sldId="345"/>
            <ac:spMk id="549" creationId="{FE6FFD9D-A15E-4F18-B7C4-9B83A22D987C}"/>
          </ac:spMkLst>
        </pc:spChg>
        <pc:spChg chg="mod">
          <ac:chgData name="KNS SUB" userId="a49e7185d84df695" providerId="LiveId" clId="{DE603DE8-B0ED-4A33-BF16-06F8CA6DE48D}" dt="2021-08-09T05:38:16.346" v="3282"/>
          <ac:spMkLst>
            <pc:docMk/>
            <pc:sldMk cId="434902286" sldId="345"/>
            <ac:spMk id="550" creationId="{9D6E29DF-93A8-4DFA-9BA2-F5D457741188}"/>
          </ac:spMkLst>
        </pc:spChg>
        <pc:spChg chg="mod">
          <ac:chgData name="KNS SUB" userId="a49e7185d84df695" providerId="LiveId" clId="{DE603DE8-B0ED-4A33-BF16-06F8CA6DE48D}" dt="2021-08-09T05:38:16.346" v="3282"/>
          <ac:spMkLst>
            <pc:docMk/>
            <pc:sldMk cId="434902286" sldId="345"/>
            <ac:spMk id="551" creationId="{AB560B62-8F77-472D-A639-0551202B0C87}"/>
          </ac:spMkLst>
        </pc:spChg>
        <pc:spChg chg="mod">
          <ac:chgData name="KNS SUB" userId="a49e7185d84df695" providerId="LiveId" clId="{DE603DE8-B0ED-4A33-BF16-06F8CA6DE48D}" dt="2021-08-09T05:38:16.346" v="3282"/>
          <ac:spMkLst>
            <pc:docMk/>
            <pc:sldMk cId="434902286" sldId="345"/>
            <ac:spMk id="552" creationId="{51D66E32-A049-4579-AD24-D9EC5910F707}"/>
          </ac:spMkLst>
        </pc:spChg>
        <pc:spChg chg="mod">
          <ac:chgData name="KNS SUB" userId="a49e7185d84df695" providerId="LiveId" clId="{DE603DE8-B0ED-4A33-BF16-06F8CA6DE48D}" dt="2021-08-09T05:38:16.346" v="3282"/>
          <ac:spMkLst>
            <pc:docMk/>
            <pc:sldMk cId="434902286" sldId="345"/>
            <ac:spMk id="553" creationId="{E2DA7B34-16F7-49E0-A82C-E36100BCF0BB}"/>
          </ac:spMkLst>
        </pc:spChg>
        <pc:spChg chg="mod">
          <ac:chgData name="KNS SUB" userId="a49e7185d84df695" providerId="LiveId" clId="{DE603DE8-B0ED-4A33-BF16-06F8CA6DE48D}" dt="2021-08-09T05:38:16.346" v="3282"/>
          <ac:spMkLst>
            <pc:docMk/>
            <pc:sldMk cId="434902286" sldId="345"/>
            <ac:spMk id="554" creationId="{3B4CF625-FD2C-45B5-A1EA-D88BE8B93884}"/>
          </ac:spMkLst>
        </pc:spChg>
        <pc:spChg chg="mod">
          <ac:chgData name="KNS SUB" userId="a49e7185d84df695" providerId="LiveId" clId="{DE603DE8-B0ED-4A33-BF16-06F8CA6DE48D}" dt="2021-08-09T05:38:16.346" v="3282"/>
          <ac:spMkLst>
            <pc:docMk/>
            <pc:sldMk cId="434902286" sldId="345"/>
            <ac:spMk id="555" creationId="{6CDD2F78-7D35-4547-AE9D-E7FD7D25E264}"/>
          </ac:spMkLst>
        </pc:spChg>
        <pc:spChg chg="mod">
          <ac:chgData name="KNS SUB" userId="a49e7185d84df695" providerId="LiveId" clId="{DE603DE8-B0ED-4A33-BF16-06F8CA6DE48D}" dt="2021-08-09T05:38:16.346" v="3282"/>
          <ac:spMkLst>
            <pc:docMk/>
            <pc:sldMk cId="434902286" sldId="345"/>
            <ac:spMk id="556" creationId="{323DBD02-FD4E-453D-AE22-2FE18C7FEDF7}"/>
          </ac:spMkLst>
        </pc:spChg>
        <pc:spChg chg="mod">
          <ac:chgData name="KNS SUB" userId="a49e7185d84df695" providerId="LiveId" clId="{DE603DE8-B0ED-4A33-BF16-06F8CA6DE48D}" dt="2021-08-09T05:38:16.346" v="3282"/>
          <ac:spMkLst>
            <pc:docMk/>
            <pc:sldMk cId="434902286" sldId="345"/>
            <ac:spMk id="557" creationId="{FF8B77C6-1BE9-49C2-9334-BE2852490A1F}"/>
          </ac:spMkLst>
        </pc:spChg>
        <pc:spChg chg="mod">
          <ac:chgData name="KNS SUB" userId="a49e7185d84df695" providerId="LiveId" clId="{DE603DE8-B0ED-4A33-BF16-06F8CA6DE48D}" dt="2021-08-09T05:38:16.346" v="3282"/>
          <ac:spMkLst>
            <pc:docMk/>
            <pc:sldMk cId="434902286" sldId="345"/>
            <ac:spMk id="558" creationId="{2E0D3E2D-6388-4D85-A877-530CA162FDBC}"/>
          </ac:spMkLst>
        </pc:spChg>
        <pc:spChg chg="mod">
          <ac:chgData name="KNS SUB" userId="a49e7185d84df695" providerId="LiveId" clId="{DE603DE8-B0ED-4A33-BF16-06F8CA6DE48D}" dt="2021-08-09T05:38:16.346" v="3282"/>
          <ac:spMkLst>
            <pc:docMk/>
            <pc:sldMk cId="434902286" sldId="345"/>
            <ac:spMk id="559" creationId="{4D59E7D4-94D8-4206-A5D8-1B38BDDCF44C}"/>
          </ac:spMkLst>
        </pc:spChg>
        <pc:spChg chg="mod">
          <ac:chgData name="KNS SUB" userId="a49e7185d84df695" providerId="LiveId" clId="{DE603DE8-B0ED-4A33-BF16-06F8CA6DE48D}" dt="2021-08-09T05:38:16.346" v="3282"/>
          <ac:spMkLst>
            <pc:docMk/>
            <pc:sldMk cId="434902286" sldId="345"/>
            <ac:spMk id="560" creationId="{FE89D7AE-B72C-4CEF-9223-B3D86885FC89}"/>
          </ac:spMkLst>
        </pc:spChg>
        <pc:spChg chg="mod">
          <ac:chgData name="KNS SUB" userId="a49e7185d84df695" providerId="LiveId" clId="{DE603DE8-B0ED-4A33-BF16-06F8CA6DE48D}" dt="2021-08-09T05:38:16.346" v="3282"/>
          <ac:spMkLst>
            <pc:docMk/>
            <pc:sldMk cId="434902286" sldId="345"/>
            <ac:spMk id="561" creationId="{07BE2960-4111-42E0-9479-3B7C76482490}"/>
          </ac:spMkLst>
        </pc:spChg>
        <pc:spChg chg="mod">
          <ac:chgData name="KNS SUB" userId="a49e7185d84df695" providerId="LiveId" clId="{DE603DE8-B0ED-4A33-BF16-06F8CA6DE48D}" dt="2021-08-09T05:38:16.346" v="3282"/>
          <ac:spMkLst>
            <pc:docMk/>
            <pc:sldMk cId="434902286" sldId="345"/>
            <ac:spMk id="562" creationId="{5A74BF54-B23F-4CD5-8836-474D04C57D36}"/>
          </ac:spMkLst>
        </pc:spChg>
        <pc:spChg chg="mod">
          <ac:chgData name="KNS SUB" userId="a49e7185d84df695" providerId="LiveId" clId="{DE603DE8-B0ED-4A33-BF16-06F8CA6DE48D}" dt="2021-08-09T05:38:16.346" v="3282"/>
          <ac:spMkLst>
            <pc:docMk/>
            <pc:sldMk cId="434902286" sldId="345"/>
            <ac:spMk id="563" creationId="{66D36BEB-5D25-4E9C-8FF3-D7EDF63CB7F8}"/>
          </ac:spMkLst>
        </pc:spChg>
        <pc:spChg chg="mod">
          <ac:chgData name="KNS SUB" userId="a49e7185d84df695" providerId="LiveId" clId="{DE603DE8-B0ED-4A33-BF16-06F8CA6DE48D}" dt="2021-08-09T05:38:16.346" v="3282"/>
          <ac:spMkLst>
            <pc:docMk/>
            <pc:sldMk cId="434902286" sldId="345"/>
            <ac:spMk id="564" creationId="{F0BE3837-ADEB-42D9-B427-87A699AF9B23}"/>
          </ac:spMkLst>
        </pc:spChg>
        <pc:spChg chg="mod">
          <ac:chgData name="KNS SUB" userId="a49e7185d84df695" providerId="LiveId" clId="{DE603DE8-B0ED-4A33-BF16-06F8CA6DE48D}" dt="2021-08-09T05:38:16.346" v="3282"/>
          <ac:spMkLst>
            <pc:docMk/>
            <pc:sldMk cId="434902286" sldId="345"/>
            <ac:spMk id="565" creationId="{64460B21-3BD3-451F-A290-ED04A66FC3ED}"/>
          </ac:spMkLst>
        </pc:spChg>
        <pc:spChg chg="mod">
          <ac:chgData name="KNS SUB" userId="a49e7185d84df695" providerId="LiveId" clId="{DE603DE8-B0ED-4A33-BF16-06F8CA6DE48D}" dt="2021-08-09T05:38:16.346" v="3282"/>
          <ac:spMkLst>
            <pc:docMk/>
            <pc:sldMk cId="434902286" sldId="345"/>
            <ac:spMk id="566" creationId="{945436C2-4405-4643-AAE9-38CF1FF93263}"/>
          </ac:spMkLst>
        </pc:spChg>
        <pc:spChg chg="mod">
          <ac:chgData name="KNS SUB" userId="a49e7185d84df695" providerId="LiveId" clId="{DE603DE8-B0ED-4A33-BF16-06F8CA6DE48D}" dt="2021-08-09T05:38:16.346" v="3282"/>
          <ac:spMkLst>
            <pc:docMk/>
            <pc:sldMk cId="434902286" sldId="345"/>
            <ac:spMk id="567" creationId="{F9D8F7F9-DD31-4109-AE5C-32192D7A6F9D}"/>
          </ac:spMkLst>
        </pc:spChg>
        <pc:spChg chg="mod">
          <ac:chgData name="KNS SUB" userId="a49e7185d84df695" providerId="LiveId" clId="{DE603DE8-B0ED-4A33-BF16-06F8CA6DE48D}" dt="2021-08-09T05:38:16.346" v="3282"/>
          <ac:spMkLst>
            <pc:docMk/>
            <pc:sldMk cId="434902286" sldId="345"/>
            <ac:spMk id="568" creationId="{45BBC9DF-AC04-4A6C-8BA8-B99142B4F8EE}"/>
          </ac:spMkLst>
        </pc:spChg>
        <pc:spChg chg="mod">
          <ac:chgData name="KNS SUB" userId="a49e7185d84df695" providerId="LiveId" clId="{DE603DE8-B0ED-4A33-BF16-06F8CA6DE48D}" dt="2021-08-09T05:38:16.346" v="3282"/>
          <ac:spMkLst>
            <pc:docMk/>
            <pc:sldMk cId="434902286" sldId="345"/>
            <ac:spMk id="570" creationId="{8EE84769-1C5E-4D91-B801-CACF5793C94C}"/>
          </ac:spMkLst>
        </pc:spChg>
        <pc:spChg chg="mod">
          <ac:chgData name="KNS SUB" userId="a49e7185d84df695" providerId="LiveId" clId="{DE603DE8-B0ED-4A33-BF16-06F8CA6DE48D}" dt="2021-08-09T05:38:16.346" v="3282"/>
          <ac:spMkLst>
            <pc:docMk/>
            <pc:sldMk cId="434902286" sldId="345"/>
            <ac:spMk id="572" creationId="{337D4FDB-7CD4-4946-B4F4-DD44DFF0DBD1}"/>
          </ac:spMkLst>
        </pc:spChg>
        <pc:spChg chg="mod">
          <ac:chgData name="KNS SUB" userId="a49e7185d84df695" providerId="LiveId" clId="{DE603DE8-B0ED-4A33-BF16-06F8CA6DE48D}" dt="2021-08-09T05:38:16.346" v="3282"/>
          <ac:spMkLst>
            <pc:docMk/>
            <pc:sldMk cId="434902286" sldId="345"/>
            <ac:spMk id="573" creationId="{87DD233D-C743-4F18-A7A4-BB136DA6F8F0}"/>
          </ac:spMkLst>
        </pc:spChg>
        <pc:spChg chg="mod">
          <ac:chgData name="KNS SUB" userId="a49e7185d84df695" providerId="LiveId" clId="{DE603DE8-B0ED-4A33-BF16-06F8CA6DE48D}" dt="2021-08-09T05:38:16.346" v="3282"/>
          <ac:spMkLst>
            <pc:docMk/>
            <pc:sldMk cId="434902286" sldId="345"/>
            <ac:spMk id="574" creationId="{D8AFB10B-70D0-4AB6-8B80-593DB6E6EE75}"/>
          </ac:spMkLst>
        </pc:spChg>
        <pc:spChg chg="mod">
          <ac:chgData name="KNS SUB" userId="a49e7185d84df695" providerId="LiveId" clId="{DE603DE8-B0ED-4A33-BF16-06F8CA6DE48D}" dt="2021-08-09T05:38:16.346" v="3282"/>
          <ac:spMkLst>
            <pc:docMk/>
            <pc:sldMk cId="434902286" sldId="345"/>
            <ac:spMk id="576" creationId="{8C4F39FD-727B-4884-AC74-824ACE5419FC}"/>
          </ac:spMkLst>
        </pc:spChg>
        <pc:spChg chg="mod">
          <ac:chgData name="KNS SUB" userId="a49e7185d84df695" providerId="LiveId" clId="{DE603DE8-B0ED-4A33-BF16-06F8CA6DE48D}" dt="2021-08-09T05:38:16.346" v="3282"/>
          <ac:spMkLst>
            <pc:docMk/>
            <pc:sldMk cId="434902286" sldId="345"/>
            <ac:spMk id="577" creationId="{2E5A8697-70D4-47D0-A0AC-050FA2385A3A}"/>
          </ac:spMkLst>
        </pc:spChg>
        <pc:spChg chg="mod">
          <ac:chgData name="KNS SUB" userId="a49e7185d84df695" providerId="LiveId" clId="{DE603DE8-B0ED-4A33-BF16-06F8CA6DE48D}" dt="2021-08-09T05:38:16.346" v="3282"/>
          <ac:spMkLst>
            <pc:docMk/>
            <pc:sldMk cId="434902286" sldId="345"/>
            <ac:spMk id="578" creationId="{448D71FA-EF64-4F75-AD14-16480179D8F6}"/>
          </ac:spMkLst>
        </pc:spChg>
        <pc:spChg chg="mod">
          <ac:chgData name="KNS SUB" userId="a49e7185d84df695" providerId="LiveId" clId="{DE603DE8-B0ED-4A33-BF16-06F8CA6DE48D}" dt="2021-08-09T05:38:16.346" v="3282"/>
          <ac:spMkLst>
            <pc:docMk/>
            <pc:sldMk cId="434902286" sldId="345"/>
            <ac:spMk id="580" creationId="{BB75D6AD-5859-4F67-A0E9-F0D56D505F77}"/>
          </ac:spMkLst>
        </pc:spChg>
        <pc:spChg chg="mod">
          <ac:chgData name="KNS SUB" userId="a49e7185d84df695" providerId="LiveId" clId="{DE603DE8-B0ED-4A33-BF16-06F8CA6DE48D}" dt="2021-08-09T05:38:16.346" v="3282"/>
          <ac:spMkLst>
            <pc:docMk/>
            <pc:sldMk cId="434902286" sldId="345"/>
            <ac:spMk id="581" creationId="{FE44BEF5-0EEB-4076-8684-AEA0564026B2}"/>
          </ac:spMkLst>
        </pc:spChg>
        <pc:spChg chg="mod">
          <ac:chgData name="KNS SUB" userId="a49e7185d84df695" providerId="LiveId" clId="{DE603DE8-B0ED-4A33-BF16-06F8CA6DE48D}" dt="2021-08-09T05:38:16.346" v="3282"/>
          <ac:spMkLst>
            <pc:docMk/>
            <pc:sldMk cId="434902286" sldId="345"/>
            <ac:spMk id="582" creationId="{DB688DFC-164A-465A-A98C-AC1D8A54BCA3}"/>
          </ac:spMkLst>
        </pc:spChg>
        <pc:spChg chg="mod">
          <ac:chgData name="KNS SUB" userId="a49e7185d84df695" providerId="LiveId" clId="{DE603DE8-B0ED-4A33-BF16-06F8CA6DE48D}" dt="2021-08-09T05:38:16.346" v="3282"/>
          <ac:spMkLst>
            <pc:docMk/>
            <pc:sldMk cId="434902286" sldId="345"/>
            <ac:spMk id="584" creationId="{AD621317-D707-4F77-96E4-802DA842BF82}"/>
          </ac:spMkLst>
        </pc:spChg>
        <pc:spChg chg="mod">
          <ac:chgData name="KNS SUB" userId="a49e7185d84df695" providerId="LiveId" clId="{DE603DE8-B0ED-4A33-BF16-06F8CA6DE48D}" dt="2021-08-09T05:38:16.346" v="3282"/>
          <ac:spMkLst>
            <pc:docMk/>
            <pc:sldMk cId="434902286" sldId="345"/>
            <ac:spMk id="585" creationId="{81B122E4-B0B0-4055-96A8-5925E8ED1FC4}"/>
          </ac:spMkLst>
        </pc:spChg>
        <pc:spChg chg="mod">
          <ac:chgData name="KNS SUB" userId="a49e7185d84df695" providerId="LiveId" clId="{DE603DE8-B0ED-4A33-BF16-06F8CA6DE48D}" dt="2021-08-09T05:38:16.346" v="3282"/>
          <ac:spMkLst>
            <pc:docMk/>
            <pc:sldMk cId="434902286" sldId="345"/>
            <ac:spMk id="586" creationId="{1CC9CCE4-9530-4BE2-9EBE-537858AA9DCB}"/>
          </ac:spMkLst>
        </pc:spChg>
        <pc:spChg chg="add mod">
          <ac:chgData name="KNS SUB" userId="a49e7185d84df695" providerId="LiveId" clId="{DE603DE8-B0ED-4A33-BF16-06F8CA6DE48D}" dt="2021-08-09T05:38:16.346" v="3282"/>
          <ac:spMkLst>
            <pc:docMk/>
            <pc:sldMk cId="434902286" sldId="345"/>
            <ac:spMk id="587" creationId="{CD9E5DBD-DB75-4CAD-BA5D-A96FFBA093FC}"/>
          </ac:spMkLst>
        </pc:spChg>
        <pc:spChg chg="add mod">
          <ac:chgData name="KNS SUB" userId="a49e7185d84df695" providerId="LiveId" clId="{DE603DE8-B0ED-4A33-BF16-06F8CA6DE48D}" dt="2021-08-09T05:38:16.346" v="3282"/>
          <ac:spMkLst>
            <pc:docMk/>
            <pc:sldMk cId="434902286" sldId="345"/>
            <ac:spMk id="588" creationId="{2F07C70F-571B-4558-8EFD-01DCF34B8731}"/>
          </ac:spMkLst>
        </pc:spChg>
        <pc:spChg chg="add mod">
          <ac:chgData name="KNS SUB" userId="a49e7185d84df695" providerId="LiveId" clId="{DE603DE8-B0ED-4A33-BF16-06F8CA6DE48D}" dt="2021-08-09T05:38:16.346" v="3282"/>
          <ac:spMkLst>
            <pc:docMk/>
            <pc:sldMk cId="434902286" sldId="345"/>
            <ac:spMk id="589" creationId="{50628D73-887F-4647-8C84-1E9DF0279568}"/>
          </ac:spMkLst>
        </pc:spChg>
        <pc:spChg chg="add mod">
          <ac:chgData name="KNS SUB" userId="a49e7185d84df695" providerId="LiveId" clId="{DE603DE8-B0ED-4A33-BF16-06F8CA6DE48D}" dt="2021-08-09T05:38:16.346" v="3282"/>
          <ac:spMkLst>
            <pc:docMk/>
            <pc:sldMk cId="434902286" sldId="345"/>
            <ac:spMk id="591" creationId="{C87A58F5-A7BC-4B72-B6F7-427C9513CFE7}"/>
          </ac:spMkLst>
        </pc:spChg>
        <pc:spChg chg="add mod">
          <ac:chgData name="KNS SUB" userId="a49e7185d84df695" providerId="LiveId" clId="{DE603DE8-B0ED-4A33-BF16-06F8CA6DE48D}" dt="2021-08-09T05:38:16.346" v="3282"/>
          <ac:spMkLst>
            <pc:docMk/>
            <pc:sldMk cId="434902286" sldId="345"/>
            <ac:spMk id="592" creationId="{FA0BA14C-2296-4A0F-B6A6-EA027C8368A7}"/>
          </ac:spMkLst>
        </pc:spChg>
        <pc:spChg chg="add mod">
          <ac:chgData name="KNS SUB" userId="a49e7185d84df695" providerId="LiveId" clId="{DE603DE8-B0ED-4A33-BF16-06F8CA6DE48D}" dt="2021-08-09T05:38:16.346" v="3282"/>
          <ac:spMkLst>
            <pc:docMk/>
            <pc:sldMk cId="434902286" sldId="345"/>
            <ac:spMk id="593" creationId="{51C0193A-80FE-4791-A4FD-87261B6D6928}"/>
          </ac:spMkLst>
        </pc:spChg>
        <pc:spChg chg="add mod">
          <ac:chgData name="KNS SUB" userId="a49e7185d84df695" providerId="LiveId" clId="{DE603DE8-B0ED-4A33-BF16-06F8CA6DE48D}" dt="2021-08-09T05:38:16.346" v="3282"/>
          <ac:spMkLst>
            <pc:docMk/>
            <pc:sldMk cId="434902286" sldId="345"/>
            <ac:spMk id="594" creationId="{41A0EDAC-BF00-43B4-AE3E-FD6BC20FF2A0}"/>
          </ac:spMkLst>
        </pc:spChg>
        <pc:spChg chg="add mod">
          <ac:chgData name="KNS SUB" userId="a49e7185d84df695" providerId="LiveId" clId="{DE603DE8-B0ED-4A33-BF16-06F8CA6DE48D}" dt="2021-08-09T05:38:16.346" v="3282"/>
          <ac:spMkLst>
            <pc:docMk/>
            <pc:sldMk cId="434902286" sldId="345"/>
            <ac:spMk id="595" creationId="{E23C4FF4-DC6F-4418-92DC-CE0123F1B201}"/>
          </ac:spMkLst>
        </pc:spChg>
        <pc:spChg chg="add mod">
          <ac:chgData name="KNS SUB" userId="a49e7185d84df695" providerId="LiveId" clId="{DE603DE8-B0ED-4A33-BF16-06F8CA6DE48D}" dt="2021-08-09T05:38:16.346" v="3282"/>
          <ac:spMkLst>
            <pc:docMk/>
            <pc:sldMk cId="434902286" sldId="345"/>
            <ac:spMk id="596" creationId="{3205B8B4-CD24-47C4-B633-1C92C133355D}"/>
          </ac:spMkLst>
        </pc:spChg>
        <pc:spChg chg="add mod">
          <ac:chgData name="KNS SUB" userId="a49e7185d84df695" providerId="LiveId" clId="{DE603DE8-B0ED-4A33-BF16-06F8CA6DE48D}" dt="2021-08-09T05:38:16.346" v="3282"/>
          <ac:spMkLst>
            <pc:docMk/>
            <pc:sldMk cId="434902286" sldId="345"/>
            <ac:spMk id="597" creationId="{4B2A4290-C489-41AC-8949-8619420CFEF4}"/>
          </ac:spMkLst>
        </pc:spChg>
        <pc:spChg chg="add mod">
          <ac:chgData name="KNS SUB" userId="a49e7185d84df695" providerId="LiveId" clId="{DE603DE8-B0ED-4A33-BF16-06F8CA6DE48D}" dt="2021-08-09T05:38:16.346" v="3282"/>
          <ac:spMkLst>
            <pc:docMk/>
            <pc:sldMk cId="434902286" sldId="345"/>
            <ac:spMk id="598" creationId="{C94D2AA0-7109-47A7-B3E2-A610A9D424AA}"/>
          </ac:spMkLst>
        </pc:spChg>
        <pc:spChg chg="add mod">
          <ac:chgData name="KNS SUB" userId="a49e7185d84df695" providerId="LiveId" clId="{DE603DE8-B0ED-4A33-BF16-06F8CA6DE48D}" dt="2021-08-09T05:38:16.346" v="3282"/>
          <ac:spMkLst>
            <pc:docMk/>
            <pc:sldMk cId="434902286" sldId="345"/>
            <ac:spMk id="599" creationId="{ECE18049-A20C-4C60-9A01-AF00C50AA744}"/>
          </ac:spMkLst>
        </pc:spChg>
        <pc:spChg chg="mod">
          <ac:chgData name="KNS SUB" userId="a49e7185d84df695" providerId="LiveId" clId="{DE603DE8-B0ED-4A33-BF16-06F8CA6DE48D}" dt="2021-08-09T05:38:16.346" v="3282"/>
          <ac:spMkLst>
            <pc:docMk/>
            <pc:sldMk cId="434902286" sldId="345"/>
            <ac:spMk id="602" creationId="{D892F0C0-8630-4DE9-BCA9-22A20E8AC960}"/>
          </ac:spMkLst>
        </pc:spChg>
        <pc:spChg chg="add mod">
          <ac:chgData name="KNS SUB" userId="a49e7185d84df695" providerId="LiveId" clId="{DE603DE8-B0ED-4A33-BF16-06F8CA6DE48D}" dt="2021-08-09T05:38:16.346" v="3282"/>
          <ac:spMkLst>
            <pc:docMk/>
            <pc:sldMk cId="434902286" sldId="345"/>
            <ac:spMk id="605" creationId="{DCE107B4-33B8-43AB-9747-1C35074FDF65}"/>
          </ac:spMkLst>
        </pc:spChg>
        <pc:spChg chg="add mod">
          <ac:chgData name="KNS SUB" userId="a49e7185d84df695" providerId="LiveId" clId="{DE603DE8-B0ED-4A33-BF16-06F8CA6DE48D}" dt="2021-08-09T05:38:16.346" v="3282"/>
          <ac:spMkLst>
            <pc:docMk/>
            <pc:sldMk cId="434902286" sldId="345"/>
            <ac:spMk id="606" creationId="{6C9925B4-17B8-4282-B27E-140FA3B036D4}"/>
          </ac:spMkLst>
        </pc:spChg>
        <pc:spChg chg="add mod">
          <ac:chgData name="KNS SUB" userId="a49e7185d84df695" providerId="LiveId" clId="{DE603DE8-B0ED-4A33-BF16-06F8CA6DE48D}" dt="2021-08-09T05:38:16.346" v="3282"/>
          <ac:spMkLst>
            <pc:docMk/>
            <pc:sldMk cId="434902286" sldId="345"/>
            <ac:spMk id="609" creationId="{07329238-A8A1-4640-9776-CC2CECAAFE8B}"/>
          </ac:spMkLst>
        </pc:spChg>
        <pc:spChg chg="add mod">
          <ac:chgData name="KNS SUB" userId="a49e7185d84df695" providerId="LiveId" clId="{DE603DE8-B0ED-4A33-BF16-06F8CA6DE48D}" dt="2021-08-09T05:38:16.346" v="3282"/>
          <ac:spMkLst>
            <pc:docMk/>
            <pc:sldMk cId="434902286" sldId="345"/>
            <ac:spMk id="610" creationId="{E5D70665-398C-4AE2-9322-1C3190F62D47}"/>
          </ac:spMkLst>
        </pc:spChg>
        <pc:spChg chg="add mod">
          <ac:chgData name="KNS SUB" userId="a49e7185d84df695" providerId="LiveId" clId="{DE603DE8-B0ED-4A33-BF16-06F8CA6DE48D}" dt="2021-08-09T05:38:16.346" v="3282"/>
          <ac:spMkLst>
            <pc:docMk/>
            <pc:sldMk cId="434902286" sldId="345"/>
            <ac:spMk id="611" creationId="{80EC8CD9-D402-413E-9B1B-3C058AAD1AC7}"/>
          </ac:spMkLst>
        </pc:spChg>
        <pc:spChg chg="add mod">
          <ac:chgData name="KNS SUB" userId="a49e7185d84df695" providerId="LiveId" clId="{DE603DE8-B0ED-4A33-BF16-06F8CA6DE48D}" dt="2021-08-09T05:38:16.346" v="3282"/>
          <ac:spMkLst>
            <pc:docMk/>
            <pc:sldMk cId="434902286" sldId="345"/>
            <ac:spMk id="612" creationId="{339AC6D5-F9FB-42E1-867F-BC2A6B7534C6}"/>
          </ac:spMkLst>
        </pc:spChg>
        <pc:spChg chg="add mod">
          <ac:chgData name="KNS SUB" userId="a49e7185d84df695" providerId="LiveId" clId="{DE603DE8-B0ED-4A33-BF16-06F8CA6DE48D}" dt="2021-08-09T05:38:16.346" v="3282"/>
          <ac:spMkLst>
            <pc:docMk/>
            <pc:sldMk cId="434902286" sldId="345"/>
            <ac:spMk id="613" creationId="{D03C4DC5-2FAA-47D0-BF8C-B914A88DD300}"/>
          </ac:spMkLst>
        </pc:spChg>
        <pc:spChg chg="add mod">
          <ac:chgData name="KNS SUB" userId="a49e7185d84df695" providerId="LiveId" clId="{DE603DE8-B0ED-4A33-BF16-06F8CA6DE48D}" dt="2021-08-09T05:38:16.346" v="3282"/>
          <ac:spMkLst>
            <pc:docMk/>
            <pc:sldMk cId="434902286" sldId="345"/>
            <ac:spMk id="614" creationId="{DE09FFC5-C440-4DD3-BB99-72443E5E8540}"/>
          </ac:spMkLst>
        </pc:spChg>
        <pc:spChg chg="add mod">
          <ac:chgData name="KNS SUB" userId="a49e7185d84df695" providerId="LiveId" clId="{DE603DE8-B0ED-4A33-BF16-06F8CA6DE48D}" dt="2021-08-09T05:38:16.346" v="3282"/>
          <ac:spMkLst>
            <pc:docMk/>
            <pc:sldMk cId="434902286" sldId="345"/>
            <ac:spMk id="615" creationId="{4EBD53AA-CD5E-423D-AA96-DB833B7DF8F8}"/>
          </ac:spMkLst>
        </pc:spChg>
        <pc:spChg chg="add mod">
          <ac:chgData name="KNS SUB" userId="a49e7185d84df695" providerId="LiveId" clId="{DE603DE8-B0ED-4A33-BF16-06F8CA6DE48D}" dt="2021-08-09T05:38:16.346" v="3282"/>
          <ac:spMkLst>
            <pc:docMk/>
            <pc:sldMk cId="434902286" sldId="345"/>
            <ac:spMk id="616" creationId="{A635FD3A-096A-4E82-A5CA-12E8B7B80831}"/>
          </ac:spMkLst>
        </pc:spChg>
        <pc:spChg chg="add mod">
          <ac:chgData name="KNS SUB" userId="a49e7185d84df695" providerId="LiveId" clId="{DE603DE8-B0ED-4A33-BF16-06F8CA6DE48D}" dt="2021-08-09T05:38:16.346" v="3282"/>
          <ac:spMkLst>
            <pc:docMk/>
            <pc:sldMk cId="434902286" sldId="345"/>
            <ac:spMk id="617" creationId="{C229CA96-3E92-4F49-A948-C2AC332C58C2}"/>
          </ac:spMkLst>
        </pc:spChg>
        <pc:spChg chg="add mod">
          <ac:chgData name="KNS SUB" userId="a49e7185d84df695" providerId="LiveId" clId="{DE603DE8-B0ED-4A33-BF16-06F8CA6DE48D}" dt="2021-08-09T05:38:16.346" v="3282"/>
          <ac:spMkLst>
            <pc:docMk/>
            <pc:sldMk cId="434902286" sldId="345"/>
            <ac:spMk id="618" creationId="{184BE936-3331-4C0E-BEFC-03701B4BEA0F}"/>
          </ac:spMkLst>
        </pc:spChg>
        <pc:spChg chg="add mod">
          <ac:chgData name="KNS SUB" userId="a49e7185d84df695" providerId="LiveId" clId="{DE603DE8-B0ED-4A33-BF16-06F8CA6DE48D}" dt="2021-08-09T05:38:16.346" v="3282"/>
          <ac:spMkLst>
            <pc:docMk/>
            <pc:sldMk cId="434902286" sldId="345"/>
            <ac:spMk id="619" creationId="{4644C7FE-F5F3-48C1-8F1F-D098082A4C2A}"/>
          </ac:spMkLst>
        </pc:spChg>
        <pc:spChg chg="add mod">
          <ac:chgData name="KNS SUB" userId="a49e7185d84df695" providerId="LiveId" clId="{DE603DE8-B0ED-4A33-BF16-06F8CA6DE48D}" dt="2021-08-09T05:38:16.346" v="3282"/>
          <ac:spMkLst>
            <pc:docMk/>
            <pc:sldMk cId="434902286" sldId="345"/>
            <ac:spMk id="620" creationId="{87F1050C-6CDB-4B2F-9133-EEC9A2629C84}"/>
          </ac:spMkLst>
        </pc:spChg>
        <pc:spChg chg="add mod">
          <ac:chgData name="KNS SUB" userId="a49e7185d84df695" providerId="LiveId" clId="{DE603DE8-B0ED-4A33-BF16-06F8CA6DE48D}" dt="2021-08-09T05:38:16.346" v="3282"/>
          <ac:spMkLst>
            <pc:docMk/>
            <pc:sldMk cId="434902286" sldId="345"/>
            <ac:spMk id="621" creationId="{51D4E688-0080-4899-B5E2-4B0F671E71DA}"/>
          </ac:spMkLst>
        </pc:spChg>
        <pc:spChg chg="add mod">
          <ac:chgData name="KNS SUB" userId="a49e7185d84df695" providerId="LiveId" clId="{DE603DE8-B0ED-4A33-BF16-06F8CA6DE48D}" dt="2021-08-09T05:38:16.346" v="3282"/>
          <ac:spMkLst>
            <pc:docMk/>
            <pc:sldMk cId="434902286" sldId="345"/>
            <ac:spMk id="622" creationId="{C824772F-2B39-4175-9531-A931EE60AB05}"/>
          </ac:spMkLst>
        </pc:spChg>
        <pc:spChg chg="add mod">
          <ac:chgData name="KNS SUB" userId="a49e7185d84df695" providerId="LiveId" clId="{DE603DE8-B0ED-4A33-BF16-06F8CA6DE48D}" dt="2021-08-09T05:38:16.346" v="3282"/>
          <ac:spMkLst>
            <pc:docMk/>
            <pc:sldMk cId="434902286" sldId="345"/>
            <ac:spMk id="623" creationId="{A41AC807-19DD-4150-880D-9C7068E3C3BC}"/>
          </ac:spMkLst>
        </pc:spChg>
        <pc:spChg chg="add mod">
          <ac:chgData name="KNS SUB" userId="a49e7185d84df695" providerId="LiveId" clId="{DE603DE8-B0ED-4A33-BF16-06F8CA6DE48D}" dt="2021-08-09T05:38:16.346" v="3282"/>
          <ac:spMkLst>
            <pc:docMk/>
            <pc:sldMk cId="434902286" sldId="345"/>
            <ac:spMk id="624" creationId="{842DA646-76CC-4D0D-963A-B5B046911EE2}"/>
          </ac:spMkLst>
        </pc:spChg>
        <pc:grpChg chg="add del mod">
          <ac:chgData name="KNS SUB" userId="a49e7185d84df695" providerId="LiveId" clId="{DE603DE8-B0ED-4A33-BF16-06F8CA6DE48D}" dt="2021-08-09T05:38:16.246" v="3281"/>
          <ac:grpSpMkLst>
            <pc:docMk/>
            <pc:sldMk cId="434902286" sldId="345"/>
            <ac:grpSpMk id="5" creationId="{A72F275E-8978-4276-A3CA-082C79AEDCF1}"/>
          </ac:grpSpMkLst>
        </pc:grpChg>
        <pc:grpChg chg="mod">
          <ac:chgData name="KNS SUB" userId="a49e7185d84df695" providerId="LiveId" clId="{DE603DE8-B0ED-4A33-BF16-06F8CA6DE48D}" dt="2021-08-09T05:38:11.158" v="3280"/>
          <ac:grpSpMkLst>
            <pc:docMk/>
            <pc:sldMk cId="434902286" sldId="345"/>
            <ac:grpSpMk id="6" creationId="{84F63792-E6B6-450B-8B2F-079242A0271E}"/>
          </ac:grpSpMkLst>
        </pc:grpChg>
        <pc:grpChg chg="add del mod">
          <ac:chgData name="KNS SUB" userId="a49e7185d84df695" providerId="LiveId" clId="{DE603DE8-B0ED-4A33-BF16-06F8CA6DE48D}" dt="2021-08-09T05:38:16.246" v="3281"/>
          <ac:grpSpMkLst>
            <pc:docMk/>
            <pc:sldMk cId="434902286" sldId="345"/>
            <ac:grpSpMk id="11" creationId="{50DDA629-7403-4E27-AE41-DA7BF28AC46D}"/>
          </ac:grpSpMkLst>
        </pc:grpChg>
        <pc:grpChg chg="add del mod">
          <ac:chgData name="KNS SUB" userId="a49e7185d84df695" providerId="LiveId" clId="{DE603DE8-B0ED-4A33-BF16-06F8CA6DE48D}" dt="2021-08-09T05:38:16.246" v="3281"/>
          <ac:grpSpMkLst>
            <pc:docMk/>
            <pc:sldMk cId="434902286" sldId="345"/>
            <ac:grpSpMk id="14" creationId="{BEA6D433-F5D3-43A2-AF4C-429F0CD418DB}"/>
          </ac:grpSpMkLst>
        </pc:grpChg>
        <pc:grpChg chg="add del mod">
          <ac:chgData name="KNS SUB" userId="a49e7185d84df695" providerId="LiveId" clId="{DE603DE8-B0ED-4A33-BF16-06F8CA6DE48D}" dt="2021-08-09T05:38:16.246" v="3281"/>
          <ac:grpSpMkLst>
            <pc:docMk/>
            <pc:sldMk cId="434902286" sldId="345"/>
            <ac:grpSpMk id="21" creationId="{4AE67A58-94BB-47AC-955B-65B79C872A14}"/>
          </ac:grpSpMkLst>
        </pc:grpChg>
        <pc:grpChg chg="add del mod">
          <ac:chgData name="KNS SUB" userId="a49e7185d84df695" providerId="LiveId" clId="{DE603DE8-B0ED-4A33-BF16-06F8CA6DE48D}" dt="2021-08-09T05:38:16.246" v="3281"/>
          <ac:grpSpMkLst>
            <pc:docMk/>
            <pc:sldMk cId="434902286" sldId="345"/>
            <ac:grpSpMk id="26" creationId="{E818FEBC-356B-4D16-B7F2-549AA49F75ED}"/>
          </ac:grpSpMkLst>
        </pc:grpChg>
        <pc:grpChg chg="add del mod">
          <ac:chgData name="KNS SUB" userId="a49e7185d84df695" providerId="LiveId" clId="{DE603DE8-B0ED-4A33-BF16-06F8CA6DE48D}" dt="2021-08-09T05:38:16.246" v="3281"/>
          <ac:grpSpMkLst>
            <pc:docMk/>
            <pc:sldMk cId="434902286" sldId="345"/>
            <ac:grpSpMk id="31" creationId="{DBE67202-FC31-4C2D-8832-BF3535449E9C}"/>
          </ac:grpSpMkLst>
        </pc:grpChg>
        <pc:grpChg chg="mod">
          <ac:chgData name="KNS SUB" userId="a49e7185d84df695" providerId="LiveId" clId="{DE603DE8-B0ED-4A33-BF16-06F8CA6DE48D}" dt="2021-08-09T05:38:11.158" v="3280"/>
          <ac:grpSpMkLst>
            <pc:docMk/>
            <pc:sldMk cId="434902286" sldId="345"/>
            <ac:grpSpMk id="33" creationId="{5B195DD7-5AF6-4406-8A85-4616C337B27C}"/>
          </ac:grpSpMkLst>
        </pc:grpChg>
        <pc:grpChg chg="mod">
          <ac:chgData name="KNS SUB" userId="a49e7185d84df695" providerId="LiveId" clId="{DE603DE8-B0ED-4A33-BF16-06F8CA6DE48D}" dt="2021-08-09T05:38:11.158" v="3280"/>
          <ac:grpSpMkLst>
            <pc:docMk/>
            <pc:sldMk cId="434902286" sldId="345"/>
            <ac:grpSpMk id="36" creationId="{E83DFFCD-73B4-4763-90DE-DF6F04A6DAA8}"/>
          </ac:grpSpMkLst>
        </pc:grpChg>
        <pc:grpChg chg="add del mod">
          <ac:chgData name="KNS SUB" userId="a49e7185d84df695" providerId="LiveId" clId="{DE603DE8-B0ED-4A33-BF16-06F8CA6DE48D}" dt="2021-08-09T05:38:16.246" v="3281"/>
          <ac:grpSpMkLst>
            <pc:docMk/>
            <pc:sldMk cId="434902286" sldId="345"/>
            <ac:grpSpMk id="47" creationId="{CA8E7641-70AA-4114-AE1F-A89C62A7E74F}"/>
          </ac:grpSpMkLst>
        </pc:grpChg>
        <pc:grpChg chg="add del mod">
          <ac:chgData name="KNS SUB" userId="a49e7185d84df695" providerId="LiveId" clId="{DE603DE8-B0ED-4A33-BF16-06F8CA6DE48D}" dt="2021-08-09T05:38:16.246" v="3281"/>
          <ac:grpSpMkLst>
            <pc:docMk/>
            <pc:sldMk cId="434902286" sldId="345"/>
            <ac:grpSpMk id="55" creationId="{62258651-F0F9-456D-9489-2BC7792EBCF4}"/>
          </ac:grpSpMkLst>
        </pc:grpChg>
        <pc:grpChg chg="add del mod">
          <ac:chgData name="KNS SUB" userId="a49e7185d84df695" providerId="LiveId" clId="{DE603DE8-B0ED-4A33-BF16-06F8CA6DE48D}" dt="2021-08-09T05:38:16.246" v="3281"/>
          <ac:grpSpMkLst>
            <pc:docMk/>
            <pc:sldMk cId="434902286" sldId="345"/>
            <ac:grpSpMk id="62" creationId="{B7BEF2A9-950C-4D20-BD55-615C84082443}"/>
          </ac:grpSpMkLst>
        </pc:grpChg>
        <pc:grpChg chg="mod">
          <ac:chgData name="KNS SUB" userId="a49e7185d84df695" providerId="LiveId" clId="{DE603DE8-B0ED-4A33-BF16-06F8CA6DE48D}" dt="2021-08-09T05:38:11.158" v="3280"/>
          <ac:grpSpMkLst>
            <pc:docMk/>
            <pc:sldMk cId="434902286" sldId="345"/>
            <ac:grpSpMk id="64" creationId="{AFBDEBB4-5C0E-4774-829F-5B94A069EA5F}"/>
          </ac:grpSpMkLst>
        </pc:grpChg>
        <pc:grpChg chg="mod">
          <ac:chgData name="KNS SUB" userId="a49e7185d84df695" providerId="LiveId" clId="{DE603DE8-B0ED-4A33-BF16-06F8CA6DE48D}" dt="2021-08-09T05:38:11.158" v="3280"/>
          <ac:grpSpMkLst>
            <pc:docMk/>
            <pc:sldMk cId="434902286" sldId="345"/>
            <ac:grpSpMk id="65" creationId="{B181F3CF-4051-40E0-A8DB-A28BBB7CB8B8}"/>
          </ac:grpSpMkLst>
        </pc:grpChg>
        <pc:grpChg chg="add del mod">
          <ac:chgData name="KNS SUB" userId="a49e7185d84df695" providerId="LiveId" clId="{DE603DE8-B0ED-4A33-BF16-06F8CA6DE48D}" dt="2021-08-09T05:38:16.246" v="3281"/>
          <ac:grpSpMkLst>
            <pc:docMk/>
            <pc:sldMk cId="434902286" sldId="345"/>
            <ac:grpSpMk id="77" creationId="{C8406B53-C1C3-4A5D-BE91-C24937520712}"/>
          </ac:grpSpMkLst>
        </pc:grpChg>
        <pc:grpChg chg="mod">
          <ac:chgData name="KNS SUB" userId="a49e7185d84df695" providerId="LiveId" clId="{DE603DE8-B0ED-4A33-BF16-06F8CA6DE48D}" dt="2021-08-09T05:38:11.158" v="3280"/>
          <ac:grpSpMkLst>
            <pc:docMk/>
            <pc:sldMk cId="434902286" sldId="345"/>
            <ac:grpSpMk id="78" creationId="{AEBE5515-DDF4-44DA-A7FC-8D81F5555460}"/>
          </ac:grpSpMkLst>
        </pc:grpChg>
        <pc:grpChg chg="mod">
          <ac:chgData name="KNS SUB" userId="a49e7185d84df695" providerId="LiveId" clId="{DE603DE8-B0ED-4A33-BF16-06F8CA6DE48D}" dt="2021-08-09T05:38:11.158" v="3280"/>
          <ac:grpSpMkLst>
            <pc:docMk/>
            <pc:sldMk cId="434902286" sldId="345"/>
            <ac:grpSpMk id="79" creationId="{51B495AA-C3BB-4BD6-815F-C6042DA47B15}"/>
          </ac:grpSpMkLst>
        </pc:grpChg>
        <pc:grpChg chg="add del mod">
          <ac:chgData name="KNS SUB" userId="a49e7185d84df695" providerId="LiveId" clId="{DE603DE8-B0ED-4A33-BF16-06F8CA6DE48D}" dt="2021-08-09T05:38:16.246" v="3281"/>
          <ac:grpSpMkLst>
            <pc:docMk/>
            <pc:sldMk cId="434902286" sldId="345"/>
            <ac:grpSpMk id="92" creationId="{11898517-C099-4E7F-B362-7E72D10D01DB}"/>
          </ac:grpSpMkLst>
        </pc:grpChg>
        <pc:grpChg chg="add del mod">
          <ac:chgData name="KNS SUB" userId="a49e7185d84df695" providerId="LiveId" clId="{DE603DE8-B0ED-4A33-BF16-06F8CA6DE48D}" dt="2021-08-09T05:38:16.246" v="3281"/>
          <ac:grpSpMkLst>
            <pc:docMk/>
            <pc:sldMk cId="434902286" sldId="345"/>
            <ac:grpSpMk id="111" creationId="{E8993E76-6BF7-4806-83EC-E7110AC19C99}"/>
          </ac:grpSpMkLst>
        </pc:grpChg>
        <pc:grpChg chg="add del mod">
          <ac:chgData name="KNS SUB" userId="a49e7185d84df695" providerId="LiveId" clId="{DE603DE8-B0ED-4A33-BF16-06F8CA6DE48D}" dt="2021-08-09T05:38:16.246" v="3281"/>
          <ac:grpSpMkLst>
            <pc:docMk/>
            <pc:sldMk cId="434902286" sldId="345"/>
            <ac:grpSpMk id="115" creationId="{0202D57E-78F1-46AF-8FB3-467740D9F536}"/>
          </ac:grpSpMkLst>
        </pc:grpChg>
        <pc:grpChg chg="add del mod">
          <ac:chgData name="KNS SUB" userId="a49e7185d84df695" providerId="LiveId" clId="{DE603DE8-B0ED-4A33-BF16-06F8CA6DE48D}" dt="2021-08-09T05:38:16.246" v="3281"/>
          <ac:grpSpMkLst>
            <pc:docMk/>
            <pc:sldMk cId="434902286" sldId="345"/>
            <ac:grpSpMk id="129" creationId="{A23A0484-EB08-4396-92E4-256F21A5B993}"/>
          </ac:grpSpMkLst>
        </pc:grpChg>
        <pc:grpChg chg="add del mod">
          <ac:chgData name="KNS SUB" userId="a49e7185d84df695" providerId="LiveId" clId="{DE603DE8-B0ED-4A33-BF16-06F8CA6DE48D}" dt="2021-08-09T05:38:16.246" v="3281"/>
          <ac:grpSpMkLst>
            <pc:docMk/>
            <pc:sldMk cId="434902286" sldId="345"/>
            <ac:grpSpMk id="150" creationId="{E11AC3C2-22BA-4A61-A09D-C32C53FD670A}"/>
          </ac:grpSpMkLst>
        </pc:grpChg>
        <pc:grpChg chg="mod">
          <ac:chgData name="KNS SUB" userId="a49e7185d84df695" providerId="LiveId" clId="{DE603DE8-B0ED-4A33-BF16-06F8CA6DE48D}" dt="2021-08-09T05:38:11.158" v="3280"/>
          <ac:grpSpMkLst>
            <pc:docMk/>
            <pc:sldMk cId="434902286" sldId="345"/>
            <ac:grpSpMk id="154" creationId="{D41FD33B-9CC2-48BF-B063-9835DDB89292}"/>
          </ac:grpSpMkLst>
        </pc:grpChg>
        <pc:grpChg chg="mod">
          <ac:chgData name="KNS SUB" userId="a49e7185d84df695" providerId="LiveId" clId="{DE603DE8-B0ED-4A33-BF16-06F8CA6DE48D}" dt="2021-08-09T05:38:11.158" v="3280"/>
          <ac:grpSpMkLst>
            <pc:docMk/>
            <pc:sldMk cId="434902286" sldId="345"/>
            <ac:grpSpMk id="155" creationId="{CD65E50D-83B9-47AE-99F1-73CFE9A74138}"/>
          </ac:grpSpMkLst>
        </pc:grpChg>
        <pc:grpChg chg="mod">
          <ac:chgData name="KNS SUB" userId="a49e7185d84df695" providerId="LiveId" clId="{DE603DE8-B0ED-4A33-BF16-06F8CA6DE48D}" dt="2021-08-09T05:38:11.158" v="3280"/>
          <ac:grpSpMkLst>
            <pc:docMk/>
            <pc:sldMk cId="434902286" sldId="345"/>
            <ac:grpSpMk id="156" creationId="{87F73D83-80C6-4CB6-92FC-EA17B8988076}"/>
          </ac:grpSpMkLst>
        </pc:grpChg>
        <pc:grpChg chg="mod">
          <ac:chgData name="KNS SUB" userId="a49e7185d84df695" providerId="LiveId" clId="{DE603DE8-B0ED-4A33-BF16-06F8CA6DE48D}" dt="2021-08-09T05:38:11.158" v="3280"/>
          <ac:grpSpMkLst>
            <pc:docMk/>
            <pc:sldMk cId="434902286" sldId="345"/>
            <ac:grpSpMk id="171" creationId="{42382851-8908-4D0A-8545-47215E8FE6B0}"/>
          </ac:grpSpMkLst>
        </pc:grpChg>
        <pc:grpChg chg="mod">
          <ac:chgData name="KNS SUB" userId="a49e7185d84df695" providerId="LiveId" clId="{DE603DE8-B0ED-4A33-BF16-06F8CA6DE48D}" dt="2021-08-09T05:38:11.158" v="3280"/>
          <ac:grpSpMkLst>
            <pc:docMk/>
            <pc:sldMk cId="434902286" sldId="345"/>
            <ac:grpSpMk id="180" creationId="{EE999226-BFB5-44F6-A83E-AD25B9FCE7BA}"/>
          </ac:grpSpMkLst>
        </pc:grpChg>
        <pc:grpChg chg="mod">
          <ac:chgData name="KNS SUB" userId="a49e7185d84df695" providerId="LiveId" clId="{DE603DE8-B0ED-4A33-BF16-06F8CA6DE48D}" dt="2021-08-09T05:38:11.158" v="3280"/>
          <ac:grpSpMkLst>
            <pc:docMk/>
            <pc:sldMk cId="434902286" sldId="345"/>
            <ac:grpSpMk id="181" creationId="{9D570DA8-FDD1-4726-96E2-9CF148ACD589}"/>
          </ac:grpSpMkLst>
        </pc:grpChg>
        <pc:grpChg chg="mod">
          <ac:chgData name="KNS SUB" userId="a49e7185d84df695" providerId="LiveId" clId="{DE603DE8-B0ED-4A33-BF16-06F8CA6DE48D}" dt="2021-08-09T05:38:11.158" v="3280"/>
          <ac:grpSpMkLst>
            <pc:docMk/>
            <pc:sldMk cId="434902286" sldId="345"/>
            <ac:grpSpMk id="190" creationId="{0799F571-6CD0-4FB6-8938-73DC9EA8E8FD}"/>
          </ac:grpSpMkLst>
        </pc:grpChg>
        <pc:grpChg chg="mod">
          <ac:chgData name="KNS SUB" userId="a49e7185d84df695" providerId="LiveId" clId="{DE603DE8-B0ED-4A33-BF16-06F8CA6DE48D}" dt="2021-08-09T05:38:11.158" v="3280"/>
          <ac:grpSpMkLst>
            <pc:docMk/>
            <pc:sldMk cId="434902286" sldId="345"/>
            <ac:grpSpMk id="193" creationId="{A07DC760-1AC6-40B0-AD2F-FD5048754572}"/>
          </ac:grpSpMkLst>
        </pc:grpChg>
        <pc:grpChg chg="mod">
          <ac:chgData name="KNS SUB" userId="a49e7185d84df695" providerId="LiveId" clId="{DE603DE8-B0ED-4A33-BF16-06F8CA6DE48D}" dt="2021-08-09T05:38:11.158" v="3280"/>
          <ac:grpSpMkLst>
            <pc:docMk/>
            <pc:sldMk cId="434902286" sldId="345"/>
            <ac:grpSpMk id="196" creationId="{A97FFD7C-C862-412C-BB9D-BA087F367AFF}"/>
          </ac:grpSpMkLst>
        </pc:grpChg>
        <pc:grpChg chg="mod">
          <ac:chgData name="KNS SUB" userId="a49e7185d84df695" providerId="LiveId" clId="{DE603DE8-B0ED-4A33-BF16-06F8CA6DE48D}" dt="2021-08-09T05:38:11.158" v="3280"/>
          <ac:grpSpMkLst>
            <pc:docMk/>
            <pc:sldMk cId="434902286" sldId="345"/>
            <ac:grpSpMk id="204" creationId="{CA261EBB-8C56-452E-8CA1-902A98E272E6}"/>
          </ac:grpSpMkLst>
        </pc:grpChg>
        <pc:grpChg chg="mod">
          <ac:chgData name="KNS SUB" userId="a49e7185d84df695" providerId="LiveId" clId="{DE603DE8-B0ED-4A33-BF16-06F8CA6DE48D}" dt="2021-08-09T05:38:11.158" v="3280"/>
          <ac:grpSpMkLst>
            <pc:docMk/>
            <pc:sldMk cId="434902286" sldId="345"/>
            <ac:grpSpMk id="210" creationId="{91338A76-3F5B-4CBB-A897-2B8A60EBDE48}"/>
          </ac:grpSpMkLst>
        </pc:grpChg>
        <pc:grpChg chg="mod">
          <ac:chgData name="KNS SUB" userId="a49e7185d84df695" providerId="LiveId" clId="{DE603DE8-B0ED-4A33-BF16-06F8CA6DE48D}" dt="2021-08-09T05:38:11.158" v="3280"/>
          <ac:grpSpMkLst>
            <pc:docMk/>
            <pc:sldMk cId="434902286" sldId="345"/>
            <ac:grpSpMk id="214" creationId="{1523E606-88C4-4086-A505-7764A9A8C3F0}"/>
          </ac:grpSpMkLst>
        </pc:grpChg>
        <pc:grpChg chg="mod">
          <ac:chgData name="KNS SUB" userId="a49e7185d84df695" providerId="LiveId" clId="{DE603DE8-B0ED-4A33-BF16-06F8CA6DE48D}" dt="2021-08-09T05:38:11.158" v="3280"/>
          <ac:grpSpMkLst>
            <pc:docMk/>
            <pc:sldMk cId="434902286" sldId="345"/>
            <ac:grpSpMk id="216" creationId="{1EEE75BC-18CB-4E78-90E3-02F35EE244AB}"/>
          </ac:grpSpMkLst>
        </pc:grpChg>
        <pc:grpChg chg="mod">
          <ac:chgData name="KNS SUB" userId="a49e7185d84df695" providerId="LiveId" clId="{DE603DE8-B0ED-4A33-BF16-06F8CA6DE48D}" dt="2021-08-09T05:38:11.158" v="3280"/>
          <ac:grpSpMkLst>
            <pc:docMk/>
            <pc:sldMk cId="434902286" sldId="345"/>
            <ac:grpSpMk id="264" creationId="{1DA32674-2FEA-4336-9861-3C043ED6B900}"/>
          </ac:grpSpMkLst>
        </pc:grpChg>
        <pc:grpChg chg="mod">
          <ac:chgData name="KNS SUB" userId="a49e7185d84df695" providerId="LiveId" clId="{DE603DE8-B0ED-4A33-BF16-06F8CA6DE48D}" dt="2021-08-09T05:38:11.158" v="3280"/>
          <ac:grpSpMkLst>
            <pc:docMk/>
            <pc:sldMk cId="434902286" sldId="345"/>
            <ac:grpSpMk id="268" creationId="{353DA2F7-34F5-4D57-9E99-19250A7A7D2E}"/>
          </ac:grpSpMkLst>
        </pc:grpChg>
        <pc:grpChg chg="mod">
          <ac:chgData name="KNS SUB" userId="a49e7185d84df695" providerId="LiveId" clId="{DE603DE8-B0ED-4A33-BF16-06F8CA6DE48D}" dt="2021-08-09T05:38:11.158" v="3280"/>
          <ac:grpSpMkLst>
            <pc:docMk/>
            <pc:sldMk cId="434902286" sldId="345"/>
            <ac:grpSpMk id="272" creationId="{B55B3E3F-A6CE-4D8D-9657-D59EDE232367}"/>
          </ac:grpSpMkLst>
        </pc:grpChg>
        <pc:grpChg chg="add del mod">
          <ac:chgData name="KNS SUB" userId="a49e7185d84df695" providerId="LiveId" clId="{DE603DE8-B0ED-4A33-BF16-06F8CA6DE48D}" dt="2021-08-09T05:38:16.246" v="3281"/>
          <ac:grpSpMkLst>
            <pc:docMk/>
            <pc:sldMk cId="434902286" sldId="345"/>
            <ac:grpSpMk id="289" creationId="{EB17BD0A-9D46-4EA7-A434-AE757B3F859A}"/>
          </ac:grpSpMkLst>
        </pc:grpChg>
        <pc:grpChg chg="add mod">
          <ac:chgData name="KNS SUB" userId="a49e7185d84df695" providerId="LiveId" clId="{DE603DE8-B0ED-4A33-BF16-06F8CA6DE48D}" dt="2021-08-09T05:38:16.346" v="3282"/>
          <ac:grpSpMkLst>
            <pc:docMk/>
            <pc:sldMk cId="434902286" sldId="345"/>
            <ac:grpSpMk id="316" creationId="{1AB221F8-8AE6-4156-BF7B-0E47023571E2}"/>
          </ac:grpSpMkLst>
        </pc:grpChg>
        <pc:grpChg chg="mod">
          <ac:chgData name="KNS SUB" userId="a49e7185d84df695" providerId="LiveId" clId="{DE603DE8-B0ED-4A33-BF16-06F8CA6DE48D}" dt="2021-08-09T05:38:16.346" v="3282"/>
          <ac:grpSpMkLst>
            <pc:docMk/>
            <pc:sldMk cId="434902286" sldId="345"/>
            <ac:grpSpMk id="317" creationId="{48710E83-7B60-42BD-BC3E-8D13BB7774E6}"/>
          </ac:grpSpMkLst>
        </pc:grpChg>
        <pc:grpChg chg="add mod">
          <ac:chgData name="KNS SUB" userId="a49e7185d84df695" providerId="LiveId" clId="{DE603DE8-B0ED-4A33-BF16-06F8CA6DE48D}" dt="2021-08-09T05:38:16.346" v="3282"/>
          <ac:grpSpMkLst>
            <pc:docMk/>
            <pc:sldMk cId="434902286" sldId="345"/>
            <ac:grpSpMk id="322" creationId="{DEF2096D-FF31-4DC8-BA15-7C7980EFCD63}"/>
          </ac:grpSpMkLst>
        </pc:grpChg>
        <pc:grpChg chg="add mod">
          <ac:chgData name="KNS SUB" userId="a49e7185d84df695" providerId="LiveId" clId="{DE603DE8-B0ED-4A33-BF16-06F8CA6DE48D}" dt="2021-08-09T05:38:16.346" v="3282"/>
          <ac:grpSpMkLst>
            <pc:docMk/>
            <pc:sldMk cId="434902286" sldId="345"/>
            <ac:grpSpMk id="325" creationId="{1A772ED8-D6D6-41EE-BD3B-9666B3332A87}"/>
          </ac:grpSpMkLst>
        </pc:grpChg>
        <pc:grpChg chg="add mod">
          <ac:chgData name="KNS SUB" userId="a49e7185d84df695" providerId="LiveId" clId="{DE603DE8-B0ED-4A33-BF16-06F8CA6DE48D}" dt="2021-08-09T05:38:16.346" v="3282"/>
          <ac:grpSpMkLst>
            <pc:docMk/>
            <pc:sldMk cId="434902286" sldId="345"/>
            <ac:grpSpMk id="332" creationId="{52C6BA40-F1D2-47AD-BB1A-27C55B3260FA}"/>
          </ac:grpSpMkLst>
        </pc:grpChg>
        <pc:grpChg chg="add mod">
          <ac:chgData name="KNS SUB" userId="a49e7185d84df695" providerId="LiveId" clId="{DE603DE8-B0ED-4A33-BF16-06F8CA6DE48D}" dt="2021-08-09T05:38:16.346" v="3282"/>
          <ac:grpSpMkLst>
            <pc:docMk/>
            <pc:sldMk cId="434902286" sldId="345"/>
            <ac:grpSpMk id="337" creationId="{9DDBEE59-572A-4649-A3D7-6E03AA2EE999}"/>
          </ac:grpSpMkLst>
        </pc:grpChg>
        <pc:grpChg chg="add mod">
          <ac:chgData name="KNS SUB" userId="a49e7185d84df695" providerId="LiveId" clId="{DE603DE8-B0ED-4A33-BF16-06F8CA6DE48D}" dt="2021-08-09T05:38:16.346" v="3282"/>
          <ac:grpSpMkLst>
            <pc:docMk/>
            <pc:sldMk cId="434902286" sldId="345"/>
            <ac:grpSpMk id="342" creationId="{561DB0DE-2C53-4551-9E7B-33192C3F87C5}"/>
          </ac:grpSpMkLst>
        </pc:grpChg>
        <pc:grpChg chg="mod">
          <ac:chgData name="KNS SUB" userId="a49e7185d84df695" providerId="LiveId" clId="{DE603DE8-B0ED-4A33-BF16-06F8CA6DE48D}" dt="2021-08-09T05:38:16.346" v="3282"/>
          <ac:grpSpMkLst>
            <pc:docMk/>
            <pc:sldMk cId="434902286" sldId="345"/>
            <ac:grpSpMk id="344" creationId="{E5F233CC-8272-439A-9EE4-CB7CC4F89962}"/>
          </ac:grpSpMkLst>
        </pc:grpChg>
        <pc:grpChg chg="mod">
          <ac:chgData name="KNS SUB" userId="a49e7185d84df695" providerId="LiveId" clId="{DE603DE8-B0ED-4A33-BF16-06F8CA6DE48D}" dt="2021-08-09T05:38:16.346" v="3282"/>
          <ac:grpSpMkLst>
            <pc:docMk/>
            <pc:sldMk cId="434902286" sldId="345"/>
            <ac:grpSpMk id="347" creationId="{AD5D2FDE-9E51-41C6-BD88-E2655689A2DF}"/>
          </ac:grpSpMkLst>
        </pc:grpChg>
        <pc:grpChg chg="add mod">
          <ac:chgData name="KNS SUB" userId="a49e7185d84df695" providerId="LiveId" clId="{DE603DE8-B0ED-4A33-BF16-06F8CA6DE48D}" dt="2021-08-09T05:38:16.346" v="3282"/>
          <ac:grpSpMkLst>
            <pc:docMk/>
            <pc:sldMk cId="434902286" sldId="345"/>
            <ac:grpSpMk id="358" creationId="{6F033A41-B86C-4D24-A387-069BD1C1C01B}"/>
          </ac:grpSpMkLst>
        </pc:grpChg>
        <pc:grpChg chg="add mod">
          <ac:chgData name="KNS SUB" userId="a49e7185d84df695" providerId="LiveId" clId="{DE603DE8-B0ED-4A33-BF16-06F8CA6DE48D}" dt="2021-08-09T05:38:16.346" v="3282"/>
          <ac:grpSpMkLst>
            <pc:docMk/>
            <pc:sldMk cId="434902286" sldId="345"/>
            <ac:grpSpMk id="366" creationId="{E6C4A530-0DE4-4323-8187-A4C3107DBA20}"/>
          </ac:grpSpMkLst>
        </pc:grpChg>
        <pc:grpChg chg="add mod">
          <ac:chgData name="KNS SUB" userId="a49e7185d84df695" providerId="LiveId" clId="{DE603DE8-B0ED-4A33-BF16-06F8CA6DE48D}" dt="2021-08-09T05:38:16.346" v="3282"/>
          <ac:grpSpMkLst>
            <pc:docMk/>
            <pc:sldMk cId="434902286" sldId="345"/>
            <ac:grpSpMk id="373" creationId="{A9AF8B8F-4612-433B-97F5-395A18297660}"/>
          </ac:grpSpMkLst>
        </pc:grpChg>
        <pc:grpChg chg="mod">
          <ac:chgData name="KNS SUB" userId="a49e7185d84df695" providerId="LiveId" clId="{DE603DE8-B0ED-4A33-BF16-06F8CA6DE48D}" dt="2021-08-09T05:38:16.346" v="3282"/>
          <ac:grpSpMkLst>
            <pc:docMk/>
            <pc:sldMk cId="434902286" sldId="345"/>
            <ac:grpSpMk id="375" creationId="{44BC9778-4A5E-4F32-8A50-850B5155F3F6}"/>
          </ac:grpSpMkLst>
        </pc:grpChg>
        <pc:grpChg chg="mod">
          <ac:chgData name="KNS SUB" userId="a49e7185d84df695" providerId="LiveId" clId="{DE603DE8-B0ED-4A33-BF16-06F8CA6DE48D}" dt="2021-08-09T05:38:16.346" v="3282"/>
          <ac:grpSpMkLst>
            <pc:docMk/>
            <pc:sldMk cId="434902286" sldId="345"/>
            <ac:grpSpMk id="376" creationId="{21E3F3BC-8FFB-4993-8B62-7BB1D7DFE1EF}"/>
          </ac:grpSpMkLst>
        </pc:grpChg>
        <pc:grpChg chg="add mod">
          <ac:chgData name="KNS SUB" userId="a49e7185d84df695" providerId="LiveId" clId="{DE603DE8-B0ED-4A33-BF16-06F8CA6DE48D}" dt="2021-08-09T05:38:16.346" v="3282"/>
          <ac:grpSpMkLst>
            <pc:docMk/>
            <pc:sldMk cId="434902286" sldId="345"/>
            <ac:grpSpMk id="388" creationId="{F29137C4-A763-447A-92C8-9599D62CE01D}"/>
          </ac:grpSpMkLst>
        </pc:grpChg>
        <pc:grpChg chg="mod">
          <ac:chgData name="KNS SUB" userId="a49e7185d84df695" providerId="LiveId" clId="{DE603DE8-B0ED-4A33-BF16-06F8CA6DE48D}" dt="2021-08-09T05:38:16.346" v="3282"/>
          <ac:grpSpMkLst>
            <pc:docMk/>
            <pc:sldMk cId="434902286" sldId="345"/>
            <ac:grpSpMk id="389" creationId="{78D14C2F-45A3-4609-B036-330B74BB3AF4}"/>
          </ac:grpSpMkLst>
        </pc:grpChg>
        <pc:grpChg chg="mod">
          <ac:chgData name="KNS SUB" userId="a49e7185d84df695" providerId="LiveId" clId="{DE603DE8-B0ED-4A33-BF16-06F8CA6DE48D}" dt="2021-08-09T05:38:16.346" v="3282"/>
          <ac:grpSpMkLst>
            <pc:docMk/>
            <pc:sldMk cId="434902286" sldId="345"/>
            <ac:grpSpMk id="390" creationId="{C218BA3F-09A7-4ABC-91E4-ECD4BF7BD61B}"/>
          </ac:grpSpMkLst>
        </pc:grpChg>
        <pc:grpChg chg="add mod">
          <ac:chgData name="KNS SUB" userId="a49e7185d84df695" providerId="LiveId" clId="{DE603DE8-B0ED-4A33-BF16-06F8CA6DE48D}" dt="2021-08-09T05:38:16.346" v="3282"/>
          <ac:grpSpMkLst>
            <pc:docMk/>
            <pc:sldMk cId="434902286" sldId="345"/>
            <ac:grpSpMk id="403" creationId="{80A3CBC2-A43F-4651-AF62-AE6D3F98229B}"/>
          </ac:grpSpMkLst>
        </pc:grpChg>
        <pc:grpChg chg="add mod">
          <ac:chgData name="KNS SUB" userId="a49e7185d84df695" providerId="LiveId" clId="{DE603DE8-B0ED-4A33-BF16-06F8CA6DE48D}" dt="2021-08-09T05:38:16.346" v="3282"/>
          <ac:grpSpMkLst>
            <pc:docMk/>
            <pc:sldMk cId="434902286" sldId="345"/>
            <ac:grpSpMk id="422" creationId="{637F7402-8F54-46A6-90E5-06B45320A63F}"/>
          </ac:grpSpMkLst>
        </pc:grpChg>
        <pc:grpChg chg="add mod">
          <ac:chgData name="KNS SUB" userId="a49e7185d84df695" providerId="LiveId" clId="{DE603DE8-B0ED-4A33-BF16-06F8CA6DE48D}" dt="2021-08-09T05:38:16.346" v="3282"/>
          <ac:grpSpMkLst>
            <pc:docMk/>
            <pc:sldMk cId="434902286" sldId="345"/>
            <ac:grpSpMk id="426" creationId="{0C9A39C8-586E-4BB5-A581-260DDD29107B}"/>
          </ac:grpSpMkLst>
        </pc:grpChg>
        <pc:grpChg chg="add mod">
          <ac:chgData name="KNS SUB" userId="a49e7185d84df695" providerId="LiveId" clId="{DE603DE8-B0ED-4A33-BF16-06F8CA6DE48D}" dt="2021-08-09T05:38:16.346" v="3282"/>
          <ac:grpSpMkLst>
            <pc:docMk/>
            <pc:sldMk cId="434902286" sldId="345"/>
            <ac:grpSpMk id="440" creationId="{3C82F94B-E5FE-42CB-9C2A-20DBB0F614A4}"/>
          </ac:grpSpMkLst>
        </pc:grpChg>
        <pc:grpChg chg="add mod">
          <ac:chgData name="KNS SUB" userId="a49e7185d84df695" providerId="LiveId" clId="{DE603DE8-B0ED-4A33-BF16-06F8CA6DE48D}" dt="2021-08-09T05:38:16.346" v="3282"/>
          <ac:grpSpMkLst>
            <pc:docMk/>
            <pc:sldMk cId="434902286" sldId="345"/>
            <ac:grpSpMk id="461" creationId="{F964A26A-C71C-492C-BB4C-0719E207FBAD}"/>
          </ac:grpSpMkLst>
        </pc:grpChg>
        <pc:grpChg chg="mod">
          <ac:chgData name="KNS SUB" userId="a49e7185d84df695" providerId="LiveId" clId="{DE603DE8-B0ED-4A33-BF16-06F8CA6DE48D}" dt="2021-08-09T05:38:16.346" v="3282"/>
          <ac:grpSpMkLst>
            <pc:docMk/>
            <pc:sldMk cId="434902286" sldId="345"/>
            <ac:grpSpMk id="465" creationId="{195D6533-F64D-476A-830F-AF9A8D667DC4}"/>
          </ac:grpSpMkLst>
        </pc:grpChg>
        <pc:grpChg chg="mod">
          <ac:chgData name="KNS SUB" userId="a49e7185d84df695" providerId="LiveId" clId="{DE603DE8-B0ED-4A33-BF16-06F8CA6DE48D}" dt="2021-08-09T05:38:16.346" v="3282"/>
          <ac:grpSpMkLst>
            <pc:docMk/>
            <pc:sldMk cId="434902286" sldId="345"/>
            <ac:grpSpMk id="466" creationId="{99CD0D00-D3C0-4794-89D0-6F75C6853009}"/>
          </ac:grpSpMkLst>
        </pc:grpChg>
        <pc:grpChg chg="mod">
          <ac:chgData name="KNS SUB" userId="a49e7185d84df695" providerId="LiveId" clId="{DE603DE8-B0ED-4A33-BF16-06F8CA6DE48D}" dt="2021-08-09T05:38:16.346" v="3282"/>
          <ac:grpSpMkLst>
            <pc:docMk/>
            <pc:sldMk cId="434902286" sldId="345"/>
            <ac:grpSpMk id="467" creationId="{F74E232D-1121-4651-AC85-D6F8D508984B}"/>
          </ac:grpSpMkLst>
        </pc:grpChg>
        <pc:grpChg chg="mod">
          <ac:chgData name="KNS SUB" userId="a49e7185d84df695" providerId="LiveId" clId="{DE603DE8-B0ED-4A33-BF16-06F8CA6DE48D}" dt="2021-08-09T05:38:16.346" v="3282"/>
          <ac:grpSpMkLst>
            <pc:docMk/>
            <pc:sldMk cId="434902286" sldId="345"/>
            <ac:grpSpMk id="482" creationId="{BEEB0128-B711-4616-B3DC-219F5F922F0C}"/>
          </ac:grpSpMkLst>
        </pc:grpChg>
        <pc:grpChg chg="mod">
          <ac:chgData name="KNS SUB" userId="a49e7185d84df695" providerId="LiveId" clId="{DE603DE8-B0ED-4A33-BF16-06F8CA6DE48D}" dt="2021-08-09T05:38:16.346" v="3282"/>
          <ac:grpSpMkLst>
            <pc:docMk/>
            <pc:sldMk cId="434902286" sldId="345"/>
            <ac:grpSpMk id="491" creationId="{501D103C-DB94-467D-9870-0CAD13E0DF61}"/>
          </ac:grpSpMkLst>
        </pc:grpChg>
        <pc:grpChg chg="mod">
          <ac:chgData name="KNS SUB" userId="a49e7185d84df695" providerId="LiveId" clId="{DE603DE8-B0ED-4A33-BF16-06F8CA6DE48D}" dt="2021-08-09T05:38:16.346" v="3282"/>
          <ac:grpSpMkLst>
            <pc:docMk/>
            <pc:sldMk cId="434902286" sldId="345"/>
            <ac:grpSpMk id="492" creationId="{A1B7411B-E9D3-405A-B3A3-24AA0B4A558C}"/>
          </ac:grpSpMkLst>
        </pc:grpChg>
        <pc:grpChg chg="mod">
          <ac:chgData name="KNS SUB" userId="a49e7185d84df695" providerId="LiveId" clId="{DE603DE8-B0ED-4A33-BF16-06F8CA6DE48D}" dt="2021-08-09T05:38:16.346" v="3282"/>
          <ac:grpSpMkLst>
            <pc:docMk/>
            <pc:sldMk cId="434902286" sldId="345"/>
            <ac:grpSpMk id="501" creationId="{80C7F559-5FF1-4F39-B772-AAB65558D53A}"/>
          </ac:grpSpMkLst>
        </pc:grpChg>
        <pc:grpChg chg="mod">
          <ac:chgData name="KNS SUB" userId="a49e7185d84df695" providerId="LiveId" clId="{DE603DE8-B0ED-4A33-BF16-06F8CA6DE48D}" dt="2021-08-09T05:38:16.346" v="3282"/>
          <ac:grpSpMkLst>
            <pc:docMk/>
            <pc:sldMk cId="434902286" sldId="345"/>
            <ac:grpSpMk id="504" creationId="{D68413B3-4D35-401F-9858-81C982F93191}"/>
          </ac:grpSpMkLst>
        </pc:grpChg>
        <pc:grpChg chg="mod">
          <ac:chgData name="KNS SUB" userId="a49e7185d84df695" providerId="LiveId" clId="{DE603DE8-B0ED-4A33-BF16-06F8CA6DE48D}" dt="2021-08-09T05:38:16.346" v="3282"/>
          <ac:grpSpMkLst>
            <pc:docMk/>
            <pc:sldMk cId="434902286" sldId="345"/>
            <ac:grpSpMk id="507" creationId="{892A847C-9D2D-4225-994C-7D11C32B0495}"/>
          </ac:grpSpMkLst>
        </pc:grpChg>
        <pc:grpChg chg="mod">
          <ac:chgData name="KNS SUB" userId="a49e7185d84df695" providerId="LiveId" clId="{DE603DE8-B0ED-4A33-BF16-06F8CA6DE48D}" dt="2021-08-09T05:38:16.346" v="3282"/>
          <ac:grpSpMkLst>
            <pc:docMk/>
            <pc:sldMk cId="434902286" sldId="345"/>
            <ac:grpSpMk id="515" creationId="{8EAB5C41-7CD3-4FA8-AA8F-1D6B57D69823}"/>
          </ac:grpSpMkLst>
        </pc:grpChg>
        <pc:grpChg chg="mod">
          <ac:chgData name="KNS SUB" userId="a49e7185d84df695" providerId="LiveId" clId="{DE603DE8-B0ED-4A33-BF16-06F8CA6DE48D}" dt="2021-08-09T05:38:16.346" v="3282"/>
          <ac:grpSpMkLst>
            <pc:docMk/>
            <pc:sldMk cId="434902286" sldId="345"/>
            <ac:grpSpMk id="521" creationId="{4687BE91-08D1-458C-9059-4B97E72E8244}"/>
          </ac:grpSpMkLst>
        </pc:grpChg>
        <pc:grpChg chg="mod">
          <ac:chgData name="KNS SUB" userId="a49e7185d84df695" providerId="LiveId" clId="{DE603DE8-B0ED-4A33-BF16-06F8CA6DE48D}" dt="2021-08-09T05:38:16.346" v="3282"/>
          <ac:grpSpMkLst>
            <pc:docMk/>
            <pc:sldMk cId="434902286" sldId="345"/>
            <ac:grpSpMk id="525" creationId="{F472FFCA-138D-40B1-AB09-E8379A85E12C}"/>
          </ac:grpSpMkLst>
        </pc:grpChg>
        <pc:grpChg chg="mod">
          <ac:chgData name="KNS SUB" userId="a49e7185d84df695" providerId="LiveId" clId="{DE603DE8-B0ED-4A33-BF16-06F8CA6DE48D}" dt="2021-08-09T05:38:16.346" v="3282"/>
          <ac:grpSpMkLst>
            <pc:docMk/>
            <pc:sldMk cId="434902286" sldId="345"/>
            <ac:grpSpMk id="527" creationId="{AF3B68B1-F1C9-4E66-90A5-7289EB3D525B}"/>
          </ac:grpSpMkLst>
        </pc:grpChg>
        <pc:grpChg chg="mod">
          <ac:chgData name="KNS SUB" userId="a49e7185d84df695" providerId="LiveId" clId="{DE603DE8-B0ED-4A33-BF16-06F8CA6DE48D}" dt="2021-08-09T05:38:16.346" v="3282"/>
          <ac:grpSpMkLst>
            <pc:docMk/>
            <pc:sldMk cId="434902286" sldId="345"/>
            <ac:grpSpMk id="575" creationId="{CA99529D-2396-4CF5-9709-31BB5D189534}"/>
          </ac:grpSpMkLst>
        </pc:grpChg>
        <pc:grpChg chg="mod">
          <ac:chgData name="KNS SUB" userId="a49e7185d84df695" providerId="LiveId" clId="{DE603DE8-B0ED-4A33-BF16-06F8CA6DE48D}" dt="2021-08-09T05:38:16.346" v="3282"/>
          <ac:grpSpMkLst>
            <pc:docMk/>
            <pc:sldMk cId="434902286" sldId="345"/>
            <ac:grpSpMk id="579" creationId="{767AAE4F-7612-4470-8755-96CBA9F2B814}"/>
          </ac:grpSpMkLst>
        </pc:grpChg>
        <pc:grpChg chg="mod">
          <ac:chgData name="KNS SUB" userId="a49e7185d84df695" providerId="LiveId" clId="{DE603DE8-B0ED-4A33-BF16-06F8CA6DE48D}" dt="2021-08-09T05:38:16.346" v="3282"/>
          <ac:grpSpMkLst>
            <pc:docMk/>
            <pc:sldMk cId="434902286" sldId="345"/>
            <ac:grpSpMk id="583" creationId="{76C47A4A-D0B9-4352-94D3-9169E64185D0}"/>
          </ac:grpSpMkLst>
        </pc:grpChg>
        <pc:grpChg chg="add mod">
          <ac:chgData name="KNS SUB" userId="a49e7185d84df695" providerId="LiveId" clId="{DE603DE8-B0ED-4A33-BF16-06F8CA6DE48D}" dt="2021-08-09T05:38:16.346" v="3282"/>
          <ac:grpSpMkLst>
            <pc:docMk/>
            <pc:sldMk cId="434902286" sldId="345"/>
            <ac:grpSpMk id="600" creationId="{E62B24D4-0A92-4C3B-B90C-A7E0660FC114}"/>
          </ac:grpSpMkLst>
        </pc:grpChg>
        <pc:picChg chg="mod">
          <ac:chgData name="KNS SUB" userId="a49e7185d84df695" providerId="LiveId" clId="{DE603DE8-B0ED-4A33-BF16-06F8CA6DE48D}" dt="2021-08-09T05:38:11.158" v="3280"/>
          <ac:picMkLst>
            <pc:docMk/>
            <pc:sldMk cId="434902286" sldId="345"/>
            <ac:picMk id="7" creationId="{87FDFBFE-04A2-4C00-8DED-4124965F25A7}"/>
          </ac:picMkLst>
        </pc:picChg>
        <pc:picChg chg="add del mod">
          <ac:chgData name="KNS SUB" userId="a49e7185d84df695" providerId="LiveId" clId="{DE603DE8-B0ED-4A33-BF16-06F8CA6DE48D}" dt="2021-08-09T05:38:16.246" v="3281"/>
          <ac:picMkLst>
            <pc:docMk/>
            <pc:sldMk cId="434902286" sldId="345"/>
            <ac:picMk id="18" creationId="{A197C2DD-9725-4365-BB82-55B392B23AFD}"/>
          </ac:picMkLst>
        </pc:picChg>
        <pc:picChg chg="mod">
          <ac:chgData name="KNS SUB" userId="a49e7185d84df695" providerId="LiveId" clId="{DE603DE8-B0ED-4A33-BF16-06F8CA6DE48D}" dt="2021-08-09T05:38:11.158" v="3280"/>
          <ac:picMkLst>
            <pc:docMk/>
            <pc:sldMk cId="434902286" sldId="345"/>
            <ac:picMk id="199" creationId="{008CC97E-D279-4891-8807-5CDAA54B5E29}"/>
          </ac:picMkLst>
        </pc:picChg>
        <pc:picChg chg="mod">
          <ac:chgData name="KNS SUB" userId="a49e7185d84df695" providerId="LiveId" clId="{DE603DE8-B0ED-4A33-BF16-06F8CA6DE48D}" dt="2021-08-09T05:38:11.158" v="3280"/>
          <ac:picMkLst>
            <pc:docMk/>
            <pc:sldMk cId="434902286" sldId="345"/>
            <ac:picMk id="205" creationId="{01435CA8-5E6B-44B8-9825-6DCE116F06D2}"/>
          </ac:picMkLst>
        </pc:picChg>
        <pc:picChg chg="mod">
          <ac:chgData name="KNS SUB" userId="a49e7185d84df695" providerId="LiveId" clId="{DE603DE8-B0ED-4A33-BF16-06F8CA6DE48D}" dt="2021-08-09T05:38:11.158" v="3280"/>
          <ac:picMkLst>
            <pc:docMk/>
            <pc:sldMk cId="434902286" sldId="345"/>
            <ac:picMk id="206" creationId="{0FC04947-D302-4D79-B5C8-3E158B8262F9}"/>
          </ac:picMkLst>
        </pc:picChg>
        <pc:picChg chg="mod">
          <ac:chgData name="KNS SUB" userId="a49e7185d84df695" providerId="LiveId" clId="{DE603DE8-B0ED-4A33-BF16-06F8CA6DE48D}" dt="2021-08-09T05:38:11.158" v="3280"/>
          <ac:picMkLst>
            <pc:docMk/>
            <pc:sldMk cId="434902286" sldId="345"/>
            <ac:picMk id="207" creationId="{0EA5B1E1-99F2-406F-A0E3-58B9E091B9A0}"/>
          </ac:picMkLst>
        </pc:picChg>
        <pc:picChg chg="mod">
          <ac:chgData name="KNS SUB" userId="a49e7185d84df695" providerId="LiveId" clId="{DE603DE8-B0ED-4A33-BF16-06F8CA6DE48D}" dt="2021-08-09T05:38:11.158" v="3280"/>
          <ac:picMkLst>
            <pc:docMk/>
            <pc:sldMk cId="434902286" sldId="345"/>
            <ac:picMk id="209" creationId="{75365779-5900-4B7A-ACF2-ECEC3CD71F9C}"/>
          </ac:picMkLst>
        </pc:picChg>
        <pc:picChg chg="mod">
          <ac:chgData name="KNS SUB" userId="a49e7185d84df695" providerId="LiveId" clId="{DE603DE8-B0ED-4A33-BF16-06F8CA6DE48D}" dt="2021-08-09T05:38:11.158" v="3280"/>
          <ac:picMkLst>
            <pc:docMk/>
            <pc:sldMk cId="434902286" sldId="345"/>
            <ac:picMk id="211" creationId="{B7F60BE2-7274-4F68-B7EB-E18B54E5A62D}"/>
          </ac:picMkLst>
        </pc:picChg>
        <pc:picChg chg="mod">
          <ac:chgData name="KNS SUB" userId="a49e7185d84df695" providerId="LiveId" clId="{DE603DE8-B0ED-4A33-BF16-06F8CA6DE48D}" dt="2021-08-09T05:38:11.158" v="3280"/>
          <ac:picMkLst>
            <pc:docMk/>
            <pc:sldMk cId="434902286" sldId="345"/>
            <ac:picMk id="212" creationId="{767E55BE-E65D-49C8-B89E-036792B49A65}"/>
          </ac:picMkLst>
        </pc:picChg>
        <pc:picChg chg="mod">
          <ac:chgData name="KNS SUB" userId="a49e7185d84df695" providerId="LiveId" clId="{DE603DE8-B0ED-4A33-BF16-06F8CA6DE48D}" dt="2021-08-09T05:38:11.158" v="3280"/>
          <ac:picMkLst>
            <pc:docMk/>
            <pc:sldMk cId="434902286" sldId="345"/>
            <ac:picMk id="213" creationId="{E2EDBC45-DF5F-4EA1-B62C-5309B9020226}"/>
          </ac:picMkLst>
        </pc:picChg>
        <pc:picChg chg="mod">
          <ac:chgData name="KNS SUB" userId="a49e7185d84df695" providerId="LiveId" clId="{DE603DE8-B0ED-4A33-BF16-06F8CA6DE48D}" dt="2021-08-09T05:38:11.158" v="3280"/>
          <ac:picMkLst>
            <pc:docMk/>
            <pc:sldMk cId="434902286" sldId="345"/>
            <ac:picMk id="258" creationId="{C28851DB-6391-4A54-B6F1-8C4EDAEA29E7}"/>
          </ac:picMkLst>
        </pc:picChg>
        <pc:picChg chg="mod">
          <ac:chgData name="KNS SUB" userId="a49e7185d84df695" providerId="LiveId" clId="{DE603DE8-B0ED-4A33-BF16-06F8CA6DE48D}" dt="2021-08-09T05:38:11.158" v="3280"/>
          <ac:picMkLst>
            <pc:docMk/>
            <pc:sldMk cId="434902286" sldId="345"/>
            <ac:picMk id="260" creationId="{45B9DD48-F81D-4D86-A383-DC2BFCF7CE08}"/>
          </ac:picMkLst>
        </pc:picChg>
        <pc:picChg chg="add del mod">
          <ac:chgData name="KNS SUB" userId="a49e7185d84df695" providerId="LiveId" clId="{DE603DE8-B0ED-4A33-BF16-06F8CA6DE48D}" dt="2021-08-09T05:38:16.246" v="3281"/>
          <ac:picMkLst>
            <pc:docMk/>
            <pc:sldMk cId="434902286" sldId="345"/>
            <ac:picMk id="279" creationId="{04FC0C30-7BB1-4345-BAE1-0FCD6CFC5F38}"/>
          </ac:picMkLst>
        </pc:picChg>
        <pc:picChg chg="mod">
          <ac:chgData name="KNS SUB" userId="a49e7185d84df695" providerId="LiveId" clId="{DE603DE8-B0ED-4A33-BF16-06F8CA6DE48D}" dt="2021-08-09T05:38:16.346" v="3282"/>
          <ac:picMkLst>
            <pc:docMk/>
            <pc:sldMk cId="434902286" sldId="345"/>
            <ac:picMk id="318" creationId="{F38AF225-8CB2-4381-A546-8C6C9191F28E}"/>
          </ac:picMkLst>
        </pc:picChg>
        <pc:picChg chg="add del mod">
          <ac:chgData name="KNS SUB" userId="a49e7185d84df695" providerId="LiveId" clId="{DE603DE8-B0ED-4A33-BF16-06F8CA6DE48D}" dt="2021-08-09T05:38:20.200" v="3283" actId="478"/>
          <ac:picMkLst>
            <pc:docMk/>
            <pc:sldMk cId="434902286" sldId="345"/>
            <ac:picMk id="329" creationId="{CE9D227A-F97B-4F48-A5C8-48454FD1B886}"/>
          </ac:picMkLst>
        </pc:picChg>
        <pc:picChg chg="mod">
          <ac:chgData name="KNS SUB" userId="a49e7185d84df695" providerId="LiveId" clId="{DE603DE8-B0ED-4A33-BF16-06F8CA6DE48D}" dt="2021-08-09T05:38:16.346" v="3282"/>
          <ac:picMkLst>
            <pc:docMk/>
            <pc:sldMk cId="434902286" sldId="345"/>
            <ac:picMk id="510" creationId="{73DBBC03-1363-4D1A-BB6F-305395B2222A}"/>
          </ac:picMkLst>
        </pc:picChg>
        <pc:picChg chg="mod">
          <ac:chgData name="KNS SUB" userId="a49e7185d84df695" providerId="LiveId" clId="{DE603DE8-B0ED-4A33-BF16-06F8CA6DE48D}" dt="2021-08-09T05:38:16.346" v="3282"/>
          <ac:picMkLst>
            <pc:docMk/>
            <pc:sldMk cId="434902286" sldId="345"/>
            <ac:picMk id="516" creationId="{7C95C88E-C9BF-4E36-8922-B912CF5CBE9B}"/>
          </ac:picMkLst>
        </pc:picChg>
        <pc:picChg chg="mod">
          <ac:chgData name="KNS SUB" userId="a49e7185d84df695" providerId="LiveId" clId="{DE603DE8-B0ED-4A33-BF16-06F8CA6DE48D}" dt="2021-08-09T05:38:16.346" v="3282"/>
          <ac:picMkLst>
            <pc:docMk/>
            <pc:sldMk cId="434902286" sldId="345"/>
            <ac:picMk id="517" creationId="{F3C51D70-45D4-43C8-8429-B5049DE30A15}"/>
          </ac:picMkLst>
        </pc:picChg>
        <pc:picChg chg="mod">
          <ac:chgData name="KNS SUB" userId="a49e7185d84df695" providerId="LiveId" clId="{DE603DE8-B0ED-4A33-BF16-06F8CA6DE48D}" dt="2021-08-09T05:38:16.346" v="3282"/>
          <ac:picMkLst>
            <pc:docMk/>
            <pc:sldMk cId="434902286" sldId="345"/>
            <ac:picMk id="518" creationId="{EBEA753A-52B6-4F60-80F5-E26420344305}"/>
          </ac:picMkLst>
        </pc:picChg>
        <pc:picChg chg="mod">
          <ac:chgData name="KNS SUB" userId="a49e7185d84df695" providerId="LiveId" clId="{DE603DE8-B0ED-4A33-BF16-06F8CA6DE48D}" dt="2021-08-09T05:38:16.346" v="3282"/>
          <ac:picMkLst>
            <pc:docMk/>
            <pc:sldMk cId="434902286" sldId="345"/>
            <ac:picMk id="520" creationId="{2B256188-230F-42B2-8C48-4F6E4B8AF38B}"/>
          </ac:picMkLst>
        </pc:picChg>
        <pc:picChg chg="mod">
          <ac:chgData name="KNS SUB" userId="a49e7185d84df695" providerId="LiveId" clId="{DE603DE8-B0ED-4A33-BF16-06F8CA6DE48D}" dt="2021-08-09T05:38:16.346" v="3282"/>
          <ac:picMkLst>
            <pc:docMk/>
            <pc:sldMk cId="434902286" sldId="345"/>
            <ac:picMk id="522" creationId="{2EE47E39-F8F7-4083-BC14-DA8ABCD94F9D}"/>
          </ac:picMkLst>
        </pc:picChg>
        <pc:picChg chg="mod">
          <ac:chgData name="KNS SUB" userId="a49e7185d84df695" providerId="LiveId" clId="{DE603DE8-B0ED-4A33-BF16-06F8CA6DE48D}" dt="2021-08-09T05:38:16.346" v="3282"/>
          <ac:picMkLst>
            <pc:docMk/>
            <pc:sldMk cId="434902286" sldId="345"/>
            <ac:picMk id="523" creationId="{5E93264B-5DA5-4AA0-AEFD-6514B45B8561}"/>
          </ac:picMkLst>
        </pc:picChg>
        <pc:picChg chg="mod">
          <ac:chgData name="KNS SUB" userId="a49e7185d84df695" providerId="LiveId" clId="{DE603DE8-B0ED-4A33-BF16-06F8CA6DE48D}" dt="2021-08-09T05:38:16.346" v="3282"/>
          <ac:picMkLst>
            <pc:docMk/>
            <pc:sldMk cId="434902286" sldId="345"/>
            <ac:picMk id="524" creationId="{B4612ED1-B905-4E37-92C1-C1BC5FFB0EA0}"/>
          </ac:picMkLst>
        </pc:picChg>
        <pc:picChg chg="mod">
          <ac:chgData name="KNS SUB" userId="a49e7185d84df695" providerId="LiveId" clId="{DE603DE8-B0ED-4A33-BF16-06F8CA6DE48D}" dt="2021-08-09T05:38:16.346" v="3282"/>
          <ac:picMkLst>
            <pc:docMk/>
            <pc:sldMk cId="434902286" sldId="345"/>
            <ac:picMk id="569" creationId="{E3AA3C31-F018-42FC-8A97-2DA303AD0787}"/>
          </ac:picMkLst>
        </pc:picChg>
        <pc:picChg chg="mod">
          <ac:chgData name="KNS SUB" userId="a49e7185d84df695" providerId="LiveId" clId="{DE603DE8-B0ED-4A33-BF16-06F8CA6DE48D}" dt="2021-08-09T05:38:16.346" v="3282"/>
          <ac:picMkLst>
            <pc:docMk/>
            <pc:sldMk cId="434902286" sldId="345"/>
            <ac:picMk id="571" creationId="{81FB95A2-E209-4208-8BA9-10FEB7519654}"/>
          </ac:picMkLst>
        </pc:picChg>
        <pc:picChg chg="add mod">
          <ac:chgData name="KNS SUB" userId="a49e7185d84df695" providerId="LiveId" clId="{DE603DE8-B0ED-4A33-BF16-06F8CA6DE48D}" dt="2021-08-09T05:38:16.346" v="3282"/>
          <ac:picMkLst>
            <pc:docMk/>
            <pc:sldMk cId="434902286" sldId="345"/>
            <ac:picMk id="590" creationId="{95E2D317-3811-47FF-B78B-7E61152D1739}"/>
          </ac:picMkLst>
        </pc:picChg>
        <pc:cxnChg chg="mod">
          <ac:chgData name="KNS SUB" userId="a49e7185d84df695" providerId="LiveId" clId="{DE603DE8-B0ED-4A33-BF16-06F8CA6DE48D}" dt="2021-08-09T05:38:11.158" v="3280"/>
          <ac:cxnSpMkLst>
            <pc:docMk/>
            <pc:sldMk cId="434902286" sldId="345"/>
            <ac:cxnSpMk id="151" creationId="{D80AA991-688B-44A0-A984-AD60511095ED}"/>
          </ac:cxnSpMkLst>
        </pc:cxnChg>
        <pc:cxnChg chg="mod">
          <ac:chgData name="KNS SUB" userId="a49e7185d84df695" providerId="LiveId" clId="{DE603DE8-B0ED-4A33-BF16-06F8CA6DE48D}" dt="2021-08-09T05:38:11.158" v="3280"/>
          <ac:cxnSpMkLst>
            <pc:docMk/>
            <pc:sldMk cId="434902286" sldId="345"/>
            <ac:cxnSpMk id="152" creationId="{F76034B9-01E5-4BE9-BA8B-32DEF3A495F7}"/>
          </ac:cxnSpMkLst>
        </pc:cxnChg>
        <pc:cxnChg chg="mod">
          <ac:chgData name="KNS SUB" userId="a49e7185d84df695" providerId="LiveId" clId="{DE603DE8-B0ED-4A33-BF16-06F8CA6DE48D}" dt="2021-08-09T05:38:11.158" v="3280"/>
          <ac:cxnSpMkLst>
            <pc:docMk/>
            <pc:sldMk cId="434902286" sldId="345"/>
            <ac:cxnSpMk id="153" creationId="{D1CBE503-199A-4E6D-856D-FF1788F2DDC6}"/>
          </ac:cxnSpMkLst>
        </pc:cxnChg>
        <pc:cxnChg chg="mod">
          <ac:chgData name="KNS SUB" userId="a49e7185d84df695" providerId="LiveId" clId="{DE603DE8-B0ED-4A33-BF16-06F8CA6DE48D}" dt="2021-08-09T05:38:11.158" v="3280"/>
          <ac:cxnSpMkLst>
            <pc:docMk/>
            <pc:sldMk cId="434902286" sldId="345"/>
            <ac:cxnSpMk id="158" creationId="{632D71FD-EA19-4025-8D8C-635333051992}"/>
          </ac:cxnSpMkLst>
        </pc:cxnChg>
        <pc:cxnChg chg="mod">
          <ac:chgData name="KNS SUB" userId="a49e7185d84df695" providerId="LiveId" clId="{DE603DE8-B0ED-4A33-BF16-06F8CA6DE48D}" dt="2021-08-09T05:38:11.158" v="3280"/>
          <ac:cxnSpMkLst>
            <pc:docMk/>
            <pc:sldMk cId="434902286" sldId="345"/>
            <ac:cxnSpMk id="159" creationId="{FAEC9CB5-C344-4707-B2D8-12BB82EE6183}"/>
          </ac:cxnSpMkLst>
        </pc:cxnChg>
        <pc:cxnChg chg="mod">
          <ac:chgData name="KNS SUB" userId="a49e7185d84df695" providerId="LiveId" clId="{DE603DE8-B0ED-4A33-BF16-06F8CA6DE48D}" dt="2021-08-09T05:38:11.158" v="3280"/>
          <ac:cxnSpMkLst>
            <pc:docMk/>
            <pc:sldMk cId="434902286" sldId="345"/>
            <ac:cxnSpMk id="172" creationId="{CF74F748-212D-45A0-953D-F8AD517A7949}"/>
          </ac:cxnSpMkLst>
        </pc:cxnChg>
        <pc:cxnChg chg="mod">
          <ac:chgData name="KNS SUB" userId="a49e7185d84df695" providerId="LiveId" clId="{DE603DE8-B0ED-4A33-BF16-06F8CA6DE48D}" dt="2021-08-09T05:38:11.158" v="3280"/>
          <ac:cxnSpMkLst>
            <pc:docMk/>
            <pc:sldMk cId="434902286" sldId="345"/>
            <ac:cxnSpMk id="173" creationId="{D1EB9E37-6133-43D2-ADA9-966D3744F172}"/>
          </ac:cxnSpMkLst>
        </pc:cxnChg>
        <pc:cxnChg chg="mod">
          <ac:chgData name="KNS SUB" userId="a49e7185d84df695" providerId="LiveId" clId="{DE603DE8-B0ED-4A33-BF16-06F8CA6DE48D}" dt="2021-08-09T05:38:11.158" v="3280"/>
          <ac:cxnSpMkLst>
            <pc:docMk/>
            <pc:sldMk cId="434902286" sldId="345"/>
            <ac:cxnSpMk id="175" creationId="{8660222B-8D9A-4F77-8836-DF4E66E3CF77}"/>
          </ac:cxnSpMkLst>
        </pc:cxnChg>
        <pc:cxnChg chg="mod">
          <ac:chgData name="KNS SUB" userId="a49e7185d84df695" providerId="LiveId" clId="{DE603DE8-B0ED-4A33-BF16-06F8CA6DE48D}" dt="2021-08-09T05:38:11.158" v="3280"/>
          <ac:cxnSpMkLst>
            <pc:docMk/>
            <pc:sldMk cId="434902286" sldId="345"/>
            <ac:cxnSpMk id="176" creationId="{05CC1D41-D11A-471A-A39B-DB0E5F42EF10}"/>
          </ac:cxnSpMkLst>
        </pc:cxnChg>
        <pc:cxnChg chg="mod">
          <ac:chgData name="KNS SUB" userId="a49e7185d84df695" providerId="LiveId" clId="{DE603DE8-B0ED-4A33-BF16-06F8CA6DE48D}" dt="2021-08-09T05:38:11.158" v="3280"/>
          <ac:cxnSpMkLst>
            <pc:docMk/>
            <pc:sldMk cId="434902286" sldId="345"/>
            <ac:cxnSpMk id="177" creationId="{5A53B83C-E634-4DB3-B530-C58C88A391E8}"/>
          </ac:cxnSpMkLst>
        </pc:cxnChg>
        <pc:cxnChg chg="mod">
          <ac:chgData name="KNS SUB" userId="a49e7185d84df695" providerId="LiveId" clId="{DE603DE8-B0ED-4A33-BF16-06F8CA6DE48D}" dt="2021-08-09T05:38:11.158" v="3280"/>
          <ac:cxnSpMkLst>
            <pc:docMk/>
            <pc:sldMk cId="434902286" sldId="345"/>
            <ac:cxnSpMk id="178" creationId="{0639356B-8FFE-45C1-8065-2EC0ED8BF0E5}"/>
          </ac:cxnSpMkLst>
        </pc:cxnChg>
        <pc:cxnChg chg="mod">
          <ac:chgData name="KNS SUB" userId="a49e7185d84df695" providerId="LiveId" clId="{DE603DE8-B0ED-4A33-BF16-06F8CA6DE48D}" dt="2021-08-09T05:38:11.158" v="3280"/>
          <ac:cxnSpMkLst>
            <pc:docMk/>
            <pc:sldMk cId="434902286" sldId="345"/>
            <ac:cxnSpMk id="179" creationId="{82A8784C-4B86-488B-BF9E-F920E36B57B1}"/>
          </ac:cxnSpMkLst>
        </pc:cxnChg>
        <pc:cxnChg chg="mod">
          <ac:chgData name="KNS SUB" userId="a49e7185d84df695" providerId="LiveId" clId="{DE603DE8-B0ED-4A33-BF16-06F8CA6DE48D}" dt="2021-08-09T05:38:11.158" v="3280"/>
          <ac:cxnSpMkLst>
            <pc:docMk/>
            <pc:sldMk cId="434902286" sldId="345"/>
            <ac:cxnSpMk id="183" creationId="{82075986-7FDC-4B35-B1AB-41949952E3C0}"/>
          </ac:cxnSpMkLst>
        </pc:cxnChg>
        <pc:cxnChg chg="mod">
          <ac:chgData name="KNS SUB" userId="a49e7185d84df695" providerId="LiveId" clId="{DE603DE8-B0ED-4A33-BF16-06F8CA6DE48D}" dt="2021-08-09T05:38:11.158" v="3280"/>
          <ac:cxnSpMkLst>
            <pc:docMk/>
            <pc:sldMk cId="434902286" sldId="345"/>
            <ac:cxnSpMk id="186" creationId="{A4C2CE99-026C-4E73-9089-A60A2B939B45}"/>
          </ac:cxnSpMkLst>
        </pc:cxnChg>
        <pc:cxnChg chg="mod">
          <ac:chgData name="KNS SUB" userId="a49e7185d84df695" providerId="LiveId" clId="{DE603DE8-B0ED-4A33-BF16-06F8CA6DE48D}" dt="2021-08-09T05:38:11.158" v="3280"/>
          <ac:cxnSpMkLst>
            <pc:docMk/>
            <pc:sldMk cId="434902286" sldId="345"/>
            <ac:cxnSpMk id="187" creationId="{FBBE5626-3B19-45A2-97D6-DB0E633AC8E7}"/>
          </ac:cxnSpMkLst>
        </pc:cxnChg>
        <pc:cxnChg chg="mod">
          <ac:chgData name="KNS SUB" userId="a49e7185d84df695" providerId="LiveId" clId="{DE603DE8-B0ED-4A33-BF16-06F8CA6DE48D}" dt="2021-08-09T05:38:11.158" v="3280"/>
          <ac:cxnSpMkLst>
            <pc:docMk/>
            <pc:sldMk cId="434902286" sldId="345"/>
            <ac:cxnSpMk id="192" creationId="{748E065D-3968-4EE0-A5E2-BC55ABE68E0F}"/>
          </ac:cxnSpMkLst>
        </pc:cxnChg>
        <pc:cxnChg chg="mod">
          <ac:chgData name="KNS SUB" userId="a49e7185d84df695" providerId="LiveId" clId="{DE603DE8-B0ED-4A33-BF16-06F8CA6DE48D}" dt="2021-08-09T05:38:11.158" v="3280"/>
          <ac:cxnSpMkLst>
            <pc:docMk/>
            <pc:sldMk cId="434902286" sldId="345"/>
            <ac:cxnSpMk id="290" creationId="{3FC67663-91CE-46F6-AAE3-95F0B8B3D5CE}"/>
          </ac:cxnSpMkLst>
        </pc:cxnChg>
        <pc:cxnChg chg="add del mod">
          <ac:chgData name="KNS SUB" userId="a49e7185d84df695" providerId="LiveId" clId="{DE603DE8-B0ED-4A33-BF16-06F8CA6DE48D}" dt="2021-08-09T05:38:16.246" v="3281"/>
          <ac:cxnSpMkLst>
            <pc:docMk/>
            <pc:sldMk cId="434902286" sldId="345"/>
            <ac:cxnSpMk id="292" creationId="{AD2AD086-8974-4022-9230-665BEADE9538}"/>
          </ac:cxnSpMkLst>
        </pc:cxnChg>
        <pc:cxnChg chg="add del mod">
          <ac:chgData name="KNS SUB" userId="a49e7185d84df695" providerId="LiveId" clId="{DE603DE8-B0ED-4A33-BF16-06F8CA6DE48D}" dt="2021-08-09T05:38:16.246" v="3281"/>
          <ac:cxnSpMkLst>
            <pc:docMk/>
            <pc:sldMk cId="434902286" sldId="345"/>
            <ac:cxnSpMk id="293" creationId="{E6622435-1D8A-4E3E-AA93-A002F5EBA9CF}"/>
          </ac:cxnSpMkLst>
        </pc:cxnChg>
        <pc:cxnChg chg="add del mod">
          <ac:chgData name="KNS SUB" userId="a49e7185d84df695" providerId="LiveId" clId="{DE603DE8-B0ED-4A33-BF16-06F8CA6DE48D}" dt="2021-08-09T05:38:16.246" v="3281"/>
          <ac:cxnSpMkLst>
            <pc:docMk/>
            <pc:sldMk cId="434902286" sldId="345"/>
            <ac:cxnSpMk id="296" creationId="{60188C56-E14C-4B8B-9909-9C12B5B8C24C}"/>
          </ac:cxnSpMkLst>
        </pc:cxnChg>
        <pc:cxnChg chg="add del mod">
          <ac:chgData name="KNS SUB" userId="a49e7185d84df695" providerId="LiveId" clId="{DE603DE8-B0ED-4A33-BF16-06F8CA6DE48D}" dt="2021-08-09T05:38:16.246" v="3281"/>
          <ac:cxnSpMkLst>
            <pc:docMk/>
            <pc:sldMk cId="434902286" sldId="345"/>
            <ac:cxnSpMk id="297" creationId="{91C6B737-4AE9-4295-A714-C2DECB311491}"/>
          </ac:cxnSpMkLst>
        </pc:cxnChg>
        <pc:cxnChg chg="mod">
          <ac:chgData name="KNS SUB" userId="a49e7185d84df695" providerId="LiveId" clId="{DE603DE8-B0ED-4A33-BF16-06F8CA6DE48D}" dt="2021-08-09T05:38:16.346" v="3282"/>
          <ac:cxnSpMkLst>
            <pc:docMk/>
            <pc:sldMk cId="434902286" sldId="345"/>
            <ac:cxnSpMk id="462" creationId="{05D30576-3E60-4DCF-B286-D07CFB798470}"/>
          </ac:cxnSpMkLst>
        </pc:cxnChg>
        <pc:cxnChg chg="mod">
          <ac:chgData name="KNS SUB" userId="a49e7185d84df695" providerId="LiveId" clId="{DE603DE8-B0ED-4A33-BF16-06F8CA6DE48D}" dt="2021-08-09T05:38:16.346" v="3282"/>
          <ac:cxnSpMkLst>
            <pc:docMk/>
            <pc:sldMk cId="434902286" sldId="345"/>
            <ac:cxnSpMk id="463" creationId="{2EEF6F75-F8EE-4209-9669-F6E85C681ADD}"/>
          </ac:cxnSpMkLst>
        </pc:cxnChg>
        <pc:cxnChg chg="mod">
          <ac:chgData name="KNS SUB" userId="a49e7185d84df695" providerId="LiveId" clId="{DE603DE8-B0ED-4A33-BF16-06F8CA6DE48D}" dt="2021-08-09T05:38:16.346" v="3282"/>
          <ac:cxnSpMkLst>
            <pc:docMk/>
            <pc:sldMk cId="434902286" sldId="345"/>
            <ac:cxnSpMk id="464" creationId="{2851FFC0-FD3D-4AA1-9845-9261B0F07F5F}"/>
          </ac:cxnSpMkLst>
        </pc:cxnChg>
        <pc:cxnChg chg="mod">
          <ac:chgData name="KNS SUB" userId="a49e7185d84df695" providerId="LiveId" clId="{DE603DE8-B0ED-4A33-BF16-06F8CA6DE48D}" dt="2021-08-09T05:38:16.346" v="3282"/>
          <ac:cxnSpMkLst>
            <pc:docMk/>
            <pc:sldMk cId="434902286" sldId="345"/>
            <ac:cxnSpMk id="469" creationId="{63B54EE4-E9A0-4149-8FF1-D35E9BA9BEF9}"/>
          </ac:cxnSpMkLst>
        </pc:cxnChg>
        <pc:cxnChg chg="mod">
          <ac:chgData name="KNS SUB" userId="a49e7185d84df695" providerId="LiveId" clId="{DE603DE8-B0ED-4A33-BF16-06F8CA6DE48D}" dt="2021-08-09T05:38:16.346" v="3282"/>
          <ac:cxnSpMkLst>
            <pc:docMk/>
            <pc:sldMk cId="434902286" sldId="345"/>
            <ac:cxnSpMk id="470" creationId="{4492C917-434D-475F-87F6-1B0377774F77}"/>
          </ac:cxnSpMkLst>
        </pc:cxnChg>
        <pc:cxnChg chg="mod">
          <ac:chgData name="KNS SUB" userId="a49e7185d84df695" providerId="LiveId" clId="{DE603DE8-B0ED-4A33-BF16-06F8CA6DE48D}" dt="2021-08-09T05:38:16.346" v="3282"/>
          <ac:cxnSpMkLst>
            <pc:docMk/>
            <pc:sldMk cId="434902286" sldId="345"/>
            <ac:cxnSpMk id="483" creationId="{36C68A35-EAFD-48FC-B5CB-B799BD8BF966}"/>
          </ac:cxnSpMkLst>
        </pc:cxnChg>
        <pc:cxnChg chg="mod">
          <ac:chgData name="KNS SUB" userId="a49e7185d84df695" providerId="LiveId" clId="{DE603DE8-B0ED-4A33-BF16-06F8CA6DE48D}" dt="2021-08-09T05:38:16.346" v="3282"/>
          <ac:cxnSpMkLst>
            <pc:docMk/>
            <pc:sldMk cId="434902286" sldId="345"/>
            <ac:cxnSpMk id="484" creationId="{26FEBC10-B1F4-4F2C-B807-5C270F9F7746}"/>
          </ac:cxnSpMkLst>
        </pc:cxnChg>
        <pc:cxnChg chg="mod">
          <ac:chgData name="KNS SUB" userId="a49e7185d84df695" providerId="LiveId" clId="{DE603DE8-B0ED-4A33-BF16-06F8CA6DE48D}" dt="2021-08-09T05:38:16.346" v="3282"/>
          <ac:cxnSpMkLst>
            <pc:docMk/>
            <pc:sldMk cId="434902286" sldId="345"/>
            <ac:cxnSpMk id="486" creationId="{081B8997-623A-4D02-9230-887E8BC3BE9D}"/>
          </ac:cxnSpMkLst>
        </pc:cxnChg>
        <pc:cxnChg chg="mod">
          <ac:chgData name="KNS SUB" userId="a49e7185d84df695" providerId="LiveId" clId="{DE603DE8-B0ED-4A33-BF16-06F8CA6DE48D}" dt="2021-08-09T05:38:16.346" v="3282"/>
          <ac:cxnSpMkLst>
            <pc:docMk/>
            <pc:sldMk cId="434902286" sldId="345"/>
            <ac:cxnSpMk id="487" creationId="{610251D3-F637-4F62-B567-E33C3B5BDE5E}"/>
          </ac:cxnSpMkLst>
        </pc:cxnChg>
        <pc:cxnChg chg="mod">
          <ac:chgData name="KNS SUB" userId="a49e7185d84df695" providerId="LiveId" clId="{DE603DE8-B0ED-4A33-BF16-06F8CA6DE48D}" dt="2021-08-09T05:38:16.346" v="3282"/>
          <ac:cxnSpMkLst>
            <pc:docMk/>
            <pc:sldMk cId="434902286" sldId="345"/>
            <ac:cxnSpMk id="488" creationId="{65844279-25EE-415F-B37A-1C7CC509DAAB}"/>
          </ac:cxnSpMkLst>
        </pc:cxnChg>
        <pc:cxnChg chg="mod">
          <ac:chgData name="KNS SUB" userId="a49e7185d84df695" providerId="LiveId" clId="{DE603DE8-B0ED-4A33-BF16-06F8CA6DE48D}" dt="2021-08-09T05:38:16.346" v="3282"/>
          <ac:cxnSpMkLst>
            <pc:docMk/>
            <pc:sldMk cId="434902286" sldId="345"/>
            <ac:cxnSpMk id="489" creationId="{43693A5B-969F-4B23-9432-88289E06FB3E}"/>
          </ac:cxnSpMkLst>
        </pc:cxnChg>
        <pc:cxnChg chg="mod">
          <ac:chgData name="KNS SUB" userId="a49e7185d84df695" providerId="LiveId" clId="{DE603DE8-B0ED-4A33-BF16-06F8CA6DE48D}" dt="2021-08-09T05:38:16.346" v="3282"/>
          <ac:cxnSpMkLst>
            <pc:docMk/>
            <pc:sldMk cId="434902286" sldId="345"/>
            <ac:cxnSpMk id="490" creationId="{0BF4D66A-2DF0-4D17-B641-377E67AC5E65}"/>
          </ac:cxnSpMkLst>
        </pc:cxnChg>
        <pc:cxnChg chg="mod">
          <ac:chgData name="KNS SUB" userId="a49e7185d84df695" providerId="LiveId" clId="{DE603DE8-B0ED-4A33-BF16-06F8CA6DE48D}" dt="2021-08-09T05:38:16.346" v="3282"/>
          <ac:cxnSpMkLst>
            <pc:docMk/>
            <pc:sldMk cId="434902286" sldId="345"/>
            <ac:cxnSpMk id="494" creationId="{309C1936-C339-4D69-A98A-313A3A734892}"/>
          </ac:cxnSpMkLst>
        </pc:cxnChg>
        <pc:cxnChg chg="mod">
          <ac:chgData name="KNS SUB" userId="a49e7185d84df695" providerId="LiveId" clId="{DE603DE8-B0ED-4A33-BF16-06F8CA6DE48D}" dt="2021-08-09T05:38:16.346" v="3282"/>
          <ac:cxnSpMkLst>
            <pc:docMk/>
            <pc:sldMk cId="434902286" sldId="345"/>
            <ac:cxnSpMk id="497" creationId="{03D4005D-C3A0-4693-B3AD-FBA3FC7BBC11}"/>
          </ac:cxnSpMkLst>
        </pc:cxnChg>
        <pc:cxnChg chg="mod">
          <ac:chgData name="KNS SUB" userId="a49e7185d84df695" providerId="LiveId" clId="{DE603DE8-B0ED-4A33-BF16-06F8CA6DE48D}" dt="2021-08-09T05:38:16.346" v="3282"/>
          <ac:cxnSpMkLst>
            <pc:docMk/>
            <pc:sldMk cId="434902286" sldId="345"/>
            <ac:cxnSpMk id="498" creationId="{21F58F4A-4B41-42BA-BCBD-2014C73BC486}"/>
          </ac:cxnSpMkLst>
        </pc:cxnChg>
        <pc:cxnChg chg="mod">
          <ac:chgData name="KNS SUB" userId="a49e7185d84df695" providerId="LiveId" clId="{DE603DE8-B0ED-4A33-BF16-06F8CA6DE48D}" dt="2021-08-09T05:38:16.346" v="3282"/>
          <ac:cxnSpMkLst>
            <pc:docMk/>
            <pc:sldMk cId="434902286" sldId="345"/>
            <ac:cxnSpMk id="503" creationId="{F2F33455-0FE3-41DB-A69D-202B9C6C886D}"/>
          </ac:cxnSpMkLst>
        </pc:cxnChg>
        <pc:cxnChg chg="mod">
          <ac:chgData name="KNS SUB" userId="a49e7185d84df695" providerId="LiveId" clId="{DE603DE8-B0ED-4A33-BF16-06F8CA6DE48D}" dt="2021-08-09T05:38:16.346" v="3282"/>
          <ac:cxnSpMkLst>
            <pc:docMk/>
            <pc:sldMk cId="434902286" sldId="345"/>
            <ac:cxnSpMk id="601" creationId="{04F0A961-C88F-4849-98B4-14A2BFD212A4}"/>
          </ac:cxnSpMkLst>
        </pc:cxnChg>
        <pc:cxnChg chg="add mod">
          <ac:chgData name="KNS SUB" userId="a49e7185d84df695" providerId="LiveId" clId="{DE603DE8-B0ED-4A33-BF16-06F8CA6DE48D}" dt="2021-08-09T05:38:16.346" v="3282"/>
          <ac:cxnSpMkLst>
            <pc:docMk/>
            <pc:sldMk cId="434902286" sldId="345"/>
            <ac:cxnSpMk id="603" creationId="{E4C4E5B7-2878-457C-884A-9814B1D5BE36}"/>
          </ac:cxnSpMkLst>
        </pc:cxnChg>
        <pc:cxnChg chg="add mod">
          <ac:chgData name="KNS SUB" userId="a49e7185d84df695" providerId="LiveId" clId="{DE603DE8-B0ED-4A33-BF16-06F8CA6DE48D}" dt="2021-08-09T05:38:16.346" v="3282"/>
          <ac:cxnSpMkLst>
            <pc:docMk/>
            <pc:sldMk cId="434902286" sldId="345"/>
            <ac:cxnSpMk id="604" creationId="{15F3331C-8867-4FB3-ADF2-2710FABFFE13}"/>
          </ac:cxnSpMkLst>
        </pc:cxnChg>
        <pc:cxnChg chg="add mod">
          <ac:chgData name="KNS SUB" userId="a49e7185d84df695" providerId="LiveId" clId="{DE603DE8-B0ED-4A33-BF16-06F8CA6DE48D}" dt="2021-08-09T05:38:16.346" v="3282"/>
          <ac:cxnSpMkLst>
            <pc:docMk/>
            <pc:sldMk cId="434902286" sldId="345"/>
            <ac:cxnSpMk id="607" creationId="{5ED3E0EA-2140-4109-B089-B48E64C5CB09}"/>
          </ac:cxnSpMkLst>
        </pc:cxnChg>
        <pc:cxnChg chg="add mod">
          <ac:chgData name="KNS SUB" userId="a49e7185d84df695" providerId="LiveId" clId="{DE603DE8-B0ED-4A33-BF16-06F8CA6DE48D}" dt="2021-08-09T05:38:16.346" v="3282"/>
          <ac:cxnSpMkLst>
            <pc:docMk/>
            <pc:sldMk cId="434902286" sldId="345"/>
            <ac:cxnSpMk id="608" creationId="{7925B652-7BB1-4482-A5E7-9E39BB612057}"/>
          </ac:cxnSpMkLst>
        </pc:cxnChg>
      </pc:sldChg>
      <pc:sldChg chg="addSp modSp new mod modNotesTx">
        <pc:chgData name="KNS SUB" userId="a49e7185d84df695" providerId="LiveId" clId="{DE603DE8-B0ED-4A33-BF16-06F8CA6DE48D}" dt="2021-08-09T06:41:52.179" v="3566"/>
        <pc:sldMkLst>
          <pc:docMk/>
          <pc:sldMk cId="1955697867" sldId="346"/>
        </pc:sldMkLst>
        <pc:spChg chg="mod">
          <ac:chgData name="KNS SUB" userId="a49e7185d84df695" providerId="LiveId" clId="{DE603DE8-B0ED-4A33-BF16-06F8CA6DE48D}" dt="2021-08-09T06:41:35.774" v="3565"/>
          <ac:spMkLst>
            <pc:docMk/>
            <pc:sldMk cId="1955697867" sldId="346"/>
            <ac:spMk id="2" creationId="{B4EBAE2B-9B6C-4D3C-8632-E6949CD9BDB9}"/>
          </ac:spMkLst>
        </pc:spChg>
        <pc:picChg chg="add mod">
          <ac:chgData name="KNS SUB" userId="a49e7185d84df695" providerId="LiveId" clId="{DE603DE8-B0ED-4A33-BF16-06F8CA6DE48D}" dt="2021-08-09T06:41:28.033" v="3564" actId="1076"/>
          <ac:picMkLst>
            <pc:docMk/>
            <pc:sldMk cId="1955697867" sldId="346"/>
            <ac:picMk id="5122" creationId="{9E568407-B648-4532-B9D1-DB670F1313C0}"/>
          </ac:picMkLst>
        </pc:picChg>
      </pc:sldChg>
      <pc:sldChg chg="addSp modSp new mod modNotesTx">
        <pc:chgData name="KNS SUB" userId="a49e7185d84df695" providerId="LiveId" clId="{DE603DE8-B0ED-4A33-BF16-06F8CA6DE48D}" dt="2021-08-09T06:46:40.029" v="3769"/>
        <pc:sldMkLst>
          <pc:docMk/>
          <pc:sldMk cId="3587485305" sldId="347"/>
        </pc:sldMkLst>
        <pc:spChg chg="mod">
          <ac:chgData name="KNS SUB" userId="a49e7185d84df695" providerId="LiveId" clId="{DE603DE8-B0ED-4A33-BF16-06F8CA6DE48D}" dt="2021-08-09T06:45:49.990" v="3710" actId="20577"/>
          <ac:spMkLst>
            <pc:docMk/>
            <pc:sldMk cId="3587485305" sldId="347"/>
            <ac:spMk id="2" creationId="{514BBF44-BBF0-4786-87C7-1D03F45FDA31}"/>
          </ac:spMkLst>
        </pc:spChg>
        <pc:picChg chg="add mod">
          <ac:chgData name="KNS SUB" userId="a49e7185d84df695" providerId="LiveId" clId="{DE603DE8-B0ED-4A33-BF16-06F8CA6DE48D}" dt="2021-08-09T06:45:42.356" v="3679" actId="1076"/>
          <ac:picMkLst>
            <pc:docMk/>
            <pc:sldMk cId="3587485305" sldId="347"/>
            <ac:picMk id="6146" creationId="{5683C74B-AA8C-4E26-A08F-EEDBB04D78A6}"/>
          </ac:picMkLst>
        </pc:picChg>
      </pc:sldChg>
      <pc:sldChg chg="addSp modSp add mod setBg">
        <pc:chgData name="KNS SUB" userId="a49e7185d84df695" providerId="LiveId" clId="{DE603DE8-B0ED-4A33-BF16-06F8CA6DE48D}" dt="2021-08-09T06:56:12.520" v="3840" actId="207"/>
        <pc:sldMkLst>
          <pc:docMk/>
          <pc:sldMk cId="2142392073" sldId="348"/>
        </pc:sldMkLst>
        <pc:spChg chg="mod">
          <ac:chgData name="KNS SUB" userId="a49e7185d84df695" providerId="LiveId" clId="{DE603DE8-B0ED-4A33-BF16-06F8CA6DE48D}" dt="2021-08-09T06:52:43.124" v="3808" actId="20577"/>
          <ac:spMkLst>
            <pc:docMk/>
            <pc:sldMk cId="2142392073" sldId="348"/>
            <ac:spMk id="2" creationId="{22808680-94EF-4E25-8BE1-93C03FA3CD4D}"/>
          </ac:spMkLst>
        </pc:spChg>
        <pc:spChg chg="add mod">
          <ac:chgData name="KNS SUB" userId="a49e7185d84df695" providerId="LiveId" clId="{DE603DE8-B0ED-4A33-BF16-06F8CA6DE48D}" dt="2021-08-09T06:55:58.792" v="3839" actId="1076"/>
          <ac:spMkLst>
            <pc:docMk/>
            <pc:sldMk cId="2142392073" sldId="348"/>
            <ac:spMk id="6" creationId="{F8DA3811-D53E-45E3-A07B-CA196C6C0100}"/>
          </ac:spMkLst>
        </pc:spChg>
        <pc:spChg chg="mod">
          <ac:chgData name="KNS SUB" userId="a49e7185d84df695" providerId="LiveId" clId="{DE603DE8-B0ED-4A33-BF16-06F8CA6DE48D}" dt="2021-08-09T06:55:42.711" v="3837" actId="207"/>
          <ac:spMkLst>
            <pc:docMk/>
            <pc:sldMk cId="2142392073" sldId="348"/>
            <ac:spMk id="8" creationId="{F71F72CB-3826-437D-A659-18921ED20EFA}"/>
          </ac:spMkLst>
        </pc:spChg>
        <pc:graphicFrameChg chg="mod modGraphic">
          <ac:chgData name="KNS SUB" userId="a49e7185d84df695" providerId="LiveId" clId="{DE603DE8-B0ED-4A33-BF16-06F8CA6DE48D}" dt="2021-08-09T06:54:13.061" v="3821" actId="207"/>
          <ac:graphicFrameMkLst>
            <pc:docMk/>
            <pc:sldMk cId="2142392073" sldId="348"/>
            <ac:graphicFrameMk id="3" creationId="{A185ACA2-1D98-4D2A-AEF9-28FAC8B41BDA}"/>
          </ac:graphicFrameMkLst>
        </pc:graphicFrameChg>
        <pc:graphicFrameChg chg="add mod modGraphic">
          <ac:chgData name="KNS SUB" userId="a49e7185d84df695" providerId="LiveId" clId="{DE603DE8-B0ED-4A33-BF16-06F8CA6DE48D}" dt="2021-08-09T06:56:12.520" v="3840" actId="207"/>
          <ac:graphicFrameMkLst>
            <pc:docMk/>
            <pc:sldMk cId="2142392073" sldId="348"/>
            <ac:graphicFrameMk id="5" creationId="{F60E95BF-D428-4776-B37E-8F8B3BC2C139}"/>
          </ac:graphicFrameMkLst>
        </pc:graphicFrameChg>
      </pc:sldChg>
      <pc:sldChg chg="modSp add mod">
        <pc:chgData name="KNS SUB" userId="a49e7185d84df695" providerId="LiveId" clId="{DE603DE8-B0ED-4A33-BF16-06F8CA6DE48D}" dt="2021-08-09T06:58:40.434" v="3865" actId="2711"/>
        <pc:sldMkLst>
          <pc:docMk/>
          <pc:sldMk cId="1296651803" sldId="349"/>
        </pc:sldMkLst>
        <pc:spChg chg="mod">
          <ac:chgData name="KNS SUB" userId="a49e7185d84df695" providerId="LiveId" clId="{DE603DE8-B0ED-4A33-BF16-06F8CA6DE48D}" dt="2021-08-09T06:57:33.865" v="3856" actId="1076"/>
          <ac:spMkLst>
            <pc:docMk/>
            <pc:sldMk cId="1296651803" sldId="349"/>
            <ac:spMk id="6" creationId="{F8DA3811-D53E-45E3-A07B-CA196C6C0100}"/>
          </ac:spMkLst>
        </pc:spChg>
        <pc:spChg chg="mod">
          <ac:chgData name="KNS SUB" userId="a49e7185d84df695" providerId="LiveId" clId="{DE603DE8-B0ED-4A33-BF16-06F8CA6DE48D}" dt="2021-08-09T06:56:32.815" v="3846" actId="20577"/>
          <ac:spMkLst>
            <pc:docMk/>
            <pc:sldMk cId="1296651803" sldId="349"/>
            <ac:spMk id="8" creationId="{F71F72CB-3826-437D-A659-18921ED20EFA}"/>
          </ac:spMkLst>
        </pc:spChg>
        <pc:graphicFrameChg chg="mod modGraphic">
          <ac:chgData name="KNS SUB" userId="a49e7185d84df695" providerId="LiveId" clId="{DE603DE8-B0ED-4A33-BF16-06F8CA6DE48D}" dt="2021-08-09T06:57:17.214" v="3852" actId="207"/>
          <ac:graphicFrameMkLst>
            <pc:docMk/>
            <pc:sldMk cId="1296651803" sldId="349"/>
            <ac:graphicFrameMk id="3" creationId="{A185ACA2-1D98-4D2A-AEF9-28FAC8B41BDA}"/>
          </ac:graphicFrameMkLst>
        </pc:graphicFrameChg>
        <pc:graphicFrameChg chg="mod modGraphic">
          <ac:chgData name="KNS SUB" userId="a49e7185d84df695" providerId="LiveId" clId="{DE603DE8-B0ED-4A33-BF16-06F8CA6DE48D}" dt="2021-08-09T06:58:40.434" v="3865" actId="2711"/>
          <ac:graphicFrameMkLst>
            <pc:docMk/>
            <pc:sldMk cId="1296651803" sldId="349"/>
            <ac:graphicFrameMk id="5" creationId="{F60E95BF-D428-4776-B37E-8F8B3BC2C139}"/>
          </ac:graphicFrameMkLst>
        </pc:graphicFrameChg>
      </pc:sldChg>
      <pc:sldMasterChg chg="modSldLayout">
        <pc:chgData name="KNS SUB" userId="a49e7185d84df695" providerId="LiveId" clId="{DE603DE8-B0ED-4A33-BF16-06F8CA6DE48D}" dt="2021-08-09T05:09:07.923" v="2957" actId="1076"/>
        <pc:sldMasterMkLst>
          <pc:docMk/>
          <pc:sldMasterMk cId="1075558211" sldId="2147483660"/>
        </pc:sldMasterMkLst>
        <pc:sldLayoutChg chg="addSp delSp modSp mod">
          <pc:chgData name="KNS SUB" userId="a49e7185d84df695" providerId="LiveId" clId="{DE603DE8-B0ED-4A33-BF16-06F8CA6DE48D}" dt="2021-08-09T05:09:07.923" v="2957" actId="1076"/>
          <pc:sldLayoutMkLst>
            <pc:docMk/>
            <pc:sldMasterMk cId="1075558211" sldId="2147483660"/>
            <pc:sldLayoutMk cId="3510367911" sldId="2147483672"/>
          </pc:sldLayoutMkLst>
          <pc:spChg chg="add mod">
            <ac:chgData name="KNS SUB" userId="a49e7185d84df695" providerId="LiveId" clId="{DE603DE8-B0ED-4A33-BF16-06F8CA6DE48D}" dt="2021-08-09T05:09:07.923" v="2957" actId="1076"/>
            <ac:spMkLst>
              <pc:docMk/>
              <pc:sldMasterMk cId="1075558211" sldId="2147483660"/>
              <pc:sldLayoutMk cId="3510367911" sldId="2147483672"/>
              <ac:spMk id="2" creationId="{FE88B957-1D30-46AA-9FD6-BAD3F7378CC5}"/>
            </ac:spMkLst>
          </pc:spChg>
          <pc:spChg chg="del mod">
            <ac:chgData name="KNS SUB" userId="a49e7185d84df695" providerId="LiveId" clId="{DE603DE8-B0ED-4A33-BF16-06F8CA6DE48D}" dt="2021-08-09T05:08:50.291" v="2948" actId="478"/>
            <ac:spMkLst>
              <pc:docMk/>
              <pc:sldMasterMk cId="1075558211" sldId="2147483660"/>
              <pc:sldLayoutMk cId="3510367911" sldId="2147483672"/>
              <ac:spMk id="3" creationId="{00000000-0000-0000-0000-000000000000}"/>
            </ac:spMkLst>
          </pc:spChg>
          <pc:spChg chg="add del mod">
            <ac:chgData name="KNS SUB" userId="a49e7185d84df695" providerId="LiveId" clId="{DE603DE8-B0ED-4A33-BF16-06F8CA6DE48D}" dt="2021-08-09T05:04:29.807" v="2909"/>
            <ac:spMkLst>
              <pc:docMk/>
              <pc:sldMasterMk cId="1075558211" sldId="2147483660"/>
              <pc:sldLayoutMk cId="3510367911" sldId="2147483672"/>
              <ac:spMk id="5" creationId="{A77E6892-6133-45B1-BD87-B6078A45690D}"/>
            </ac:spMkLst>
          </pc:spChg>
          <pc:spChg chg="del">
            <ac:chgData name="KNS SUB" userId="a49e7185d84df695" providerId="LiveId" clId="{DE603DE8-B0ED-4A33-BF16-06F8CA6DE48D}" dt="2021-08-09T05:04:21.422" v="2905" actId="478"/>
            <ac:spMkLst>
              <pc:docMk/>
              <pc:sldMasterMk cId="1075558211" sldId="2147483660"/>
              <pc:sldLayoutMk cId="3510367911" sldId="2147483672"/>
              <ac:spMk id="9" creationId="{00000000-0000-0000-0000-000000000000}"/>
            </ac:spMkLst>
          </pc:spChg>
          <pc:spChg chg="del">
            <ac:chgData name="KNS SUB" userId="a49e7185d84df695" providerId="LiveId" clId="{DE603DE8-B0ED-4A33-BF16-06F8CA6DE48D}" dt="2021-08-07T14:47:30.800" v="1147" actId="478"/>
            <ac:spMkLst>
              <pc:docMk/>
              <pc:sldMasterMk cId="1075558211" sldId="2147483660"/>
              <pc:sldLayoutMk cId="3510367911" sldId="2147483672"/>
              <ac:spMk id="10" creationId="{00000000-0000-0000-0000-000000000000}"/>
            </ac:spMkLst>
          </pc:spChg>
          <pc:spChg chg="del">
            <ac:chgData name="KNS SUB" userId="a49e7185d84df695" providerId="LiveId" clId="{DE603DE8-B0ED-4A33-BF16-06F8CA6DE48D}" dt="2021-08-07T14:47:27.259" v="1146" actId="478"/>
            <ac:spMkLst>
              <pc:docMk/>
              <pc:sldMasterMk cId="1075558211" sldId="2147483660"/>
              <pc:sldLayoutMk cId="3510367911" sldId="2147483672"/>
              <ac:spMk id="11" creationId="{00000000-0000-0000-0000-000000000000}"/>
            </ac:spMkLst>
          </pc:spChg>
        </pc:sldLayoutChg>
        <pc:sldLayoutChg chg="addSp delSp modSp mod">
          <pc:chgData name="KNS SUB" userId="a49e7185d84df695" providerId="LiveId" clId="{DE603DE8-B0ED-4A33-BF16-06F8CA6DE48D}" dt="2021-08-09T05:07:21.663" v="2930" actId="113"/>
          <pc:sldLayoutMkLst>
            <pc:docMk/>
            <pc:sldMasterMk cId="1075558211" sldId="2147483660"/>
            <pc:sldLayoutMk cId="392529490" sldId="2147483673"/>
          </pc:sldLayoutMkLst>
          <pc:spChg chg="add mod">
            <ac:chgData name="KNS SUB" userId="a49e7185d84df695" providerId="LiveId" clId="{DE603DE8-B0ED-4A33-BF16-06F8CA6DE48D}" dt="2021-08-09T05:07:21.663" v="2930" actId="113"/>
            <ac:spMkLst>
              <pc:docMk/>
              <pc:sldMasterMk cId="1075558211" sldId="2147483660"/>
              <pc:sldLayoutMk cId="392529490" sldId="2147483673"/>
              <ac:spMk id="2" creationId="{CFDDA58E-4A6A-44EF-8978-F0C143FD860D}"/>
            </ac:spMkLst>
          </pc:spChg>
          <pc:spChg chg="del mod">
            <ac:chgData name="KNS SUB" userId="a49e7185d84df695" providerId="LiveId" clId="{DE603DE8-B0ED-4A33-BF16-06F8CA6DE48D}" dt="2021-08-09T05:07:10.739" v="2921" actId="478"/>
            <ac:spMkLst>
              <pc:docMk/>
              <pc:sldMasterMk cId="1075558211" sldId="2147483660"/>
              <pc:sldLayoutMk cId="392529490" sldId="2147483673"/>
              <ac:spMk id="3" creationId="{00000000-0000-0000-0000-000000000000}"/>
            </ac:spMkLst>
          </pc:spChg>
          <pc:spChg chg="del">
            <ac:chgData name="KNS SUB" userId="a49e7185d84df695" providerId="LiveId" clId="{DE603DE8-B0ED-4A33-BF16-06F8CA6DE48D}" dt="2021-08-07T14:47:57.440" v="1149" actId="478"/>
            <ac:spMkLst>
              <pc:docMk/>
              <pc:sldMasterMk cId="1075558211" sldId="2147483660"/>
              <pc:sldLayoutMk cId="392529490" sldId="2147483673"/>
              <ac:spMk id="7" creationId="{00000000-0000-0000-0000-000000000000}"/>
            </ac:spMkLst>
          </pc:spChg>
          <pc:spChg chg="del">
            <ac:chgData name="KNS SUB" userId="a49e7185d84df695" providerId="LiveId" clId="{DE603DE8-B0ED-4A33-BF16-06F8CA6DE48D}" dt="2021-08-09T05:06:51.888" v="2917" actId="478"/>
            <ac:spMkLst>
              <pc:docMk/>
              <pc:sldMasterMk cId="1075558211" sldId="2147483660"/>
              <pc:sldLayoutMk cId="392529490" sldId="2147483673"/>
              <ac:spMk id="9"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FC19C-F8F8-4B6A-8FAA-0B6FD596F4BF}" type="datetimeFigureOut">
              <a:rPr lang="en-IN" smtClean="0"/>
              <a:t>09-08-2021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DF171-4392-4EBE-9022-D3CA355A9717}" type="slidenum">
              <a:rPr lang="en-IN" smtClean="0"/>
              <a:t>‹#›</a:t>
            </a:fld>
            <a:endParaRPr lang="en-IN"/>
          </a:p>
        </p:txBody>
      </p:sp>
    </p:spTree>
    <p:extLst>
      <p:ext uri="{BB962C8B-B14F-4D97-AF65-F5344CB8AC3E}">
        <p14:creationId xmlns:p14="http://schemas.microsoft.com/office/powerpoint/2010/main" val="269138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architecture/cloud-adoption/decision-guides/software-defined-network/inde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product-categories/securit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WAF"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aka.ms/CAF" TargetMode="External"/><Relationship Id="rId4" Type="http://schemas.openxmlformats.org/officeDocument/2006/relationships/hyperlink" Target="https://aka.ms/BenchmarkDoc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architecture/cloud-adoption/governance/governance-disciplines" TargetMode="External"/><Relationship Id="rId5" Type="http://schemas.openxmlformats.org/officeDocument/2006/relationships/hyperlink" Target="https://docs.microsoft.com/en-us/azure/architecture/cloud-adoption/governance/identity-baseline/index" TargetMode="External"/><Relationship Id="rId4" Type="http://schemas.openxmlformats.org/officeDocument/2006/relationships/hyperlink" Target="https://docs.microsoft.com/en-us/azure/architecture/cloud-adoption/governance/identity-baseline/toolchai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product-categories/compu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product-categories/databas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ka.ms/o365endpoints" TargetMode="External"/><Relationship Id="rId3" Type="http://schemas.openxmlformats.org/officeDocument/2006/relationships/hyperlink" Target="https://blogs.msdn.microsoft.com/azurecat/2017/12/14/mesh-and-hub-and-spoke-networks-on-azure-architectural-considerations-for-virtual-network-peering/" TargetMode="External"/><Relationship Id="rId7" Type="http://schemas.openxmlformats.org/officeDocument/2006/relationships/hyperlink" Target="https://powerbi.microsoft.com/documentation/powerbi-admin-power-bi-expressrout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docs.microsoft.com/intune/get-started/network-infrastructure-requirements-for-microsoft-intune" TargetMode="External"/><Relationship Id="rId5" Type="http://schemas.openxmlformats.org/officeDocument/2006/relationships/hyperlink" Target="https://www.microsoft.com/download/details.aspx?id=53602" TargetMode="External"/><Relationship Id="rId10" Type="http://schemas.openxmlformats.org/officeDocument/2006/relationships/hyperlink" Target="https://aka.ms/o365networkingprinciples" TargetMode="External"/><Relationship Id="rId4" Type="http://schemas.openxmlformats.org/officeDocument/2006/relationships/hyperlink" Target="https://www.microsoft.com/download/details.aspx?id=41653" TargetMode="External"/><Relationship Id="rId9" Type="http://schemas.openxmlformats.org/officeDocument/2006/relationships/hyperlink" Target="https://support.office.com/en-us/article/managing-expressroute-for-office-365-connectivity-e4468915-15e1-4530-9361-cd18ce82e231"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in/azure/azure-monitor/overvie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product-categories/stor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blog/geo-zone-redundant-storage-in-azure-now-in-pre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product-categories/network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product-categories/network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oduct-categories/network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4</a:t>
            </a:fld>
            <a:endParaRPr lang="en-IN"/>
          </a:p>
        </p:txBody>
      </p:sp>
    </p:spTree>
    <p:extLst>
      <p:ext uri="{BB962C8B-B14F-4D97-AF65-F5344CB8AC3E}">
        <p14:creationId xmlns:p14="http://schemas.microsoft.com/office/powerpoint/2010/main" val="302222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a:p>
            <a:r>
              <a:rPr lang="en-IN">
                <a:hlinkClick r:id="rId3"/>
              </a:rPr>
              <a:t>https://docs.microsoft.com/en-us/azure/architecture/cloud-adoption/decision-guides/software-defined-network/index</a:t>
            </a:r>
            <a:endParaRPr lang="en-IN"/>
          </a:p>
          <a:p>
            <a:endParaRPr lang="en-IN"/>
          </a:p>
          <a:p>
            <a:endParaRPr lang="en-IN"/>
          </a:p>
        </p:txBody>
      </p:sp>
      <p:sp>
        <p:nvSpPr>
          <p:cNvPr id="4" name="Slide Number Placeholder 3"/>
          <p:cNvSpPr>
            <a:spLocks noGrp="1"/>
          </p:cNvSpPr>
          <p:nvPr>
            <p:ph type="sldNum" sz="quarter" idx="5"/>
          </p:nvPr>
        </p:nvSpPr>
        <p:spPr/>
        <p:txBody>
          <a:bodyPr/>
          <a:lstStyle/>
          <a:p>
            <a:fld id="{187DF171-4392-4EBE-9022-D3CA355A9717}" type="slidenum">
              <a:rPr lang="en-IN" smtClean="0"/>
              <a:t>19</a:t>
            </a:fld>
            <a:endParaRPr lang="en-IN"/>
          </a:p>
        </p:txBody>
      </p:sp>
    </p:spTree>
    <p:extLst>
      <p:ext uri="{BB962C8B-B14F-4D97-AF65-F5344CB8AC3E}">
        <p14:creationId xmlns:p14="http://schemas.microsoft.com/office/powerpoint/2010/main" val="289919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https://docs.microsoft.com/en-us/azure/cloud-adoption-framework/decision-guides/software-defined-network/</a:t>
            </a:r>
          </a:p>
        </p:txBody>
      </p:sp>
      <p:sp>
        <p:nvSpPr>
          <p:cNvPr id="4" name="Slide Number Placeholder 3"/>
          <p:cNvSpPr>
            <a:spLocks noGrp="1"/>
          </p:cNvSpPr>
          <p:nvPr>
            <p:ph type="sldNum" sz="quarter" idx="5"/>
          </p:nvPr>
        </p:nvSpPr>
        <p:spPr/>
        <p:txBody>
          <a:bodyPr/>
          <a:lstStyle/>
          <a:p>
            <a:fld id="{187DF171-4392-4EBE-9022-D3CA355A9717}" type="slidenum">
              <a:rPr lang="en-IN" smtClean="0"/>
              <a:t>20</a:t>
            </a:fld>
            <a:endParaRPr lang="en-IN"/>
          </a:p>
        </p:txBody>
      </p:sp>
    </p:spTree>
    <p:extLst>
      <p:ext uri="{BB962C8B-B14F-4D97-AF65-F5344CB8AC3E}">
        <p14:creationId xmlns:p14="http://schemas.microsoft.com/office/powerpoint/2010/main" val="308783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https://techcommunity.microsoft.com/t5/ITOps-Talk-Blog/What-is-the-difference-between-Azure-Application-Gateway-Load/ba-p/572912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1" u="none" strike="noStrike" kern="1200" cap="none" spc="0" normalizeH="0" baseline="0" noProof="0" dirty="0">
                <a:ln>
                  <a:noFill/>
                </a:ln>
                <a:solidFill>
                  <a:srgbClr val="000000"/>
                </a:solidFill>
                <a:effectLst/>
                <a:uLnTx/>
                <a:uFillTx/>
                <a:latin typeface="Segoe UI"/>
                <a:ea typeface="+mn-ea"/>
                <a:cs typeface="+mn-cs"/>
              </a:rPr>
              <a:t>https://blogs.msdn.microsoft.com/ukhybridcloud/2018/09/12/a-decision-tree-for-azure-networking/</a:t>
            </a:r>
          </a:p>
          <a:p>
            <a:endParaRPr lang="en-IN" dirty="0"/>
          </a:p>
        </p:txBody>
      </p:sp>
      <p:sp>
        <p:nvSpPr>
          <p:cNvPr id="4" name="Slide Number Placeholder 3"/>
          <p:cNvSpPr>
            <a:spLocks noGrp="1"/>
          </p:cNvSpPr>
          <p:nvPr>
            <p:ph type="sldNum" sz="quarter" idx="5"/>
          </p:nvPr>
        </p:nvSpPr>
        <p:spPr/>
        <p:txBody>
          <a:bodyPr/>
          <a:lstStyle/>
          <a:p>
            <a:fld id="{187DF171-4392-4EBE-9022-D3CA355A9717}" type="slidenum">
              <a:rPr lang="en-IN" smtClean="0"/>
              <a:t>21</a:t>
            </a:fld>
            <a:endParaRPr lang="en-IN"/>
          </a:p>
        </p:txBody>
      </p:sp>
    </p:spTree>
    <p:extLst>
      <p:ext uri="{BB962C8B-B14F-4D97-AF65-F5344CB8AC3E}">
        <p14:creationId xmlns:p14="http://schemas.microsoft.com/office/powerpoint/2010/main" val="284315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https://docs.microsoft.com/en-us/azure/cloud-adoption-framework/ready/considerations/networking-options</a:t>
            </a:r>
          </a:p>
        </p:txBody>
      </p:sp>
      <p:sp>
        <p:nvSpPr>
          <p:cNvPr id="4" name="Slide Number Placeholder 3"/>
          <p:cNvSpPr>
            <a:spLocks noGrp="1"/>
          </p:cNvSpPr>
          <p:nvPr>
            <p:ph type="sldNum" sz="quarter" idx="5"/>
          </p:nvPr>
        </p:nvSpPr>
        <p:spPr/>
        <p:txBody>
          <a:bodyPr/>
          <a:lstStyle/>
          <a:p>
            <a:fld id="{187DF171-4392-4EBE-9022-D3CA355A9717}" type="slidenum">
              <a:rPr lang="en-IN" smtClean="0"/>
              <a:t>22</a:t>
            </a:fld>
            <a:endParaRPr lang="en-IN"/>
          </a:p>
        </p:txBody>
      </p:sp>
    </p:spTree>
    <p:extLst>
      <p:ext uri="{BB962C8B-B14F-4D97-AF65-F5344CB8AC3E}">
        <p14:creationId xmlns:p14="http://schemas.microsoft.com/office/powerpoint/2010/main" val="88731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https://docs.microsoft.com/en-us/azure/architecture/guide/technology-choices/load-balancing-overview</a:t>
            </a:r>
          </a:p>
        </p:txBody>
      </p:sp>
      <p:sp>
        <p:nvSpPr>
          <p:cNvPr id="4" name="Slide Number Placeholder 3"/>
          <p:cNvSpPr>
            <a:spLocks noGrp="1"/>
          </p:cNvSpPr>
          <p:nvPr>
            <p:ph type="sldNum" sz="quarter" idx="5"/>
          </p:nvPr>
        </p:nvSpPr>
        <p:spPr/>
        <p:txBody>
          <a:bodyPr/>
          <a:lstStyle/>
          <a:p>
            <a:fld id="{187DF171-4392-4EBE-9022-D3CA355A9717}" type="slidenum">
              <a:rPr lang="en-IN" smtClean="0"/>
              <a:t>23</a:t>
            </a:fld>
            <a:endParaRPr lang="en-IN"/>
          </a:p>
        </p:txBody>
      </p:sp>
    </p:spTree>
    <p:extLst>
      <p:ext uri="{BB962C8B-B14F-4D97-AF65-F5344CB8AC3E}">
        <p14:creationId xmlns:p14="http://schemas.microsoft.com/office/powerpoint/2010/main" val="319369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mj-lt"/>
                <a:hlinkClick r:id="rId3"/>
              </a:rPr>
              <a:t>https://azure.microsoft.com/en-us/product-categories/security/</a:t>
            </a:r>
            <a:endParaRPr lang="en-IN" sz="1200" dirty="0">
              <a:latin typeface="+mj-lt"/>
            </a:endParaRP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26</a:t>
            </a:fld>
            <a:endParaRPr lang="en-IN"/>
          </a:p>
        </p:txBody>
      </p:sp>
    </p:spTree>
    <p:extLst>
      <p:ext uri="{BB962C8B-B14F-4D97-AF65-F5344CB8AC3E}">
        <p14:creationId xmlns:p14="http://schemas.microsoft.com/office/powerpoint/2010/main" val="510503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This is a visual depiction of how securing business assets maps to technical implementation and Microsoft security guidance to help you with each step</a:t>
            </a: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27</a:t>
            </a:fld>
            <a:endParaRPr lang="en-IN"/>
          </a:p>
        </p:txBody>
      </p:sp>
    </p:spTree>
    <p:extLst>
      <p:ext uri="{BB962C8B-B14F-4D97-AF65-F5344CB8AC3E}">
        <p14:creationId xmlns:p14="http://schemas.microsoft.com/office/powerpoint/2010/main" val="298287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Microsoft is simplifying security by providing native security capabilities to secure Azure, our other cloud platforms, and 3</a:t>
            </a:r>
            <a:r>
              <a:rPr lang="en-US" baseline="30000" dirty="0"/>
              <a:t>rd</a:t>
            </a:r>
            <a:r>
              <a:rPr lang="en-US" dirty="0"/>
              <a:t> party cloud platforms </a:t>
            </a:r>
          </a:p>
          <a:p>
            <a:endParaRPr lang="en-US" dirty="0"/>
          </a:p>
          <a:p>
            <a:r>
              <a:rPr lang="en-US" dirty="0"/>
              <a:t>Microsoft focuses both on integrating with security capabilities that customers already have </a:t>
            </a:r>
            <a:r>
              <a:rPr lang="en-US" i="1" dirty="0"/>
              <a:t>and</a:t>
            </a:r>
            <a:r>
              <a:rPr lang="en-US" dirty="0"/>
              <a:t> on simplifying security for organizations by integrating security capabilities into our platforms. This diagram focuses primarily on native controls to show how these can help security professionals spend more of their time and attention on attacks rather than on the challenges of integrating different security technologies together. </a:t>
            </a:r>
          </a:p>
          <a:p>
            <a:endParaRPr lang="en-US" dirty="0"/>
          </a:p>
          <a:p>
            <a:r>
              <a:rPr lang="en-US" dirty="0"/>
              <a:t>In order to provide assurances of confidentiality, integrity, and availability to systems and data, security needs visibility and control:</a:t>
            </a:r>
          </a:p>
          <a:p>
            <a:pPr marL="171450" indent="-171450">
              <a:buFont typeface="Arial" panose="020B0604020202020204" pitchFamily="34" charset="0"/>
              <a:buChar char="•"/>
            </a:pPr>
            <a:r>
              <a:rPr lang="en-US" b="1" dirty="0"/>
              <a:t>Visibility </a:t>
            </a:r>
            <a:r>
              <a:rPr lang="en-US" dirty="0"/>
              <a:t>– of threats, risk factors and organizational status/compliance with these, and raw activity logs to enable deep investigation and hunting </a:t>
            </a:r>
          </a:p>
          <a:p>
            <a:pPr marL="171450" indent="-171450">
              <a:buFont typeface="Arial" panose="020B0604020202020204" pitchFamily="34" charset="0"/>
              <a:buChar char="•"/>
            </a:pPr>
            <a:r>
              <a:rPr lang="en-US" b="1" dirty="0"/>
              <a:t>Control </a:t>
            </a:r>
            <a:r>
              <a:rPr lang="en-US" dirty="0"/>
              <a:t>– Governance and enforcement for enterprise policy and standards and preventive controls to block unauthorized access and activities</a:t>
            </a:r>
          </a:p>
          <a:p>
            <a:endParaRPr lang="en-US" dirty="0"/>
          </a:p>
          <a:p>
            <a:r>
              <a:rPr lang="en-US" b="1" dirty="0"/>
              <a:t>CLICK 1 – Logging Chapter</a:t>
            </a:r>
          </a:p>
          <a:p>
            <a:endParaRPr lang="en-US" b="0" dirty="0"/>
          </a:p>
          <a:p>
            <a:r>
              <a:rPr lang="en-US" b="0" dirty="0"/>
              <a:t>For visibility, most customers start by asking us for logs (with the assumption that they can turn them into alerts with a SIEM)</a:t>
            </a:r>
          </a:p>
          <a:p>
            <a:endParaRPr lang="en-US" b="0" dirty="0"/>
          </a:p>
          <a:p>
            <a:r>
              <a:rPr lang="en-US" b="0" dirty="0"/>
              <a:t>We provide these logs, but we have also learned that it’s very difficult to create high quality alerts fast on a new (unfamiliar) platform with classic approaches like static rules in a SIEM. Because of this, we have invested in providing customers high quality security alerts on assets on Azure. </a:t>
            </a:r>
          </a:p>
          <a:p>
            <a:r>
              <a:rPr lang="en-US" b="0" dirty="0"/>
              <a:t>We have learned that quality really matters because security analysts can waste a massive amount of time and effort investigating false alarms (false positives) and miss out on real attacks (which progress and create more damage while going unnoticed)</a:t>
            </a:r>
          </a:p>
          <a:p>
            <a:endParaRPr lang="en-US" b="1" dirty="0"/>
          </a:p>
          <a:p>
            <a:r>
              <a:rPr lang="en-US" b="0" i="1" dirty="0"/>
              <a:t>Azure Sentinel </a:t>
            </a:r>
            <a:r>
              <a:rPr lang="en-US" b="0" dirty="0"/>
              <a:t>- In addition to this deep visibility provided by high quality alerts, organizations need a broad view across their estate to correlate what’s happening in Azure to other parts of multi-stage attacks. This drove our investment into create Azure Sentinel with native cloud services to provide an integrated experience for SIEM, SOAR, and UEBA </a:t>
            </a:r>
          </a:p>
          <a:p>
            <a:r>
              <a:rPr lang="en-US" b="0" dirty="0"/>
              <a:t>	</a:t>
            </a:r>
            <a:r>
              <a:rPr lang="en-US" b="0" i="1" dirty="0"/>
              <a:t>[Security Information Event Management (SIEM) | Security Orchestration, Automation, and Response (SOAR) | User &amp; Entity Behavior Analytics (UEBA)]</a:t>
            </a:r>
          </a:p>
          <a:p>
            <a:endParaRPr lang="en-US" b="0" dirty="0"/>
          </a:p>
          <a:p>
            <a:r>
              <a:rPr lang="en-US" b="0" i="1" dirty="0"/>
              <a:t>Secure Score - </a:t>
            </a:r>
            <a:r>
              <a:rPr lang="en-US" b="0" dirty="0"/>
              <a:t>Organizations also need broad visibility into their risk and security posture across their estate. Microsoft has invested into Secure Score to provide this view to help organizations understand top risks, prioritize them, and mitigate them. </a:t>
            </a:r>
          </a:p>
          <a:p>
            <a:endParaRPr lang="en-US" b="1" dirty="0"/>
          </a:p>
          <a:p>
            <a:r>
              <a:rPr lang="en-US" b="1" dirty="0"/>
              <a:t>CLICK 2 – Protecting Access to Azure</a:t>
            </a:r>
          </a:p>
          <a:p>
            <a:endParaRPr lang="en-US" b="1" dirty="0"/>
          </a:p>
          <a:p>
            <a:r>
              <a:rPr lang="en-US" b="0" i="1" dirty="0"/>
              <a:t>Microsoft 365 Defender (and logs) - </a:t>
            </a:r>
            <a:r>
              <a:rPr lang="en-US" b="0" dirty="0"/>
              <a:t>We have learned that keeping Azure assets secure requires keeping the identities and devices connecting to Azure secure. We have invested into high quality detection and response systems for endpoints, identity, Office 365, and many other resources (collectively called extended detection and responses – XDR)</a:t>
            </a:r>
          </a:p>
          <a:p>
            <a:endParaRPr lang="en-US" b="1" dirty="0"/>
          </a:p>
          <a:p>
            <a:r>
              <a:rPr lang="en-US" b="0" i="1" dirty="0"/>
              <a:t>Zero Trust Access Control </a:t>
            </a:r>
            <a:r>
              <a:rPr lang="en-US" b="1" dirty="0"/>
              <a:t>- </a:t>
            </a:r>
            <a:r>
              <a:rPr lang="en-US" b="0" dirty="0"/>
              <a:t>We take these signals and other best practices into our unified endpoint management (and security) capabilities and into our Zero Trust Access Control strategy that explicit validates trust before granting access to resources in Azure (and also any legacy applications published through Azure AD App Proxy in Azure/on-premises, or Office 365, SaaS apps, etc.)</a:t>
            </a:r>
          </a:p>
          <a:p>
            <a:endParaRPr lang="en-US" b="0" dirty="0"/>
          </a:p>
          <a:p>
            <a:r>
              <a:rPr lang="en-US" b="1" dirty="0"/>
              <a:t>CLICK 3 – Data Plane Security</a:t>
            </a:r>
          </a:p>
          <a:p>
            <a:endParaRPr lang="en-US" b="1" dirty="0"/>
          </a:p>
          <a:p>
            <a:r>
              <a:rPr lang="en-US" b="0" dirty="0"/>
              <a:t>This is the traditional approach that most security folks are familiar with. Data Plane security is about protecting workloads individually and in aggregate using network security, Firewalls, host OS security, code security, key management, identity security, web application firewalls, traffic inspection, and the like. </a:t>
            </a:r>
          </a:p>
          <a:p>
            <a:endParaRPr lang="en-US" b="0" dirty="0"/>
          </a:p>
          <a:p>
            <a:r>
              <a:rPr lang="en-US" b="0" dirty="0"/>
              <a:t>Microsoft has invested in providing both </a:t>
            </a:r>
          </a:p>
          <a:p>
            <a:pPr marL="171450" indent="-171450">
              <a:buFont typeface="Arial" panose="020B0604020202020204" pitchFamily="34" charset="0"/>
              <a:buChar char="•"/>
            </a:pPr>
            <a:r>
              <a:rPr lang="en-US" b="1" dirty="0"/>
              <a:t>Support for existing capabilities </a:t>
            </a:r>
            <a:r>
              <a:rPr lang="en-US" b="0" dirty="0"/>
              <a:t>that organizations have invested into (skills, processes, licensing)</a:t>
            </a:r>
          </a:p>
          <a:p>
            <a:pPr marL="171450" indent="-171450">
              <a:buFont typeface="Arial" panose="020B0604020202020204" pitchFamily="34" charset="0"/>
              <a:buChar char="•"/>
            </a:pPr>
            <a:r>
              <a:rPr lang="en-US" b="1" dirty="0"/>
              <a:t>Native capabilities </a:t>
            </a:r>
            <a:r>
              <a:rPr lang="en-US" b="0" dirty="0"/>
              <a:t>that simplify integration and operation so that your team can focus on attacks and defenses rather than technical integration tasks</a:t>
            </a:r>
          </a:p>
          <a:p>
            <a:endParaRPr lang="en-US" b="1" dirty="0"/>
          </a:p>
          <a:p>
            <a:r>
              <a:rPr lang="en-US" b="0" i="1" dirty="0"/>
              <a:t>Azure Well Architected Framework - </a:t>
            </a:r>
            <a:r>
              <a:rPr lang="en-US" b="0" dirty="0"/>
              <a:t>Microsoft publishes guidance on architecting workloads focusing on security, performance, cost optimization, reliability and more. </a:t>
            </a:r>
          </a:p>
          <a:p>
            <a:r>
              <a:rPr lang="en-US" dirty="0">
                <a:hlinkClick r:id="rId3"/>
              </a:rPr>
              <a:t>https://aka.ms/WAF</a:t>
            </a:r>
            <a:endParaRPr lang="en-US" dirty="0"/>
          </a:p>
          <a:p>
            <a:endParaRPr lang="en-US" b="1" dirty="0"/>
          </a:p>
          <a:p>
            <a:r>
              <a:rPr lang="en-US" b="1" dirty="0"/>
              <a:t>CLICK 4 – Management Plane Security</a:t>
            </a:r>
          </a:p>
          <a:p>
            <a:endParaRPr lang="en-US" b="1" dirty="0"/>
          </a:p>
          <a:p>
            <a:r>
              <a:rPr lang="en-US" b="0" i="1" dirty="0"/>
              <a:t>Management plane Security </a:t>
            </a:r>
            <a:r>
              <a:rPr lang="en-US" b="0" dirty="0"/>
              <a:t>is a new set of security capabilities that takes advantage of the software defined nature of Azure datacenters (which weren’t possible in physical datacenters). Most folks are aware that the software-defined datacenter model in Azure allows for immediate provisioning of resources (through Azure Resource Manager - ARM), but many don’t realize that this same mechanism allows you </a:t>
            </a:r>
            <a:r>
              <a:rPr lang="en-US" b="0" i="0" dirty="0"/>
              <a:t>to apply security policy, roles, and other controls to workloads </a:t>
            </a:r>
          </a:p>
          <a:p>
            <a:endParaRPr lang="en-US" b="0" i="0" dirty="0"/>
          </a:p>
          <a:p>
            <a:r>
              <a:rPr lang="en-US" b="0" i="0" dirty="0"/>
              <a:t>This ambient security in the platform itself allows you to create guardrails for developers and application/workload owners that establish consistent security in your Azure environment. </a:t>
            </a:r>
            <a:endParaRPr lang="en-US" dirty="0"/>
          </a:p>
          <a:p>
            <a:endParaRPr lang="en-US" dirty="0"/>
          </a:p>
          <a:p>
            <a:r>
              <a:rPr lang="en-US" b="0" i="1" dirty="0"/>
              <a:t>Azure Security Benchmarks (ASB) [Middle]- </a:t>
            </a:r>
            <a:r>
              <a:rPr lang="en-US" b="0" dirty="0"/>
              <a:t>Microsoft publishes guidance on architecting workloads focusing on security, performance, cost optimization, reliability and more. </a:t>
            </a:r>
          </a:p>
          <a:p>
            <a:r>
              <a:rPr lang="en-US" dirty="0">
                <a:hlinkClick r:id="rId4"/>
              </a:rPr>
              <a:t>https://aka.ms/BenchmarkDocs</a:t>
            </a:r>
            <a:endParaRPr lang="en-US" dirty="0"/>
          </a:p>
          <a:p>
            <a:endParaRPr lang="en-US" dirty="0"/>
          </a:p>
          <a:p>
            <a:r>
              <a:rPr lang="en-US" b="0" i="1" dirty="0"/>
              <a:t>Azure Cloud Adoption Framework (CAF) [Top Right] - </a:t>
            </a:r>
            <a:r>
              <a:rPr lang="en-US" b="0" dirty="0"/>
              <a:t>Microsoft publishes guidance on overall cloud adoption covering strategy, planning, governance, cost optimization, security, and more. </a:t>
            </a:r>
          </a:p>
          <a:p>
            <a:r>
              <a:rPr lang="en-US" dirty="0">
                <a:hlinkClick r:id="rId5"/>
              </a:rPr>
              <a:t>https://aka.ms/CAF</a:t>
            </a:r>
            <a:endParaRPr lang="en-US" dirty="0"/>
          </a:p>
          <a:p>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dirty="0">
                <a:gradFill>
                  <a:gsLst>
                    <a:gs pos="34000">
                      <a:schemeClr val="tx1"/>
                    </a:gs>
                    <a:gs pos="85000">
                      <a:schemeClr val="tx1"/>
                    </a:gs>
                  </a:gsLst>
                  <a:lin ang="5400000" scaled="1"/>
                </a:gradFill>
              </a:rPr>
              <a:t>Additional Notes: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dirty="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privileged attack surface with Infrastructure as Code and secure automation (though they still have to rigorously secure the accounts and systems that have administrative access to the automation)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dirty="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their overall security risk by “shifting left” – directly integrating security into CI/CD pipeline and other automated processes. </a:t>
            </a:r>
          </a:p>
          <a:p>
            <a:endParaRPr lang="en-US" dirty="0"/>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30</a:t>
            </a:fld>
            <a:endParaRPr lang="en-IN"/>
          </a:p>
        </p:txBody>
      </p:sp>
    </p:spTree>
    <p:extLst>
      <p:ext uri="{BB962C8B-B14F-4D97-AF65-F5344CB8AC3E}">
        <p14:creationId xmlns:p14="http://schemas.microsoft.com/office/powerpoint/2010/main" val="3610409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https://docs.microsoft.com/en-us/azure/cloud-adoption-framework/decision-guides/logging-and-reporting/</a:t>
            </a:r>
          </a:p>
        </p:txBody>
      </p:sp>
      <p:sp>
        <p:nvSpPr>
          <p:cNvPr id="4" name="Slide Number Placeholder 3"/>
          <p:cNvSpPr>
            <a:spLocks noGrp="1"/>
          </p:cNvSpPr>
          <p:nvPr>
            <p:ph type="sldNum" sz="quarter" idx="5"/>
          </p:nvPr>
        </p:nvSpPr>
        <p:spPr/>
        <p:txBody>
          <a:bodyPr/>
          <a:lstStyle/>
          <a:p>
            <a:fld id="{187DF171-4392-4EBE-9022-D3CA355A9717}" type="slidenum">
              <a:rPr lang="en-IN" smtClean="0"/>
              <a:t>34</a:t>
            </a:fld>
            <a:endParaRPr lang="en-IN"/>
          </a:p>
        </p:txBody>
      </p:sp>
    </p:spTree>
    <p:extLst>
      <p:ext uri="{BB962C8B-B14F-4D97-AF65-F5344CB8AC3E}">
        <p14:creationId xmlns:p14="http://schemas.microsoft.com/office/powerpoint/2010/main" val="327625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https://docs.microsoft.com/en-us/azure/active-directory/hybrid/choose-ad-authn</a:t>
            </a:r>
            <a:endParaRPr lang="en-GB"/>
          </a:p>
          <a:p>
            <a:endParaRPr lang="en-IN"/>
          </a:p>
          <a:p>
            <a:r>
              <a:rPr lang="en-IN"/>
              <a:t>Identity Baseline Tools</a:t>
            </a:r>
          </a:p>
          <a:p>
            <a:r>
              <a:rPr lang="en-IN">
                <a:hlinkClick r:id="rId4"/>
              </a:rPr>
              <a:t>https://docs.microsoft.com/en-us/azure/architecture/cloud-adoption/governance/identity-baseline/toolchain</a:t>
            </a:r>
            <a:endParaRPr lang="en-IN"/>
          </a:p>
          <a:p>
            <a:endParaRPr lang="en-IN"/>
          </a:p>
          <a:p>
            <a:r>
              <a:rPr lang="en-US" sz="1200" b="0" i="0" u="sng" kern="1200">
                <a:solidFill>
                  <a:schemeClr val="tx1"/>
                </a:solidFill>
                <a:effectLst/>
                <a:latin typeface="+mn-lt"/>
                <a:ea typeface="+mn-ea"/>
                <a:cs typeface="+mn-cs"/>
                <a:hlinkClick r:id="rId5"/>
              </a:rPr>
              <a:t>Identity Baseline</a:t>
            </a:r>
            <a:r>
              <a:rPr lang="en-US" sz="1200" b="0" i="0" kern="1200">
                <a:solidFill>
                  <a:schemeClr val="tx1"/>
                </a:solidFill>
                <a:effectLst/>
                <a:latin typeface="+mn-lt"/>
                <a:ea typeface="+mn-ea"/>
                <a:cs typeface="+mn-cs"/>
              </a:rPr>
              <a:t> is one of the </a:t>
            </a:r>
            <a:r>
              <a:rPr lang="en-US" sz="1200" b="0" i="0" u="sng" kern="1200">
                <a:solidFill>
                  <a:schemeClr val="tx1"/>
                </a:solidFill>
                <a:effectLst/>
                <a:latin typeface="+mn-lt"/>
                <a:ea typeface="+mn-ea"/>
                <a:cs typeface="+mn-cs"/>
                <a:hlinkClick r:id="rId6"/>
              </a:rPr>
              <a:t>Five Disciplines of Cloud Governance</a:t>
            </a:r>
            <a:r>
              <a:rPr lang="en-US" sz="1200" b="0" i="0" kern="1200">
                <a:solidFill>
                  <a:schemeClr val="tx1"/>
                </a:solidFill>
                <a:effectLst/>
                <a:latin typeface="+mn-lt"/>
                <a:ea typeface="+mn-ea"/>
                <a:cs typeface="+mn-cs"/>
              </a:rPr>
              <a:t>. This discipline focuses on ways of establishing policies that ensure consistency and continuity of user identities regardless of the cloud provider that hosts the application or workload.</a:t>
            </a:r>
          </a:p>
          <a:p>
            <a:endParaRPr lang="en-US" sz="1200" b="0" i="0" kern="1200">
              <a:solidFill>
                <a:schemeClr val="tx1"/>
              </a:solidFill>
              <a:effectLst/>
              <a:latin typeface="+mn-lt"/>
              <a:ea typeface="+mn-ea"/>
              <a:cs typeface="+mn-cs"/>
            </a:endParaRPr>
          </a:p>
          <a:p>
            <a:r>
              <a:rPr lang="en-IN"/>
              <a:t>Selecting Right Auth Model with AAD</a:t>
            </a:r>
          </a:p>
          <a:p>
            <a:r>
              <a:rPr lang="en-IN"/>
              <a:t>https://youtu.be/YtW2cmVqSEw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CA1D19-A007-41FE-A0EC-929416E26AD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92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i="1" dirty="0">
                <a:latin typeface="+mj-lt"/>
                <a:hlinkClick r:id="rId3"/>
              </a:rPr>
              <a:t>https://azure.microsoft.com/en-us/product-categories/compute/</a:t>
            </a:r>
            <a:endParaRPr lang="en-IN" sz="1200" i="1" dirty="0">
              <a:latin typeface="+mj-lt"/>
            </a:endParaRP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6</a:t>
            </a:fld>
            <a:endParaRPr lang="en-IN"/>
          </a:p>
        </p:txBody>
      </p:sp>
    </p:spTree>
    <p:extLst>
      <p:ext uri="{BB962C8B-B14F-4D97-AF65-F5344CB8AC3E}">
        <p14:creationId xmlns:p14="http://schemas.microsoft.com/office/powerpoint/2010/main" val="1412080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hlinkClick r:id="rId3"/>
              </a:rPr>
              <a:t>https://azure.microsoft.com/en-us/product-categories/databases/</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CA1D19-A007-41FE-A0EC-929416E26AD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70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71717"/>
                </a:solidFill>
                <a:effectLst/>
                <a:latin typeface="Segoe UI" panose="020B0502040204020203" pitchFamily="34" charset="0"/>
              </a:rPr>
              <a:t>For each application or service you'll deploy to your landing zone environment, use the following decision tree as a starting point to help you determine the appropriate data store services to use:</a:t>
            </a:r>
            <a:endParaRPr lang="en-SG"/>
          </a:p>
          <a:p>
            <a:r>
              <a:rPr lang="en-SG"/>
              <a:t>https://docs.microsoft.com/en-us/azure/cloud-adoption-framework/ready/considerations/data-options</a:t>
            </a:r>
          </a:p>
        </p:txBody>
      </p:sp>
      <p:sp>
        <p:nvSpPr>
          <p:cNvPr id="4" name="Slide Number Placeholder 3"/>
          <p:cNvSpPr>
            <a:spLocks noGrp="1"/>
          </p:cNvSpPr>
          <p:nvPr>
            <p:ph type="sldNum" sz="quarter" idx="5"/>
          </p:nvPr>
        </p:nvSpPr>
        <p:spPr/>
        <p:txBody>
          <a:bodyPr/>
          <a:lstStyle/>
          <a:p>
            <a:fld id="{187DF171-4392-4EBE-9022-D3CA355A9717}" type="slidenum">
              <a:rPr lang="en-IN" smtClean="0"/>
              <a:t>41</a:t>
            </a:fld>
            <a:endParaRPr lang="en-IN"/>
          </a:p>
        </p:txBody>
      </p:sp>
    </p:spTree>
    <p:extLst>
      <p:ext uri="{BB962C8B-B14F-4D97-AF65-F5344CB8AC3E}">
        <p14:creationId xmlns:p14="http://schemas.microsoft.com/office/powerpoint/2010/main" val="2813316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71717"/>
                </a:solidFill>
                <a:effectLst/>
                <a:latin typeface="Segoe UI" panose="020B0502040204020203" pitchFamily="34" charset="0"/>
              </a:rPr>
              <a:t>https://docs.microsoft.com/en-us/azure/architecture/guide/technology-choices/data-store-decision-tree </a:t>
            </a:r>
          </a:p>
          <a:p>
            <a:pPr algn="l"/>
            <a:r>
              <a:rPr lang="en-GB" b="0" i="0">
                <a:solidFill>
                  <a:srgbClr val="171717"/>
                </a:solidFill>
                <a:effectLst/>
                <a:latin typeface="Segoe UI" panose="020B0502040204020203" pitchFamily="34" charset="0"/>
              </a:rPr>
              <a:t>Azure offers a number of managed data storage solutions, each providing different features and capabilities. This article will help you to choose a data store for your application.</a:t>
            </a:r>
          </a:p>
          <a:p>
            <a:pPr algn="l"/>
            <a:r>
              <a:rPr lang="en-GB" b="0" i="0">
                <a:solidFill>
                  <a:srgbClr val="171717"/>
                </a:solidFill>
                <a:effectLst/>
                <a:latin typeface="Segoe UI" panose="020B0502040204020203" pitchFamily="34" charset="0"/>
              </a:rPr>
              <a:t>If your application consists of multiple workloads, evaluate each workload separately. A complete solution may incorporate multiple data stores.</a:t>
            </a:r>
          </a:p>
          <a:p>
            <a:pPr algn="l"/>
            <a:r>
              <a:rPr lang="en-GB" b="0" i="0">
                <a:solidFill>
                  <a:srgbClr val="171717"/>
                </a:solidFill>
                <a:effectLst/>
                <a:latin typeface="Segoe UI" panose="020B0502040204020203" pitchFamily="34" charset="0"/>
              </a:rPr>
              <a:t>Use the following flowchart to select a candidate data store.</a:t>
            </a:r>
          </a:p>
          <a:p>
            <a:endParaRPr lang="en-SG"/>
          </a:p>
          <a:p>
            <a:r>
              <a:rPr lang="en-SG"/>
              <a:t>https://docs.microsoft.com/en-us/azure/architecture/guide/technology-choices/data-store-decision-tree</a:t>
            </a:r>
          </a:p>
        </p:txBody>
      </p:sp>
      <p:sp>
        <p:nvSpPr>
          <p:cNvPr id="4" name="Slide Number Placeholder 3"/>
          <p:cNvSpPr>
            <a:spLocks noGrp="1"/>
          </p:cNvSpPr>
          <p:nvPr>
            <p:ph type="sldNum" sz="quarter" idx="5"/>
          </p:nvPr>
        </p:nvSpPr>
        <p:spPr/>
        <p:txBody>
          <a:bodyPr/>
          <a:lstStyle/>
          <a:p>
            <a:fld id="{187DF171-4392-4EBE-9022-D3CA355A9717}" type="slidenum">
              <a:rPr lang="en-IN" smtClean="0"/>
              <a:t>42</a:t>
            </a:fld>
            <a:endParaRPr lang="en-IN"/>
          </a:p>
        </p:txBody>
      </p:sp>
    </p:spTree>
    <p:extLst>
      <p:ext uri="{BB962C8B-B14F-4D97-AF65-F5344CB8AC3E}">
        <p14:creationId xmlns:p14="http://schemas.microsoft.com/office/powerpoint/2010/main" val="285911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https://docs.microsoft.com/en-us/azure/cloud-adoption-framework/decision-guides/migrate-decision-guide/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CA1D19-A007-41FE-A0EC-929416E26AD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752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https://docs.microsoft.com/en-us/azure/storage/common/storage-choose-data-transfer-solution</a:t>
            </a:r>
          </a:p>
        </p:txBody>
      </p:sp>
      <p:sp>
        <p:nvSpPr>
          <p:cNvPr id="4" name="Slide Number Placeholder 3"/>
          <p:cNvSpPr>
            <a:spLocks noGrp="1"/>
          </p:cNvSpPr>
          <p:nvPr>
            <p:ph type="sldNum" sz="quarter" idx="5"/>
          </p:nvPr>
        </p:nvSpPr>
        <p:spPr/>
        <p:txBody>
          <a:bodyPr/>
          <a:lstStyle/>
          <a:p>
            <a:fld id="{187DF171-4392-4EBE-9022-D3CA355A9717}" type="slidenum">
              <a:rPr lang="en-IN" smtClean="0"/>
              <a:t>48</a:t>
            </a:fld>
            <a:endParaRPr lang="en-IN"/>
          </a:p>
        </p:txBody>
      </p:sp>
    </p:spTree>
    <p:extLst>
      <p:ext uri="{BB962C8B-B14F-4D97-AF65-F5344CB8AC3E}">
        <p14:creationId xmlns:p14="http://schemas.microsoft.com/office/powerpoint/2010/main" val="751803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hlinkClick r:id="rId3"/>
              </a:rPr>
              <a:t>Mesh and Hub-and-Spoke Networks on Azure: Architectural Considerations for Virtual Network Peering</a:t>
            </a:r>
            <a:endParaRPr lang="en-US" sz="1200"/>
          </a:p>
          <a:p>
            <a:r>
              <a:rPr lang="en-IN" sz="1200" b="0" i="0" u="none" strike="noStrike" kern="1200">
                <a:solidFill>
                  <a:schemeClr val="tx1"/>
                </a:solidFill>
                <a:effectLst/>
                <a:latin typeface="+mn-lt"/>
                <a:ea typeface="+mn-ea"/>
                <a:cs typeface="+mn-cs"/>
                <a:hlinkClick r:id="rId4"/>
              </a:rPr>
              <a:t>Microsoft Azure Datacenter IP Ranges</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5"/>
              </a:rPr>
              <a:t>Microsoft Public IP Space</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6"/>
              </a:rPr>
              <a:t>Network infrastructure requirements for Microsoft Intune</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7"/>
              </a:rPr>
              <a:t>Power BI and ExpressRoute</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8"/>
              </a:rPr>
              <a:t>Office 365 URLs and IP address ranges</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9"/>
              </a:rPr>
              <a:t>Managing ExpressRoute for Office 365 connectivity</a:t>
            </a:r>
            <a:r>
              <a:rPr lang="en-IN" sz="1200" b="0" i="0" kern="1200">
                <a:solidFill>
                  <a:schemeClr val="tx1"/>
                </a:solidFill>
                <a:effectLst/>
                <a:latin typeface="+mn-lt"/>
                <a:ea typeface="+mn-ea"/>
                <a:cs typeface="+mn-cs"/>
              </a:rPr>
              <a:t> </a:t>
            </a:r>
            <a:br>
              <a:rPr lang="en-IN"/>
            </a:br>
            <a:r>
              <a:rPr lang="en-IN" sz="1200" b="0" i="0" u="none" strike="noStrike" kern="1200">
                <a:solidFill>
                  <a:schemeClr val="tx1"/>
                </a:solidFill>
                <a:effectLst/>
                <a:latin typeface="+mn-lt"/>
                <a:ea typeface="+mn-ea"/>
                <a:cs typeface="+mn-cs"/>
                <a:hlinkClick r:id="rId10"/>
              </a:rPr>
              <a:t>Office 365 Network Connectivity Principles</a:t>
            </a:r>
            <a:endParaRPr lang="en-IN"/>
          </a:p>
          <a:p>
            <a:r>
              <a:rPr lang="en-US"/>
              <a:t>Managing Office 365 End Points: https://support.office.com/en-us/article/managing-office-365-endpoints-99cab9d4-ef59-4207-9f2b-3728eb46bf9a?ui=en-US&amp;rs=en-US&amp;ad=US#ID0EACAAA=0._Overview </a:t>
            </a:r>
          </a:p>
          <a:p>
            <a:endParaRPr lang="en-US"/>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CA1D19-A007-41FE-A0EC-929416E26AD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495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https://docs.microsoft.com/en-in/azure/azure-monitor/overview</a:t>
            </a:r>
            <a:endParaRPr lang="en-SG"/>
          </a:p>
        </p:txBody>
      </p:sp>
      <p:sp>
        <p:nvSpPr>
          <p:cNvPr id="4" name="Slide Number Placeholder 3"/>
          <p:cNvSpPr>
            <a:spLocks noGrp="1"/>
          </p:cNvSpPr>
          <p:nvPr>
            <p:ph type="sldNum" sz="quarter" idx="5"/>
          </p:nvPr>
        </p:nvSpPr>
        <p:spPr/>
        <p:txBody>
          <a:bodyPr/>
          <a:lstStyle/>
          <a:p>
            <a:fld id="{187DF171-4392-4EBE-9022-D3CA355A9717}" type="slidenum">
              <a:rPr lang="en-IN" smtClean="0"/>
              <a:t>55</a:t>
            </a:fld>
            <a:endParaRPr lang="en-IN"/>
          </a:p>
        </p:txBody>
      </p:sp>
    </p:spTree>
    <p:extLst>
      <p:ext uri="{BB962C8B-B14F-4D97-AF65-F5344CB8AC3E}">
        <p14:creationId xmlns:p14="http://schemas.microsoft.com/office/powerpoint/2010/main" val="338996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https://docs.microsoft.com/en-us/azure/cloud-adoption-framework/ready/considerations/compute-options</a:t>
            </a:r>
          </a:p>
          <a:p>
            <a:pPr algn="l"/>
            <a:r>
              <a:rPr lang="en-GB" b="0" i="0">
                <a:solidFill>
                  <a:srgbClr val="171717"/>
                </a:solidFill>
                <a:effectLst/>
                <a:latin typeface="Segoe UI" panose="020B0502040204020203" pitchFamily="34" charset="0"/>
              </a:rPr>
              <a:t>As part of your landing zone evaluation and preparation, you need to identify all compute resources that your landing zone will need to support. This process involves assessing each of the applications and services that make up your workloads to determine your compute and hosting requirements. After you identify and document your requirements, you can create policies for your landing zone to control what resource types are allowed based on your workload needs.</a:t>
            </a:r>
          </a:p>
          <a:p>
            <a:pPr algn="l"/>
            <a:r>
              <a:rPr lang="en-GB" b="0" i="0">
                <a:solidFill>
                  <a:srgbClr val="171717"/>
                </a:solidFill>
                <a:effectLst/>
                <a:latin typeface="Segoe UI" panose="020B0502040204020203" pitchFamily="34" charset="0"/>
              </a:rPr>
              <a:t>For each application or service you'll deploy to your landing zone environment, use the following decision tree as a starting point to help you determine your compute services requirements:</a:t>
            </a:r>
          </a:p>
          <a:p>
            <a:endParaRPr lang="en-SG"/>
          </a:p>
        </p:txBody>
      </p:sp>
      <p:sp>
        <p:nvSpPr>
          <p:cNvPr id="4" name="Slide Number Placeholder 3"/>
          <p:cNvSpPr>
            <a:spLocks noGrp="1"/>
          </p:cNvSpPr>
          <p:nvPr>
            <p:ph type="sldNum" sz="quarter" idx="5"/>
          </p:nvPr>
        </p:nvSpPr>
        <p:spPr/>
        <p:txBody>
          <a:bodyPr/>
          <a:lstStyle/>
          <a:p>
            <a:fld id="{187DF171-4392-4EBE-9022-D3CA355A9717}" type="slidenum">
              <a:rPr lang="en-IN" smtClean="0"/>
              <a:t>8</a:t>
            </a:fld>
            <a:endParaRPr lang="en-IN"/>
          </a:p>
        </p:txBody>
      </p:sp>
    </p:spTree>
    <p:extLst>
      <p:ext uri="{BB962C8B-B14F-4D97-AF65-F5344CB8AC3E}">
        <p14:creationId xmlns:p14="http://schemas.microsoft.com/office/powerpoint/2010/main" val="267412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187DF171-4392-4EBE-9022-D3CA355A9717}" type="slidenum">
              <a:rPr lang="en-IN" smtClean="0"/>
              <a:t>9</a:t>
            </a:fld>
            <a:endParaRPr lang="en-IN"/>
          </a:p>
        </p:txBody>
      </p:sp>
    </p:spTree>
    <p:extLst>
      <p:ext uri="{BB962C8B-B14F-4D97-AF65-F5344CB8AC3E}">
        <p14:creationId xmlns:p14="http://schemas.microsoft.com/office/powerpoint/2010/main" val="44526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hlinkClick r:id="rId3"/>
              </a:rPr>
              <a:t>https://azure.microsoft.com/en-us/product-categories/storage/</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CA1D19-A007-41FE-A0EC-929416E26AD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01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hlinkClick r:id="rId3"/>
              </a:rPr>
              <a:t>https://azure.microsoft.com/en-us/blog/geo-zone-redundant-storage-in-azure-now-in-preview/</a:t>
            </a:r>
            <a:r>
              <a:rPr lang="en-IN"/>
              <a:t> </a:t>
            </a:r>
          </a:p>
        </p:txBody>
      </p:sp>
      <p:sp>
        <p:nvSpPr>
          <p:cNvPr id="4" name="Slide Number Placeholder 3"/>
          <p:cNvSpPr>
            <a:spLocks noGrp="1"/>
          </p:cNvSpPr>
          <p:nvPr>
            <p:ph type="sldNum" sz="quarter" idx="5"/>
          </p:nvPr>
        </p:nvSpPr>
        <p:spPr/>
        <p:txBody>
          <a:bodyPr/>
          <a:lstStyle/>
          <a:p>
            <a:fld id="{187DF171-4392-4EBE-9022-D3CA355A9717}" type="slidenum">
              <a:rPr lang="en-IN" smtClean="0"/>
              <a:t>14</a:t>
            </a:fld>
            <a:endParaRPr lang="en-IN"/>
          </a:p>
        </p:txBody>
      </p:sp>
    </p:spTree>
    <p:extLst>
      <p:ext uri="{BB962C8B-B14F-4D97-AF65-F5344CB8AC3E}">
        <p14:creationId xmlns:p14="http://schemas.microsoft.com/office/powerpoint/2010/main" val="121734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mj-lt"/>
                <a:hlinkClick r:id="rId3"/>
              </a:rPr>
              <a:t>https://azure.microsoft.com/en-us/product-categories/networking/</a:t>
            </a:r>
            <a:endParaRPr lang="en-IN" sz="1200" dirty="0">
              <a:latin typeface="+mj-lt"/>
            </a:endParaRP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16</a:t>
            </a:fld>
            <a:endParaRPr lang="en-IN"/>
          </a:p>
        </p:txBody>
      </p:sp>
    </p:spTree>
    <p:extLst>
      <p:ext uri="{BB962C8B-B14F-4D97-AF65-F5344CB8AC3E}">
        <p14:creationId xmlns:p14="http://schemas.microsoft.com/office/powerpoint/2010/main" val="407706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mj-lt"/>
                <a:hlinkClick r:id="rId3"/>
              </a:rPr>
              <a:t>https://azure.microsoft.com/en-us/product-categories/networking/</a:t>
            </a:r>
            <a:endParaRPr lang="en-IN" sz="1200" dirty="0">
              <a:latin typeface="+mj-lt"/>
            </a:endParaRP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17</a:t>
            </a:fld>
            <a:endParaRPr lang="en-IN"/>
          </a:p>
        </p:txBody>
      </p:sp>
    </p:spTree>
    <p:extLst>
      <p:ext uri="{BB962C8B-B14F-4D97-AF65-F5344CB8AC3E}">
        <p14:creationId xmlns:p14="http://schemas.microsoft.com/office/powerpoint/2010/main" val="227584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mj-lt"/>
                <a:hlinkClick r:id="rId3"/>
              </a:rPr>
              <a:t>https://azure.microsoft.com/en-us/product-categories/networking/</a:t>
            </a:r>
            <a:endParaRPr lang="en-IN" sz="1200" dirty="0">
              <a:latin typeface="+mj-lt"/>
            </a:endParaRPr>
          </a:p>
          <a:p>
            <a:endParaRPr lang="en-SG" dirty="0"/>
          </a:p>
        </p:txBody>
      </p:sp>
      <p:sp>
        <p:nvSpPr>
          <p:cNvPr id="4" name="Slide Number Placeholder 3"/>
          <p:cNvSpPr>
            <a:spLocks noGrp="1"/>
          </p:cNvSpPr>
          <p:nvPr>
            <p:ph type="sldNum" sz="quarter" idx="5"/>
          </p:nvPr>
        </p:nvSpPr>
        <p:spPr/>
        <p:txBody>
          <a:bodyPr/>
          <a:lstStyle/>
          <a:p>
            <a:fld id="{187DF171-4392-4EBE-9022-D3CA355A9717}" type="slidenum">
              <a:rPr lang="en-IN" smtClean="0"/>
              <a:t>18</a:t>
            </a:fld>
            <a:endParaRPr lang="en-IN"/>
          </a:p>
        </p:txBody>
      </p:sp>
    </p:spTree>
    <p:extLst>
      <p:ext uri="{BB962C8B-B14F-4D97-AF65-F5344CB8AC3E}">
        <p14:creationId xmlns:p14="http://schemas.microsoft.com/office/powerpoint/2010/main" val="294608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200" spc="-151"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2"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487573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8" y="1447800"/>
            <a:ext cx="5396365" cy="2351413"/>
          </a:xfrm>
        </p:spPr>
        <p:txBody>
          <a:bodyPr>
            <a:spAutoFit/>
          </a:bodyPr>
          <a:lstStyle>
            <a:lvl1pPr marL="292091" indent="-29209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20686" indent="-228594">
              <a:defRPr sz="2000"/>
            </a:lvl2pPr>
            <a:lvl3pPr marL="685783" indent="-165096">
              <a:tabLst/>
              <a:defRPr sz="2000"/>
            </a:lvl3pPr>
            <a:lvl4pPr marL="863576" indent="-177796">
              <a:defRPr/>
            </a:lvl4pPr>
            <a:lvl5pPr marL="1028672" indent="-16509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4" y="1447802"/>
            <a:ext cx="5396365" cy="2720745"/>
          </a:xfrm>
        </p:spPr>
        <p:txBody>
          <a:bodyPr>
            <a:spAutoFit/>
          </a:bodyPr>
          <a:lstStyle>
            <a:lvl1pPr marL="339716" indent="-339716">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983" indent="-34289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576" indent="-34289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672" indent="-34289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467" indent="-34289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91" marR="0" lvl="0"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Edit Master text styles</a:t>
            </a:r>
          </a:p>
          <a:p>
            <a:pPr marL="292091" marR="0" lvl="1"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91" marR="0" lvl="2"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91" marR="0" lvl="3"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91" marR="0" lvl="4"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9" name="TextBox 8"/>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28986873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8" name="TextBox 7"/>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103940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8"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a:t>Click to insert photo.</a:t>
            </a:r>
          </a:p>
        </p:txBody>
      </p:sp>
      <p:sp>
        <p:nvSpPr>
          <p:cNvPr id="2" name="Title 1">
            <a:extLst>
              <a:ext uri="{FF2B5EF4-FFF2-40B4-BE49-F238E27FC236}">
                <a16:creationId xmlns:a16="http://schemas.microsoft.com/office/drawing/2014/main" id="{FE88B957-1D30-46AA-9FD6-BAD3F7378CC5}"/>
              </a:ext>
            </a:extLst>
          </p:cNvPr>
          <p:cNvSpPr>
            <a:spLocks noGrp="1"/>
          </p:cNvSpPr>
          <p:nvPr>
            <p:ph type="title"/>
          </p:nvPr>
        </p:nvSpPr>
        <p:spPr>
          <a:xfrm>
            <a:off x="751858" y="2875553"/>
            <a:ext cx="5095489" cy="747897"/>
          </a:xfrm>
        </p:spPr>
        <p:txBody>
          <a:bodyPr/>
          <a:lstStyle>
            <a:lvl1pPr>
              <a:defRPr sz="3600" b="1">
                <a:solidFill>
                  <a:schemeClr val="tx1"/>
                </a:solidFill>
              </a:defRPr>
            </a:lvl1pPr>
          </a:lstStyle>
          <a:p>
            <a:r>
              <a:rPr lang="en-US" dirty="0"/>
              <a:t>Click to edit Master title style</a:t>
            </a:r>
            <a:endParaRPr lang="en-SG" dirty="0"/>
          </a:p>
        </p:txBody>
      </p:sp>
    </p:spTree>
    <p:extLst>
      <p:ext uri="{BB962C8B-B14F-4D97-AF65-F5344CB8AC3E}">
        <p14:creationId xmlns:p14="http://schemas.microsoft.com/office/powerpoint/2010/main" val="3510367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a:t>Click to insert photo.</a:t>
            </a:r>
          </a:p>
        </p:txBody>
      </p:sp>
      <p:sp>
        <p:nvSpPr>
          <p:cNvPr id="2" name="Title 1">
            <a:extLst>
              <a:ext uri="{FF2B5EF4-FFF2-40B4-BE49-F238E27FC236}">
                <a16:creationId xmlns:a16="http://schemas.microsoft.com/office/drawing/2014/main" id="{CFDDA58E-4A6A-44EF-8978-F0C143FD860D}"/>
              </a:ext>
            </a:extLst>
          </p:cNvPr>
          <p:cNvSpPr>
            <a:spLocks noGrp="1"/>
          </p:cNvSpPr>
          <p:nvPr>
            <p:ph type="title"/>
          </p:nvPr>
        </p:nvSpPr>
        <p:spPr>
          <a:xfrm>
            <a:off x="6553200" y="2554710"/>
            <a:ext cx="5230260" cy="747897"/>
          </a:xfrm>
        </p:spPr>
        <p:txBody>
          <a:bodyPr/>
          <a:lstStyle>
            <a:lvl1pPr>
              <a:defRPr sz="3600" b="1">
                <a:solidFill>
                  <a:schemeClr val="tx1"/>
                </a:solidFill>
              </a:defRPr>
            </a:lvl1pPr>
          </a:lstStyle>
          <a:p>
            <a:r>
              <a:rPr lang="en-US" dirty="0"/>
              <a:t>Click to edit Master title style</a:t>
            </a:r>
            <a:endParaRPr lang="en-SG" dirty="0"/>
          </a:p>
        </p:txBody>
      </p:sp>
    </p:spTree>
    <p:extLst>
      <p:ext uri="{BB962C8B-B14F-4D97-AF65-F5344CB8AC3E}">
        <p14:creationId xmlns:p14="http://schemas.microsoft.com/office/powerpoint/2010/main" val="392529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8"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Edit Master text styles</a:t>
            </a:r>
          </a:p>
        </p:txBody>
      </p:sp>
      <p:sp>
        <p:nvSpPr>
          <p:cNvPr id="10" name="TextBox 9"/>
          <p:cNvSpPr txBox="1"/>
          <p:nvPr/>
        </p:nvSpPr>
        <p:spPr>
          <a:xfrm>
            <a:off x="0" y="6492543"/>
            <a:ext cx="5978499" cy="164212"/>
          </a:xfrm>
          <a:prstGeom prst="rect">
            <a:avLst/>
          </a:prstGeom>
          <a:noFill/>
        </p:spPr>
        <p:txBody>
          <a:bodyPr wrap="square" lIns="0" tIns="0" rIns="0" bIns="0" rtlCol="0">
            <a:spAutoFit/>
          </a:bodyPr>
          <a:lstStyle/>
          <a:p>
            <a:pPr algn="ctr" defTabSz="914338"/>
            <a:r>
              <a:rPr lang="en-US" sz="1067" b="1">
                <a:solidFill>
                  <a:srgbClr val="FFFFFF"/>
                </a:solidFill>
              </a:rPr>
              <a:t>                </a:t>
            </a:r>
            <a:r>
              <a:rPr lang="en-US" sz="1067">
                <a:solidFill>
                  <a:srgbClr val="FFFFFF"/>
                </a:solidFill>
              </a:rPr>
              <a:t>Copyright© Microsoft Corporation </a:t>
            </a:r>
          </a:p>
        </p:txBody>
      </p:sp>
    </p:spTree>
    <p:extLst>
      <p:ext uri="{BB962C8B-B14F-4D97-AF65-F5344CB8AC3E}">
        <p14:creationId xmlns:p14="http://schemas.microsoft.com/office/powerpoint/2010/main" val="411033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10"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a:t>Click to insert photo.</a:t>
            </a:r>
          </a:p>
        </p:txBody>
      </p:sp>
      <p:sp>
        <p:nvSpPr>
          <p:cNvPr id="7" name="Rectangle 6"/>
          <p:cNvSpPr/>
          <p:nvPr/>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a:t>Click to edit Master text styles.</a:t>
            </a: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Edit Master text styles</a:t>
            </a:r>
          </a:p>
        </p:txBody>
      </p:sp>
      <p:sp>
        <p:nvSpPr>
          <p:cNvPr id="14" name="TextBox 13"/>
          <p:cNvSpPr txBox="1"/>
          <p:nvPr/>
        </p:nvSpPr>
        <p:spPr>
          <a:xfrm>
            <a:off x="0" y="6492543"/>
            <a:ext cx="6223032" cy="164212"/>
          </a:xfrm>
          <a:prstGeom prst="rect">
            <a:avLst/>
          </a:prstGeom>
          <a:noFill/>
        </p:spPr>
        <p:txBody>
          <a:bodyPr wrap="square" lIns="0" tIns="0" rIns="0" bIns="0" rtlCol="0">
            <a:spAutoFit/>
          </a:bodyPr>
          <a:lstStyle/>
          <a:p>
            <a:pPr algn="ctr" defTabSz="914338"/>
            <a:r>
              <a:rPr lang="en-US" sz="1067" b="1">
                <a:solidFill>
                  <a:srgbClr val="FFFFFF"/>
                </a:solidFill>
              </a:rPr>
              <a:t>                </a:t>
            </a:r>
            <a:r>
              <a:rPr lang="en-US" sz="1067">
                <a:solidFill>
                  <a:srgbClr val="FFFFFF"/>
                </a:solidFill>
              </a:rPr>
              <a:t>Copyright© Microsoft Corporation </a:t>
            </a:r>
          </a:p>
        </p:txBody>
      </p:sp>
    </p:spTree>
    <p:extLst>
      <p:ext uri="{BB962C8B-B14F-4D97-AF65-F5344CB8AC3E}">
        <p14:creationId xmlns:p14="http://schemas.microsoft.com/office/powerpoint/2010/main" val="3701075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71"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a:t>Click to insert photo.</a:t>
            </a:r>
          </a:p>
        </p:txBody>
      </p:sp>
      <p:sp>
        <p:nvSpPr>
          <p:cNvPr id="11" name="TextBox 10"/>
          <p:cNvSpPr txBox="1"/>
          <p:nvPr/>
        </p:nvSpPr>
        <p:spPr>
          <a:xfrm>
            <a:off x="5968971" y="6492543"/>
            <a:ext cx="6223032" cy="164212"/>
          </a:xfrm>
          <a:prstGeom prst="rect">
            <a:avLst/>
          </a:prstGeom>
          <a:noFill/>
        </p:spPr>
        <p:txBody>
          <a:bodyPr wrap="square" lIns="0" tIns="0" rIns="0" bIns="0" rtlCol="0">
            <a:spAutoFit/>
          </a:bodyPr>
          <a:lstStyle/>
          <a:p>
            <a:pPr defTabSz="914338"/>
            <a:r>
              <a:rPr lang="en-US" sz="1067" b="1">
                <a:solidFill>
                  <a:srgbClr val="FFFFFF"/>
                </a:solidFill>
              </a:rPr>
              <a:t>      </a:t>
            </a:r>
            <a:r>
              <a:rPr lang="en-US" sz="1067">
                <a:solidFill>
                  <a:srgbClr val="FFFFFF"/>
                </a:solidFill>
              </a:rPr>
              <a:t>Copyright© Microsoft Corporation </a:t>
            </a:r>
          </a:p>
        </p:txBody>
      </p:sp>
    </p:spTree>
    <p:extLst>
      <p:ext uri="{BB962C8B-B14F-4D97-AF65-F5344CB8AC3E}">
        <p14:creationId xmlns:p14="http://schemas.microsoft.com/office/powerpoint/2010/main" val="2150635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9" y="1358056"/>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11" name="Content Placeholder 4"/>
          <p:cNvSpPr>
            <a:spLocks noGrp="1"/>
          </p:cNvSpPr>
          <p:nvPr>
            <p:ph sz="quarter" idx="13"/>
          </p:nvPr>
        </p:nvSpPr>
        <p:spPr>
          <a:xfrm>
            <a:off x="520839" y="4343405"/>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1083992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1">
                <a:solidFill>
                  <a:schemeClr val="tx1"/>
                </a:solidFill>
              </a:defRPr>
            </a:lvl1pPr>
          </a:lstStyle>
          <a:p>
            <a:r>
              <a:rPr lang="en-US"/>
              <a:t>Click to edit Master title style</a:t>
            </a:r>
          </a:p>
        </p:txBody>
      </p:sp>
    </p:spTree>
    <p:extLst>
      <p:ext uri="{BB962C8B-B14F-4D97-AF65-F5344CB8AC3E}">
        <p14:creationId xmlns:p14="http://schemas.microsoft.com/office/powerpoint/2010/main" val="26260576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5818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35311902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p:nvSpPr>
        <p:spPr bwMode="hidden">
          <a:xfrm>
            <a:off x="0" y="1155942"/>
            <a:ext cx="12192000" cy="57020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1867">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6" y="1447803"/>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7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9917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90" indent="-3428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32"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74"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69"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563"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80"/>
            <a:ext cx="12192001" cy="619125"/>
          </a:xfrm>
          <a:prstGeom prst="rect">
            <a:avLst/>
          </a:prstGeom>
          <a:solidFill>
            <a:srgbClr val="FFFF99"/>
          </a:solidFill>
        </p:spPr>
        <p:txBody>
          <a:bodyPr wrap="square" lIns="114296" tIns="57147" rIns="114296" bIns="5714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23497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6370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1">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12181115" cy="6857999"/>
          </a:xfrm>
          <a:prstGeom prst="rect">
            <a:avLst/>
          </a:prstGeom>
        </p:spPr>
      </p:pic>
      <p:sp>
        <p:nvSpPr>
          <p:cNvPr id="6" name="Rectangle 5"/>
          <p:cNvSpPr/>
          <p:nvPr/>
        </p:nvSpPr>
        <p:spPr bwMode="auto">
          <a:xfrm>
            <a:off x="-1" y="0"/>
            <a:ext cx="5285978" cy="6857999"/>
          </a:xfrm>
          <a:prstGeom prst="rect">
            <a:avLst/>
          </a:prstGeom>
          <a:solidFill>
            <a:srgbClr val="0070C0">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p:cNvSpPr txBox="1">
            <a:spLocks/>
          </p:cNvSpPr>
          <p:nvPr/>
        </p:nvSpPr>
        <p:spPr bwMode="auto">
          <a:xfrm>
            <a:off x="485717" y="977900"/>
            <a:ext cx="4192510" cy="32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r>
              <a:rPr lang="en-US">
                <a:solidFill>
                  <a:srgbClr val="000000"/>
                </a:solidFill>
              </a:rPr>
              <a:t>When to use What Services</a:t>
            </a:r>
          </a:p>
          <a:p>
            <a:r>
              <a:rPr lang="en-US">
                <a:solidFill>
                  <a:srgbClr val="000000"/>
                </a:solidFill>
              </a:rPr>
              <a:t>Compute, Storage and Networking</a:t>
            </a:r>
          </a:p>
        </p:txBody>
      </p:sp>
      <p:sp>
        <p:nvSpPr>
          <p:cNvPr id="12" name="TextBox 11"/>
          <p:cNvSpPr txBox="1"/>
          <p:nvPr/>
        </p:nvSpPr>
        <p:spPr bwMode="auto">
          <a:xfrm>
            <a:off x="485717" y="4769449"/>
            <a:ext cx="44425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ctr" anchorCtr="0" compatLnSpc="1">
            <a:prstTxWarp prst="textNoShape">
              <a:avLst/>
            </a:prstTxWarp>
            <a:spAutoFit/>
          </a:bodyPr>
          <a:lstStyle/>
          <a:p>
            <a:r>
              <a:rPr lang="en-US" sz="1800">
                <a:solidFill>
                  <a:srgbClr val="000000"/>
                </a:solidFill>
                <a:latin typeface="Segoe UI Light" panose="020B0502040204020203" pitchFamily="34" charset="0"/>
              </a:rPr>
              <a:t>Sastry Kolachina</a:t>
            </a:r>
          </a:p>
          <a:p>
            <a:r>
              <a:rPr lang="en-US" sz="1800">
                <a:solidFill>
                  <a:srgbClr val="000000"/>
                </a:solidFill>
                <a:latin typeface="Segoe UI Light" panose="020B0502040204020203" pitchFamily="34" charset="0"/>
              </a:rPr>
              <a:t>Partner Technology Strategist</a:t>
            </a:r>
          </a:p>
        </p:txBody>
      </p:sp>
      <p:sp>
        <p:nvSpPr>
          <p:cNvPr id="14" name="Rectangle 13"/>
          <p:cNvSpPr/>
          <p:nvPr/>
        </p:nvSpPr>
        <p:spPr bwMode="auto">
          <a:xfrm>
            <a:off x="5285977"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p:cNvSpPr/>
          <p:nvPr/>
        </p:nvSpPr>
        <p:spPr bwMode="auto">
          <a:xfrm>
            <a:off x="5591704"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1938666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66018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203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13436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4957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385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act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827443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34764618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5_Blank Color 1 Layout">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632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173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62625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p:nvPr>
        </p:nvSpPr>
        <p:spPr>
          <a:xfrm>
            <a:off x="457201" y="1718926"/>
            <a:ext cx="4105072" cy="3420148"/>
          </a:xfrm>
        </p:spPr>
        <p:txBody>
          <a:bodyPr lIns="0"/>
          <a:lstStyle>
            <a:lvl1pPr>
              <a:defRPr>
                <a:solidFill>
                  <a:schemeClr val="bg1"/>
                </a:solidFill>
              </a:defRPr>
            </a:lvl1pPr>
          </a:lstStyle>
          <a:p>
            <a:r>
              <a:rPr lang="en-US"/>
              <a:t>Click to edit Master title style</a:t>
            </a:r>
          </a:p>
        </p:txBody>
      </p:sp>
      <p:sp>
        <p:nvSpPr>
          <p:cNvPr id="6" name="Rectangle 5"/>
          <p:cNvSpPr/>
          <p:nvPr/>
        </p:nvSpPr>
        <p:spPr>
          <a:xfrm>
            <a:off x="1005840" y="5946112"/>
            <a:ext cx="5334000" cy="531812"/>
          </a:xfrm>
          <a:prstGeom prst="rect">
            <a:avLst/>
          </a:prstGeom>
        </p:spPr>
        <p:txBody>
          <a:bodyPr wrap="square">
            <a:spAutoFit/>
          </a:bodyPr>
          <a:lstStyle/>
          <a:p>
            <a:r>
              <a:rPr lang="en-IN" sz="2800">
                <a:solidFill>
                  <a:schemeClr val="bg1"/>
                </a:solidFill>
                <a:latin typeface="Segoe UI Light" panose="020B0502040204020203" pitchFamily="34" charset="0"/>
                <a:cs typeface="Segoe UI Light" panose="020B0502040204020203" pitchFamily="34" charset="0"/>
              </a:rPr>
              <a:t>Cloud Solution Provider</a:t>
            </a:r>
            <a:endParaRPr lang="en-US" sz="2800">
              <a:solidFill>
                <a:schemeClr val="bg1"/>
              </a:solidFill>
              <a:latin typeface="Segoe UI Light" panose="020B0502040204020203" pitchFamily="34" charset="0"/>
              <a:cs typeface="Segoe UI Light" panose="020B0502040204020203" pitchFamily="34" charset="0"/>
            </a:endParaRPr>
          </a:p>
        </p:txBody>
      </p:sp>
      <p:sp>
        <p:nvSpPr>
          <p:cNvPr id="7" name="Freeform 6"/>
          <p:cNvSpPr>
            <a:spLocks noChangeAspect="1" noEditPoints="1"/>
          </p:cNvSpPr>
          <p:nvPr/>
        </p:nvSpPr>
        <p:spPr bwMode="black">
          <a:xfrm>
            <a:off x="457200" y="6025321"/>
            <a:ext cx="548640" cy="341703"/>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35536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6"/>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7169" indent="0" algn="ctr">
              <a:buNone/>
              <a:defRPr>
                <a:solidFill>
                  <a:schemeClr val="tx1">
                    <a:tint val="75000"/>
                  </a:schemeClr>
                </a:solidFill>
              </a:defRPr>
            </a:lvl2pPr>
            <a:lvl3pPr marL="914338" indent="0" algn="ctr">
              <a:buNone/>
              <a:defRPr>
                <a:solidFill>
                  <a:schemeClr val="tx1">
                    <a:tint val="75000"/>
                  </a:schemeClr>
                </a:solidFill>
              </a:defRPr>
            </a:lvl3pPr>
            <a:lvl4pPr marL="1371507" indent="0" algn="ctr">
              <a:buNone/>
              <a:defRPr>
                <a:solidFill>
                  <a:schemeClr val="tx1">
                    <a:tint val="75000"/>
                  </a:schemeClr>
                </a:solidFill>
              </a:defRPr>
            </a:lvl4pPr>
            <a:lvl5pPr marL="1828677" indent="0" algn="ctr">
              <a:buNone/>
              <a:defRPr>
                <a:solidFill>
                  <a:schemeClr val="tx1">
                    <a:tint val="75000"/>
                  </a:schemeClr>
                </a:solidFill>
              </a:defRPr>
            </a:lvl5pPr>
            <a:lvl6pPr marL="2285846" indent="0" algn="ctr">
              <a:buNone/>
              <a:defRPr>
                <a:solidFill>
                  <a:schemeClr val="tx1">
                    <a:tint val="75000"/>
                  </a:schemeClr>
                </a:solidFill>
              </a:defRPr>
            </a:lvl6pPr>
            <a:lvl7pPr marL="2743014" indent="0" algn="ctr">
              <a:buNone/>
              <a:defRPr>
                <a:solidFill>
                  <a:schemeClr val="tx1">
                    <a:tint val="75000"/>
                  </a:schemeClr>
                </a:solidFill>
              </a:defRPr>
            </a:lvl7pPr>
            <a:lvl8pPr marL="3200185" indent="0" algn="ctr">
              <a:buNone/>
              <a:defRPr>
                <a:solidFill>
                  <a:schemeClr val="tx1">
                    <a:tint val="75000"/>
                  </a:schemeClr>
                </a:solidFill>
              </a:defRPr>
            </a:lvl8pPr>
            <a:lvl9pPr marL="3657354" indent="0" algn="ctr">
              <a:buNone/>
              <a:defRPr>
                <a:solidFill>
                  <a:schemeClr val="tx1">
                    <a:tint val="75000"/>
                  </a:schemeClr>
                </a:solidFill>
              </a:defRPr>
            </a:lvl9pPr>
          </a:lstStyle>
          <a:p>
            <a:pPr marL="0" marR="0" lvl="0" indent="0" algn="l" defTabSz="914338"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6"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667" spc="-151"/>
            </a:lvl1pPr>
          </a:lstStyle>
          <a:p>
            <a:pPr lvl="0"/>
            <a:r>
              <a:rPr lang="en-US"/>
              <a:t>Edit Master text styles</a:t>
            </a:r>
          </a:p>
        </p:txBody>
      </p:sp>
      <p:sp>
        <p:nvSpPr>
          <p:cNvPr id="8" name="TextBox 7"/>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28526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68" indent="0">
              <a:buNone/>
              <a:defRPr sz="2000">
                <a:gradFill>
                  <a:gsLst>
                    <a:gs pos="100000">
                      <a:schemeClr val="bg2"/>
                    </a:gs>
                    <a:gs pos="6000">
                      <a:schemeClr val="bg2"/>
                    </a:gs>
                  </a:gsLst>
                  <a:lin ang="5400000" scaled="0"/>
                </a:gradFill>
              </a:defRPr>
            </a:lvl3pPr>
            <a:lvl4pPr marL="457189" indent="0">
              <a:buNone/>
              <a:defRPr sz="2000">
                <a:gradFill>
                  <a:gsLst>
                    <a:gs pos="100000">
                      <a:schemeClr val="bg2"/>
                    </a:gs>
                    <a:gs pos="6000">
                      <a:schemeClr val="bg2"/>
                    </a:gs>
                  </a:gsLst>
                  <a:lin ang="5400000" scaled="0"/>
                </a:gradFill>
              </a:defRPr>
            </a:lvl4pPr>
            <a:lvl5pPr marL="693720" indent="0">
              <a:buNone/>
              <a:defRPr sz="200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8" name="TextBox 7"/>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37520247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68" indent="0">
              <a:buNone/>
              <a:defRPr sz="2000">
                <a:gradFill>
                  <a:gsLst>
                    <a:gs pos="100000">
                      <a:schemeClr val="bg2"/>
                    </a:gs>
                    <a:gs pos="0">
                      <a:schemeClr val="bg2"/>
                    </a:gs>
                  </a:gsLst>
                  <a:lin ang="5400000" scaled="0"/>
                </a:gradFill>
              </a:defRPr>
            </a:lvl3pPr>
            <a:lvl4pPr marL="457189" indent="0">
              <a:buNone/>
              <a:defRPr sz="2000">
                <a:gradFill>
                  <a:gsLst>
                    <a:gs pos="100000">
                      <a:schemeClr val="bg2"/>
                    </a:gs>
                    <a:gs pos="0">
                      <a:schemeClr val="bg2"/>
                    </a:gs>
                  </a:gsLst>
                  <a:lin ang="5400000" scaled="0"/>
                </a:gradFill>
              </a:defRPr>
            </a:lvl4pPr>
            <a:lvl5pPr marL="693720" indent="0">
              <a:buNone/>
              <a:defRPr sz="2000">
                <a:gradFill>
                  <a:gsLst>
                    <a:gs pos="100000">
                      <a:schemeClr val="bg2"/>
                    </a:gs>
                    <a:gs pos="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8" name="TextBox 7"/>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8504146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5"/>
            <a:ext cx="11151917" cy="747897"/>
          </a:xfrm>
        </p:spPr>
        <p:txBody>
          <a:bodyPr/>
          <a:lstStyle>
            <a:lvl1pPr>
              <a:defRPr sz="3600" b="1">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56" indent="-284156">
              <a:buFont typeface="Wingdings" pitchFamily="2" charset="2"/>
              <a:buChar char=""/>
              <a:defRPr sz="4000"/>
            </a:lvl1pPr>
            <a:lvl2pPr marL="517512" indent="-233357">
              <a:buFont typeface="Wingdings" pitchFamily="2" charset="2"/>
              <a:buChar char=""/>
              <a:defRPr>
                <a:latin typeface="+mn-lt"/>
              </a:defRPr>
            </a:lvl2pPr>
            <a:lvl3pPr marL="741343" indent="-223832">
              <a:buFont typeface="Wingdings" pitchFamily="2" charset="2"/>
              <a:buChar char=""/>
              <a:tabLst/>
              <a:defRPr>
                <a:latin typeface="+mn-lt"/>
              </a:defRPr>
            </a:lvl3pPr>
            <a:lvl4pPr marL="914374" indent="-173033">
              <a:buFont typeface="Wingdings" pitchFamily="2" charset="2"/>
              <a:buChar char=""/>
              <a:defRPr>
                <a:latin typeface="+mn-lt"/>
              </a:defRPr>
            </a:lvl4pPr>
            <a:lvl5pPr marL="1087409" indent="-173033">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Tree>
    <p:extLst>
      <p:ext uri="{BB962C8B-B14F-4D97-AF65-F5344CB8AC3E}">
        <p14:creationId xmlns:p14="http://schemas.microsoft.com/office/powerpoint/2010/main" val="39482397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57" indent="0">
              <a:buNone/>
              <a:defRPr sz="2000"/>
            </a:lvl3pPr>
            <a:lvl4pPr marL="457189" indent="0">
              <a:buNone/>
              <a:defRPr sz="2000"/>
            </a:lvl4pPr>
            <a:lvl5pPr marL="693720"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10" name="TextBox 9"/>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29154531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57" indent="0">
              <a:buNone/>
              <a:defRPr sz="2000">
                <a:gradFill>
                  <a:gsLst>
                    <a:gs pos="1000">
                      <a:schemeClr val="bg2"/>
                    </a:gs>
                    <a:gs pos="98000">
                      <a:schemeClr val="bg2"/>
                    </a:gs>
                  </a:gsLst>
                  <a:lin ang="5400000" scaled="0"/>
                </a:gradFill>
              </a:defRPr>
            </a:lvl3pPr>
            <a:lvl4pPr marL="457189" indent="0">
              <a:buNone/>
              <a:defRPr sz="2000">
                <a:gradFill>
                  <a:gsLst>
                    <a:gs pos="1000">
                      <a:schemeClr val="bg2"/>
                    </a:gs>
                    <a:gs pos="98000">
                      <a:schemeClr val="bg2"/>
                    </a:gs>
                  </a:gsLst>
                  <a:lin ang="5400000" scaled="0"/>
                </a:gradFill>
              </a:defRPr>
            </a:lvl4pPr>
            <a:lvl5pPr marL="693720" indent="0">
              <a:buNone/>
              <a:defRPr sz="2000">
                <a:gradFill>
                  <a:gsLst>
                    <a:gs pos="1000">
                      <a:schemeClr val="bg2"/>
                    </a:gs>
                    <a:gs pos="98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fld id="{5E60E5EF-0D53-4C61-955F-244A045FA7BF}" type="slidenum">
              <a:rPr lang="en-IN" smtClean="0"/>
              <a:t>‹#›</a:t>
            </a:fld>
            <a:endParaRPr lang="en-IN"/>
          </a:p>
        </p:txBody>
      </p:sp>
      <p:sp>
        <p:nvSpPr>
          <p:cNvPr id="10" name="TextBox 9"/>
          <p:cNvSpPr txBox="1"/>
          <p:nvPr/>
        </p:nvSpPr>
        <p:spPr>
          <a:xfrm>
            <a:off x="0" y="6492543"/>
            <a:ext cx="12192000" cy="164212"/>
          </a:xfrm>
          <a:prstGeom prst="rect">
            <a:avLst/>
          </a:prstGeom>
          <a:noFill/>
        </p:spPr>
        <p:txBody>
          <a:bodyPr wrap="square" lIns="0" tIns="0" rIns="0" bIns="0" rtlCol="0">
            <a:spAutoFit/>
          </a:bodyPr>
          <a:lstStyle/>
          <a:p>
            <a:pPr algn="ctr" defTabSz="914338"/>
            <a:r>
              <a:rPr lang="en-US" sz="1067" b="1">
                <a:solidFill>
                  <a:srgbClr val="797A7D"/>
                </a:solidFill>
              </a:rPr>
              <a:t>                </a:t>
            </a:r>
            <a:r>
              <a:rPr lang="en-US" sz="1067">
                <a:solidFill>
                  <a:srgbClr val="797A7D"/>
                </a:solidFill>
              </a:rPr>
              <a:t>Copyright© Microsoft Corporation </a:t>
            </a:r>
          </a:p>
        </p:txBody>
      </p:sp>
    </p:spTree>
    <p:extLst>
      <p:ext uri="{BB962C8B-B14F-4D97-AF65-F5344CB8AC3E}">
        <p14:creationId xmlns:p14="http://schemas.microsoft.com/office/powerpoint/2010/main" val="12039136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5"/>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9" y="1447805"/>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5582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txStyles>
    <p:titleStyle>
      <a:lvl1pPr algn="l" defTabSz="914338" rtl="0" eaLnBrk="1" latinLnBrk="0" hangingPunct="1">
        <a:lnSpc>
          <a:spcPct val="90000"/>
        </a:lnSpc>
        <a:spcBef>
          <a:spcPct val="0"/>
        </a:spcBef>
        <a:buNone/>
        <a:defRPr lang="en-US" sz="546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16" marR="0" indent="-339716" algn="l" defTabSz="914338"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3072" marR="0" indent="-233357" algn="l" defTabSz="91433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492"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798492" algn="l"/>
        </a:tabLst>
        <a:defRPr sz="2400" kern="1200" spc="0" baseline="0">
          <a:gradFill>
            <a:gsLst>
              <a:gs pos="1250">
                <a:schemeClr val="bg2"/>
              </a:gs>
              <a:gs pos="100000">
                <a:schemeClr val="bg2"/>
              </a:gs>
            </a:gsLst>
            <a:lin ang="5400000" scaled="0"/>
          </a:gradFill>
          <a:latin typeface="+mn-lt"/>
          <a:ea typeface="+mn-ea"/>
          <a:cs typeface="+mn-cs"/>
        </a:defRPr>
      </a:lvl3pPr>
      <a:lvl4pPr marL="1030260" marR="0" indent="-231768" algn="l" defTabSz="91433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679"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1255679" algn="l"/>
        </a:tabLst>
        <a:defRPr sz="2000" kern="1200" spc="0" baseline="0">
          <a:gradFill>
            <a:gsLst>
              <a:gs pos="1250">
                <a:schemeClr val="bg2"/>
              </a:gs>
              <a:gs pos="100000">
                <a:schemeClr val="bg2"/>
              </a:gs>
            </a:gsLst>
            <a:lin ang="5400000" scaled="0"/>
          </a:gradFill>
          <a:latin typeface="+mn-lt"/>
          <a:ea typeface="+mn-ea"/>
          <a:cs typeface="+mn-cs"/>
        </a:defRPr>
      </a:lvl5pPr>
      <a:lvl6pPr marL="251443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69"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38"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8" rtl="0" eaLnBrk="1" latinLnBrk="0" hangingPunct="1">
        <a:defRPr sz="1867" kern="1200">
          <a:solidFill>
            <a:schemeClr val="tx1"/>
          </a:solidFill>
          <a:latin typeface="+mn-lt"/>
          <a:ea typeface="+mn-ea"/>
          <a:cs typeface="+mn-cs"/>
        </a:defRPr>
      </a:lvl1pPr>
      <a:lvl2pPr marL="457169" algn="l" defTabSz="914338" rtl="0" eaLnBrk="1" latinLnBrk="0" hangingPunct="1">
        <a:defRPr sz="1867" kern="1200">
          <a:solidFill>
            <a:schemeClr val="tx1"/>
          </a:solidFill>
          <a:latin typeface="+mn-lt"/>
          <a:ea typeface="+mn-ea"/>
          <a:cs typeface="+mn-cs"/>
        </a:defRPr>
      </a:lvl2pPr>
      <a:lvl3pPr marL="914338" algn="l" defTabSz="914338" rtl="0" eaLnBrk="1" latinLnBrk="0" hangingPunct="1">
        <a:defRPr sz="1867" kern="1200">
          <a:solidFill>
            <a:schemeClr val="tx1"/>
          </a:solidFill>
          <a:latin typeface="+mn-lt"/>
          <a:ea typeface="+mn-ea"/>
          <a:cs typeface="+mn-cs"/>
        </a:defRPr>
      </a:lvl3pPr>
      <a:lvl4pPr marL="1371507" algn="l" defTabSz="914338" rtl="0" eaLnBrk="1" latinLnBrk="0" hangingPunct="1">
        <a:defRPr sz="1867" kern="1200">
          <a:solidFill>
            <a:schemeClr val="tx1"/>
          </a:solidFill>
          <a:latin typeface="+mn-lt"/>
          <a:ea typeface="+mn-ea"/>
          <a:cs typeface="+mn-cs"/>
        </a:defRPr>
      </a:lvl4pPr>
      <a:lvl5pPr marL="1828677" algn="l" defTabSz="914338" rtl="0" eaLnBrk="1" latinLnBrk="0" hangingPunct="1">
        <a:defRPr sz="1867" kern="1200">
          <a:solidFill>
            <a:schemeClr val="tx1"/>
          </a:solidFill>
          <a:latin typeface="+mn-lt"/>
          <a:ea typeface="+mn-ea"/>
          <a:cs typeface="+mn-cs"/>
        </a:defRPr>
      </a:lvl5pPr>
      <a:lvl6pPr marL="2285846" algn="l" defTabSz="914338" rtl="0" eaLnBrk="1" latinLnBrk="0" hangingPunct="1">
        <a:defRPr sz="1867" kern="1200">
          <a:solidFill>
            <a:schemeClr val="tx1"/>
          </a:solidFill>
          <a:latin typeface="+mn-lt"/>
          <a:ea typeface="+mn-ea"/>
          <a:cs typeface="+mn-cs"/>
        </a:defRPr>
      </a:lvl6pPr>
      <a:lvl7pPr marL="2743014" algn="l" defTabSz="914338" rtl="0" eaLnBrk="1" latinLnBrk="0" hangingPunct="1">
        <a:defRPr sz="1867" kern="1200">
          <a:solidFill>
            <a:schemeClr val="tx1"/>
          </a:solidFill>
          <a:latin typeface="+mn-lt"/>
          <a:ea typeface="+mn-ea"/>
          <a:cs typeface="+mn-cs"/>
        </a:defRPr>
      </a:lvl7pPr>
      <a:lvl8pPr marL="3200185" algn="l" defTabSz="914338" rtl="0" eaLnBrk="1" latinLnBrk="0" hangingPunct="1">
        <a:defRPr sz="1867" kern="1200">
          <a:solidFill>
            <a:schemeClr val="tx1"/>
          </a:solidFill>
          <a:latin typeface="+mn-lt"/>
          <a:ea typeface="+mn-ea"/>
          <a:cs typeface="+mn-cs"/>
        </a:defRPr>
      </a:lvl8pPr>
      <a:lvl9pPr marL="3657354" algn="l" defTabSz="914338"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linkedin.com/in/sastryk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zure/architecture/guide/technology-choices/compute-comparison#note1c"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zure/architecture/guide/technology-choices/compute-decision-tree#note1b"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databox/" TargetMode="External"/><Relationship Id="rId3" Type="http://schemas.openxmlformats.org/officeDocument/2006/relationships/hyperlink" Target="https://azure.microsoft.com/en-us/services/storage/disks/" TargetMode="External"/><Relationship Id="rId7" Type="http://schemas.openxmlformats.org/officeDocument/2006/relationships/hyperlink" Target="https://azure.microsoft.com/en-us/services/netapp/"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azure.microsoft.com/en-us/services/storage/files/" TargetMode="External"/><Relationship Id="rId5" Type="http://schemas.openxmlformats.org/officeDocument/2006/relationships/hyperlink" Target="https://azure.microsoft.com/en-us/services/storage/data-lake-storage/"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azure.microsoft.com/en-us/services/azure-confidential-ledg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rest/api/storageservices/blob-service-rest-api" TargetMode="External"/><Relationship Id="rId2" Type="http://schemas.openxmlformats.org/officeDocument/2006/relationships/hyperlink" Target="https://docs.microsoft.com/en-us/rest/api/storageservices/file-service-rest-api" TargetMode="External"/><Relationship Id="rId1" Type="http://schemas.openxmlformats.org/officeDocument/2006/relationships/slideLayout" Target="../slideLayouts/slideLayout18.xml"/><Relationship Id="rId5" Type="http://schemas.openxmlformats.org/officeDocument/2006/relationships/hyperlink" Target="https://docs.microsoft.com/en-us/rest/api/compute/manageddisks/disks/disks-rest-api" TargetMode="External"/><Relationship Id="rId4" Type="http://schemas.openxmlformats.org/officeDocument/2006/relationships/hyperlink" Target="https://docs.microsoft.com/en-us/azure/storage/blobs/data-lake-storage-introduc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storage/common/storage-disaster-recovery-guidance"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hyperlink" Target="https://azure.microsoft.com/en-us/services/azure-bastion/" TargetMode="External"/><Relationship Id="rId3" Type="http://schemas.openxmlformats.org/officeDocument/2006/relationships/hyperlink" Target="https://azure.microsoft.com/en-us/services/virtual-network/" TargetMode="External"/><Relationship Id="rId7" Type="http://schemas.openxmlformats.org/officeDocument/2006/relationships/hyperlink" Target="https://azure.microsoft.com/en-us/services/firewall-manager/"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azure.microsoft.com/en-us/services/azure-firewall/" TargetMode="External"/><Relationship Id="rId11" Type="http://schemas.openxmlformats.org/officeDocument/2006/relationships/hyperlink" Target="https://azure.microsoft.com/en-us/services/network-watcher/" TargetMode="External"/><Relationship Id="rId5" Type="http://schemas.openxmlformats.org/officeDocument/2006/relationships/hyperlink" Target="https://azure.microsoft.com/en-us/services/ddos-protection/" TargetMode="External"/><Relationship Id="rId10" Type="http://schemas.openxmlformats.org/officeDocument/2006/relationships/hyperlink" Target="https://azure.microsoft.com/en-us/services/traffic-manager/" TargetMode="External"/><Relationship Id="rId4" Type="http://schemas.openxmlformats.org/officeDocument/2006/relationships/hyperlink" Target="https://azure.microsoft.com/en-us/services/load-balancer/" TargetMode="External"/><Relationship Id="rId9" Type="http://schemas.openxmlformats.org/officeDocument/2006/relationships/hyperlink" Target="https://azure.microsoft.com/en-us/services/private-link/"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services/expressroute/" TargetMode="External"/><Relationship Id="rId7" Type="http://schemas.openxmlformats.org/officeDocument/2006/relationships/hyperlink" Target="https://azure.microsoft.com/en-us/services/ddos-protection/"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docs.microsoft.com/en-us/azure/virtual-network/routing-preference-overview#:~:text=Azure%20routing%20preference%20enables%20you,ISP%20network%20(public%20internet)"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wan/"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zure.microsoft.com/en-us/services/web-application-firewall/" TargetMode="External"/><Relationship Id="rId3" Type="http://schemas.openxmlformats.org/officeDocument/2006/relationships/hyperlink" Target="https://azure.microsoft.com/en-us/global-infrastructure/global-network/" TargetMode="External"/><Relationship Id="rId7" Type="http://schemas.openxmlformats.org/officeDocument/2006/relationships/hyperlink" Target="https://azure.microsoft.com/en-us/services/application-gateway/"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hyperlink" Target="https://azure.microsoft.com/en-us/services/frontdoor/" TargetMode="External"/><Relationship Id="rId11" Type="http://schemas.openxmlformats.org/officeDocument/2006/relationships/hyperlink" Target="https://azure.microsoft.com/en-us/services/internet-analyzer/" TargetMode="External"/><Relationship Id="rId5" Type="http://schemas.openxmlformats.org/officeDocument/2006/relationships/hyperlink" Target="https://azure.microsoft.com/en-us/services/cdn/" TargetMode="External"/><Relationship Id="rId10" Type="http://schemas.openxmlformats.org/officeDocument/2006/relationships/hyperlink" Target="https://azure.microsoft.com/en-us/services/private-link/" TargetMode="External"/><Relationship Id="rId4" Type="http://schemas.openxmlformats.org/officeDocument/2006/relationships/hyperlink" Target="https://azure.microsoft.com/en-us/solutions/private-multi-access-edge-compute-mec/" TargetMode="External"/><Relationship Id="rId9" Type="http://schemas.openxmlformats.org/officeDocument/2006/relationships/hyperlink" Target="https://azure.microsoft.com/en-us/services/dn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opensource.org/licenses/MIT" TargetMode="External"/><Relationship Id="rId2" Type="http://schemas.openxmlformats.org/officeDocument/2006/relationships/hyperlink" Target="https://github.com/sastrykn/azserviceswhentouse"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hyperlink" Target="https://azure.microsoft.com/en-us/services/azure-attestation/" TargetMode="External"/><Relationship Id="rId3" Type="http://schemas.openxmlformats.org/officeDocument/2006/relationships/hyperlink" Target="https://azure.microsoft.com/en-us/services/security-center/" TargetMode="External"/><Relationship Id="rId7" Type="http://schemas.openxmlformats.org/officeDocument/2006/relationships/hyperlink" Target="https://azure.microsoft.com/en-us/services/application-gateway/"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hyperlink" Target="https://azure.microsoft.com/en-us/services/information-protection/" TargetMode="External"/><Relationship Id="rId5" Type="http://schemas.openxmlformats.org/officeDocument/2006/relationships/hyperlink" Target="https://azure.microsoft.com/en-us/services/ddos-protection/" TargetMode="External"/><Relationship Id="rId4" Type="http://schemas.openxmlformats.org/officeDocument/2006/relationships/hyperlink" Target="https://azure.microsoft.com/en-us/services/key-vault/" TargetMode="External"/><Relationship Id="rId9" Type="http://schemas.openxmlformats.org/officeDocument/2006/relationships/hyperlink" Target="https://azure.microsoft.com/en-us/services/azure-confidential-ledger/"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aka.ms/secureadoption" TargetMode="External"/><Relationship Id="rId13" Type="http://schemas.openxmlformats.org/officeDocument/2006/relationships/hyperlink" Target="https://aka.ms/benchmarkdocs" TargetMode="External"/><Relationship Id="rId18" Type="http://schemas.openxmlformats.org/officeDocument/2006/relationships/hyperlink" Target="https://aka.ms/azuresecuritytop10" TargetMode="External"/><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hyperlink" Target="https://docs.microsoft.com/microsoft-365/security" TargetMode="External"/><Relationship Id="rId17" Type="http://schemas.openxmlformats.org/officeDocument/2006/relationships/hyperlink" Target="http://aka.ms/ztguide" TargetMode="External"/><Relationship Id="rId2" Type="http://schemas.openxmlformats.org/officeDocument/2006/relationships/notesSlide" Target="../notesSlides/notesSlide16.xml"/><Relationship Id="rId16" Type="http://schemas.openxmlformats.org/officeDocument/2006/relationships/hyperlink" Target="http://aka.ms/humanoperated" TargetMode="External"/><Relationship Id="rId1" Type="http://schemas.openxmlformats.org/officeDocument/2006/relationships/slideLayout" Target="../slideLayouts/slideLayout18.xml"/><Relationship Id="rId6" Type="http://schemas.openxmlformats.org/officeDocument/2006/relationships/image" Target="../media/image18.svg"/><Relationship Id="rId11" Type="http://schemas.openxmlformats.org/officeDocument/2006/relationships/hyperlink" Target="https://docs.microsoft.com/azure/security/" TargetMode="External"/><Relationship Id="rId5" Type="http://schemas.openxmlformats.org/officeDocument/2006/relationships/image" Target="../media/image17.png"/><Relationship Id="rId15" Type="http://schemas.openxmlformats.org/officeDocument/2006/relationships/hyperlink" Target="https://aka.ms/SPA" TargetMode="External"/><Relationship Id="rId10" Type="http://schemas.openxmlformats.org/officeDocument/2006/relationships/hyperlink" Target="https://aka.ms/SecurityDocs" TargetMode="External"/><Relationship Id="rId4" Type="http://schemas.openxmlformats.org/officeDocument/2006/relationships/image" Target="../media/image16.svg"/><Relationship Id="rId9" Type="http://schemas.openxmlformats.org/officeDocument/2006/relationships/hyperlink" Target="http://aka.ms/MCRA" TargetMode="External"/><Relationship Id="rId14" Type="http://schemas.openxmlformats.org/officeDocument/2006/relationships/hyperlink" Target="https://aka.ms/WAFSecurity" TargetMode="External"/></Relationships>
</file>

<file path=ppt/slides/_rels/slide28.xml.rels><?xml version="1.0" encoding="UTF-8" standalone="yes"?>
<Relationships xmlns="http://schemas.openxmlformats.org/package/2006/relationships"><Relationship Id="rId117" Type="http://schemas.openxmlformats.org/officeDocument/2006/relationships/hyperlink" Target="https://docs.microsoft.com/azure/active-directory-b2c/" TargetMode="External"/><Relationship Id="rId21" Type="http://schemas.openxmlformats.org/officeDocument/2006/relationships/image" Target="../media/image33.png"/><Relationship Id="rId42" Type="http://schemas.openxmlformats.org/officeDocument/2006/relationships/image" Target="../media/image52.png"/><Relationship Id="rId63" Type="http://schemas.openxmlformats.org/officeDocument/2006/relationships/image" Target="../media/image62.png"/><Relationship Id="rId84" Type="http://schemas.openxmlformats.org/officeDocument/2006/relationships/hyperlink" Target="https://docs.microsoft.com/microsoft-365/compliance/endpoint-dlp-learn-about" TargetMode="External"/><Relationship Id="rId138" Type="http://schemas.openxmlformats.org/officeDocument/2006/relationships/image" Target="../media/image98.png"/><Relationship Id="rId107" Type="http://schemas.openxmlformats.org/officeDocument/2006/relationships/hyperlink" Target="https://docs.microsoft.com/microsoft-365/compliance/ediscovery" TargetMode="External"/><Relationship Id="rId11" Type="http://schemas.openxmlformats.org/officeDocument/2006/relationships/image" Target="../media/image23.png"/><Relationship Id="rId32" Type="http://schemas.openxmlformats.org/officeDocument/2006/relationships/image" Target="../media/image43.png"/><Relationship Id="rId53" Type="http://schemas.openxmlformats.org/officeDocument/2006/relationships/image" Target="../media/image57.png"/><Relationship Id="rId74" Type="http://schemas.openxmlformats.org/officeDocument/2006/relationships/hyperlink" Target="https://technet.microsoft.com/itpro/windows/keep-secure/windows-10-security-guide" TargetMode="External"/><Relationship Id="rId128" Type="http://schemas.openxmlformats.org/officeDocument/2006/relationships/hyperlink" Target="https://azure.microsoft.com/marketplace/" TargetMode="External"/><Relationship Id="rId149" Type="http://schemas.openxmlformats.org/officeDocument/2006/relationships/image" Target="../media/image100.png"/><Relationship Id="rId5" Type="http://schemas.openxmlformats.org/officeDocument/2006/relationships/hyperlink" Target="https://docs.microsoft.com/microsoft-365/compliance/information-protection" TargetMode="External"/><Relationship Id="rId95" Type="http://schemas.openxmlformats.org/officeDocument/2006/relationships/image" Target="../media/image81.png"/><Relationship Id="rId22" Type="http://schemas.openxmlformats.org/officeDocument/2006/relationships/image" Target="../media/image34.png"/><Relationship Id="rId27" Type="http://schemas.openxmlformats.org/officeDocument/2006/relationships/image" Target="../media/image38.svg"/><Relationship Id="rId43" Type="http://schemas.openxmlformats.org/officeDocument/2006/relationships/hyperlink" Target="https://azure.microsoft.com/en-us/services/security-center/" TargetMode="External"/><Relationship Id="rId48" Type="http://schemas.openxmlformats.org/officeDocument/2006/relationships/hyperlink" Target="https://docs.microsoft.com/azure/application-gateway/application-gateway-web-application-firewall-overview" TargetMode="External"/><Relationship Id="rId64" Type="http://schemas.openxmlformats.org/officeDocument/2006/relationships/image" Target="../media/image63.svg"/><Relationship Id="rId69" Type="http://schemas.openxmlformats.org/officeDocument/2006/relationships/image" Target="../media/image66.jpeg"/><Relationship Id="rId113" Type="http://schemas.openxmlformats.org/officeDocument/2006/relationships/hyperlink" Target="https://docs.microsoft.com/defender-for-identity/what-is" TargetMode="External"/><Relationship Id="rId118" Type="http://schemas.openxmlformats.org/officeDocument/2006/relationships/hyperlink" Target="https://docs.microsoft.com/azure/active-directory/authentication/multi-factor-authentication" TargetMode="External"/><Relationship Id="rId134" Type="http://schemas.openxmlformats.org/officeDocument/2006/relationships/hyperlink" Target="https://azure.microsoft.com/blog/security-and-compliance-in-azure-stack/" TargetMode="External"/><Relationship Id="rId139" Type="http://schemas.openxmlformats.org/officeDocument/2006/relationships/image" Target="../media/image99.svg"/><Relationship Id="rId80" Type="http://schemas.openxmlformats.org/officeDocument/2006/relationships/image" Target="../media/image72.png"/><Relationship Id="rId85" Type="http://schemas.openxmlformats.org/officeDocument/2006/relationships/hyperlink" Target="https://docs.microsoft.com/windows/security/threat-protection/microsoft-defender-atp/web-protection-overview" TargetMode="External"/><Relationship Id="rId150" Type="http://schemas.openxmlformats.org/officeDocument/2006/relationships/hyperlink" Target="https://technet.microsoft.com/en-us/itpro/windows/keep-secure/windows-10-security-guide" TargetMode="External"/><Relationship Id="rId12" Type="http://schemas.openxmlformats.org/officeDocument/2006/relationships/image" Target="../media/image24.png"/><Relationship Id="rId17" Type="http://schemas.openxmlformats.org/officeDocument/2006/relationships/image" Target="../media/image29.svg"/><Relationship Id="rId33" Type="http://schemas.openxmlformats.org/officeDocument/2006/relationships/image" Target="../media/image44.png"/><Relationship Id="rId38" Type="http://schemas.openxmlformats.org/officeDocument/2006/relationships/image" Target="../media/image49.png"/><Relationship Id="rId59" Type="http://schemas.openxmlformats.org/officeDocument/2006/relationships/hyperlink" Target="https://aka.ms/STP" TargetMode="External"/><Relationship Id="rId103" Type="http://schemas.openxmlformats.org/officeDocument/2006/relationships/hyperlink" Target="https://azure.microsoft.com/blog/regulatory-compliance-dashboard-in-azure-security-center-now-available/" TargetMode="External"/><Relationship Id="rId108" Type="http://schemas.openxmlformats.org/officeDocument/2006/relationships/hyperlink" Target="https://docs.microsoft.com/microsoft-365/compliance/retention" TargetMode="External"/><Relationship Id="rId124" Type="http://schemas.openxmlformats.org/officeDocument/2006/relationships/hyperlink" Target="https://docs.microsoft.com/azure/active-directory/authentication/howto-authentication-passwordless-security-key" TargetMode="External"/><Relationship Id="rId129" Type="http://schemas.openxmlformats.org/officeDocument/2006/relationships/image" Target="../media/image91.png"/><Relationship Id="rId54" Type="http://schemas.openxmlformats.org/officeDocument/2006/relationships/image" Target="../media/image58.svg"/><Relationship Id="rId70" Type="http://schemas.openxmlformats.org/officeDocument/2006/relationships/image" Target="../media/image67.png"/><Relationship Id="rId75" Type="http://schemas.openxmlformats.org/officeDocument/2006/relationships/image" Target="../media/image71.emf"/><Relationship Id="rId91" Type="http://schemas.openxmlformats.org/officeDocument/2006/relationships/image" Target="../media/image77.png"/><Relationship Id="rId96" Type="http://schemas.openxmlformats.org/officeDocument/2006/relationships/image" Target="../media/image82.png"/><Relationship Id="rId140" Type="http://schemas.openxmlformats.org/officeDocument/2006/relationships/hyperlink" Target="https://docs.microsoft.com/azure/active-directory/manage-apps/application-proxy" TargetMode="External"/><Relationship Id="rId145" Type="http://schemas.openxmlformats.org/officeDocument/2006/relationships/hyperlink" Target="https://docs.microsoft.com/mem/intune/" TargetMode="External"/><Relationship Id="rId1" Type="http://schemas.openxmlformats.org/officeDocument/2006/relationships/slideLayout" Target="../slideLayouts/slideLayout19.xml"/><Relationship Id="rId6" Type="http://schemas.openxmlformats.org/officeDocument/2006/relationships/hyperlink" Target="https://docs.microsoft.com/azure/information-protection/deploy-use/deploy-aip-scanner" TargetMode="External"/><Relationship Id="rId23" Type="http://schemas.openxmlformats.org/officeDocument/2006/relationships/hyperlink" Target="https://docs.microsoft.com/azure/active-directory/" TargetMode="External"/><Relationship Id="rId28" Type="http://schemas.openxmlformats.org/officeDocument/2006/relationships/image" Target="../media/image39.png"/><Relationship Id="rId49" Type="http://schemas.openxmlformats.org/officeDocument/2006/relationships/image" Target="../media/image56.png"/><Relationship Id="rId114" Type="http://schemas.openxmlformats.org/officeDocument/2006/relationships/hyperlink" Target="https://docs.microsoft.com/azure/active-directory/active-directory-privileged-identity-management-configure" TargetMode="External"/><Relationship Id="rId119" Type="http://schemas.openxmlformats.org/officeDocument/2006/relationships/image" Target="../media/image87.jpeg"/><Relationship Id="rId44" Type="http://schemas.openxmlformats.org/officeDocument/2006/relationships/image" Target="../media/image53.png"/><Relationship Id="rId60" Type="http://schemas.openxmlformats.org/officeDocument/2006/relationships/hyperlink" Target="https://docs.microsoft.com/azure/private-link/" TargetMode="External"/><Relationship Id="rId65" Type="http://schemas.openxmlformats.org/officeDocument/2006/relationships/image" Target="../media/image64.png"/><Relationship Id="rId81" Type="http://schemas.openxmlformats.org/officeDocument/2006/relationships/hyperlink" Target="https://docs.microsoft.com/windows/security/threat-protection/microsoft-defender-atp/microsoft-threat-experts" TargetMode="External"/><Relationship Id="rId86" Type="http://schemas.openxmlformats.org/officeDocument/2006/relationships/hyperlink" Target="https://docs.microsoft.com/windows/security/threat-protection/microsoft-defender-atp/next-gen-threat-and-vuln-mgt" TargetMode="External"/><Relationship Id="rId130" Type="http://schemas.openxmlformats.org/officeDocument/2006/relationships/image" Target="../media/image92.png"/><Relationship Id="rId135" Type="http://schemas.openxmlformats.org/officeDocument/2006/relationships/hyperlink" Target="https://aka.ms/AzureSentinel" TargetMode="External"/><Relationship Id="rId151" Type="http://schemas.openxmlformats.org/officeDocument/2006/relationships/hyperlink" Target="https://www.microsoft.com/en-us/security/threat-protection" TargetMode="External"/><Relationship Id="rId13" Type="http://schemas.openxmlformats.org/officeDocument/2006/relationships/image" Target="../media/image25.svg"/><Relationship Id="rId18" Type="http://schemas.openxmlformats.org/officeDocument/2006/relationships/image" Target="../media/image30.png"/><Relationship Id="rId39" Type="http://schemas.openxmlformats.org/officeDocument/2006/relationships/image" Target="../media/image50.png"/><Relationship Id="rId109" Type="http://schemas.openxmlformats.org/officeDocument/2006/relationships/hyperlink" Target="https://docs.microsoft.com/azure/defender-for-iot/" TargetMode="External"/><Relationship Id="rId34" Type="http://schemas.openxmlformats.org/officeDocument/2006/relationships/image" Target="../media/image45.png"/><Relationship Id="rId50" Type="http://schemas.openxmlformats.org/officeDocument/2006/relationships/hyperlink" Target="https://docs.microsoft.com/azure/virtual-network/ddos-protection-overview" TargetMode="External"/><Relationship Id="rId55" Type="http://schemas.openxmlformats.org/officeDocument/2006/relationships/hyperlink" Target="https://docs.microsoft.com/microsoft-365/security/office-365-security/attack-simulator" TargetMode="External"/><Relationship Id="rId76" Type="http://schemas.openxmlformats.org/officeDocument/2006/relationships/hyperlink" Target="https://docs.microsoft.com/windows/security/threat-protection/windows-defender-atp/windows-defender-advanced-threat-protection" TargetMode="External"/><Relationship Id="rId97" Type="http://schemas.openxmlformats.org/officeDocument/2006/relationships/image" Target="../media/image83.png"/><Relationship Id="rId104" Type="http://schemas.openxmlformats.org/officeDocument/2006/relationships/hyperlink" Target="https://docs.microsoft.com/azure/security-center/secure-score-security-controls" TargetMode="External"/><Relationship Id="rId120" Type="http://schemas.openxmlformats.org/officeDocument/2006/relationships/hyperlink" Target="https://www.microsoft.com/account/authenticator" TargetMode="External"/><Relationship Id="rId125" Type="http://schemas.openxmlformats.org/officeDocument/2006/relationships/image" Target="../media/image89.png"/><Relationship Id="rId141" Type="http://schemas.openxmlformats.org/officeDocument/2006/relationships/hyperlink" Target="https://docs.microsoft.com/azure/" TargetMode="External"/><Relationship Id="rId146" Type="http://schemas.openxmlformats.org/officeDocument/2006/relationships/hyperlink" Target="https://docs.microsoft.com/mem/configmgr/" TargetMode="External"/><Relationship Id="rId7" Type="http://schemas.openxmlformats.org/officeDocument/2006/relationships/hyperlink" Target="https://docs.microsoft.com/en-us/information-protection/get-started/requirements-applications" TargetMode="External"/><Relationship Id="rId71" Type="http://schemas.openxmlformats.org/officeDocument/2006/relationships/image" Target="../media/image68.jpeg"/><Relationship Id="rId92" Type="http://schemas.openxmlformats.org/officeDocument/2006/relationships/image" Target="../media/image78.png"/><Relationship Id="rId2" Type="http://schemas.openxmlformats.org/officeDocument/2006/relationships/hyperlink" Target="https://docs.microsoft.com/azure/purview/overview" TargetMode="External"/><Relationship Id="rId29" Type="http://schemas.openxmlformats.org/officeDocument/2006/relationships/image" Target="../media/image40.svg"/><Relationship Id="rId24" Type="http://schemas.openxmlformats.org/officeDocument/2006/relationships/image" Target="../media/image35.emf"/><Relationship Id="rId40" Type="http://schemas.openxmlformats.org/officeDocument/2006/relationships/image" Target="../media/image51.png"/><Relationship Id="rId45" Type="http://schemas.openxmlformats.org/officeDocument/2006/relationships/image" Target="../media/image54.emf"/><Relationship Id="rId66" Type="http://schemas.openxmlformats.org/officeDocument/2006/relationships/image" Target="../media/image65.svg"/><Relationship Id="rId87" Type="http://schemas.openxmlformats.org/officeDocument/2006/relationships/image" Target="../media/image73.png"/><Relationship Id="rId110" Type="http://schemas.openxmlformats.org/officeDocument/2006/relationships/hyperlink" Target="http://www.microsoft.com/SDL" TargetMode="External"/><Relationship Id="rId115" Type="http://schemas.openxmlformats.org/officeDocument/2006/relationships/hyperlink" Target="https://docs.microsoft.com/azure/active-directory/active-directory-identityprotection" TargetMode="External"/><Relationship Id="rId131" Type="http://schemas.openxmlformats.org/officeDocument/2006/relationships/image" Target="../media/image93.png"/><Relationship Id="rId136" Type="http://schemas.openxmlformats.org/officeDocument/2006/relationships/image" Target="../media/image96.png"/><Relationship Id="rId61" Type="http://schemas.openxmlformats.org/officeDocument/2006/relationships/image" Target="../media/image60.png"/><Relationship Id="rId82" Type="http://schemas.openxmlformats.org/officeDocument/2006/relationships/hyperlink" Target="https://aka.ms/DART" TargetMode="External"/><Relationship Id="rId152" Type="http://schemas.openxmlformats.org/officeDocument/2006/relationships/hyperlink" Target="https://docs.microsoft.com/microsoft-365/security/mtp/microsoft-threat-protection" TargetMode="External"/><Relationship Id="rId19" Type="http://schemas.openxmlformats.org/officeDocument/2006/relationships/image" Target="../media/image31.png"/><Relationship Id="rId14" Type="http://schemas.openxmlformats.org/officeDocument/2006/relationships/image" Target="../media/image26.png"/><Relationship Id="rId30" Type="http://schemas.openxmlformats.org/officeDocument/2006/relationships/image" Target="../media/image41.png"/><Relationship Id="rId35" Type="http://schemas.openxmlformats.org/officeDocument/2006/relationships/image" Target="../media/image46.png"/><Relationship Id="rId56" Type="http://schemas.openxmlformats.org/officeDocument/2006/relationships/hyperlink" Target="https://docs.microsoft.com/microsoft-365/compliance/insider-risk-management" TargetMode="External"/><Relationship Id="rId77" Type="http://schemas.openxmlformats.org/officeDocument/2006/relationships/hyperlink" Target="https://docs.microsoft.com/microsoft-365/security/office-365-security/office-365-atp" TargetMode="External"/><Relationship Id="rId100" Type="http://schemas.openxmlformats.org/officeDocument/2006/relationships/hyperlink" Target="https://docs.microsoft.com/microsoft-365/compliance/communication-compliance" TargetMode="External"/><Relationship Id="rId105" Type="http://schemas.openxmlformats.org/officeDocument/2006/relationships/image" Target="../media/image86.png"/><Relationship Id="rId126" Type="http://schemas.openxmlformats.org/officeDocument/2006/relationships/hyperlink" Target="https://azure.microsoft.com/en-us/services/expressroute/" TargetMode="External"/><Relationship Id="rId147" Type="http://schemas.openxmlformats.org/officeDocument/2006/relationships/hyperlink" Target="https://aka.ms/spa" TargetMode="External"/><Relationship Id="rId8" Type="http://schemas.openxmlformats.org/officeDocument/2006/relationships/image" Target="../media/image21.jpeg"/><Relationship Id="rId51" Type="http://schemas.openxmlformats.org/officeDocument/2006/relationships/hyperlink" Target="https://azure.microsoft.com/services/site-recovery/" TargetMode="External"/><Relationship Id="rId72" Type="http://schemas.openxmlformats.org/officeDocument/2006/relationships/image" Target="../media/image69.png"/><Relationship Id="rId93" Type="http://schemas.openxmlformats.org/officeDocument/2006/relationships/image" Target="../media/image79.jpeg"/><Relationship Id="rId98" Type="http://schemas.openxmlformats.org/officeDocument/2006/relationships/image" Target="../media/image84.png"/><Relationship Id="rId121" Type="http://schemas.openxmlformats.org/officeDocument/2006/relationships/image" Target="../media/image88.png"/><Relationship Id="rId142" Type="http://schemas.openxmlformats.org/officeDocument/2006/relationships/hyperlink" Target="https://docs.microsoft.com/microsoft-365/security/mtp/microsoft-secure-score" TargetMode="External"/><Relationship Id="rId3" Type="http://schemas.openxmlformats.org/officeDocument/2006/relationships/image" Target="../media/image20.png"/><Relationship Id="rId25" Type="http://schemas.openxmlformats.org/officeDocument/2006/relationships/image" Target="../media/image36.emf"/><Relationship Id="rId46" Type="http://schemas.openxmlformats.org/officeDocument/2006/relationships/hyperlink" Target="https://docs.microsoft.com/azure/key-vault/key-vault-overview" TargetMode="External"/><Relationship Id="rId67" Type="http://schemas.openxmlformats.org/officeDocument/2006/relationships/hyperlink" Target="https://docs.microsoft.com/azure/active-directory/active-directory-conditional-access-azure-portal" TargetMode="External"/><Relationship Id="rId116" Type="http://schemas.openxmlformats.org/officeDocument/2006/relationships/hyperlink" Target="https://docs.microsoft.com/azure/active-directory/active-directory-b2b-what-is-azure-ad-b2b" TargetMode="External"/><Relationship Id="rId137" Type="http://schemas.openxmlformats.org/officeDocument/2006/relationships/image" Target="../media/image97.svg"/><Relationship Id="rId20" Type="http://schemas.openxmlformats.org/officeDocument/2006/relationships/image" Target="../media/image32.png"/><Relationship Id="rId41" Type="http://schemas.openxmlformats.org/officeDocument/2006/relationships/hyperlink" Target="https://docs.microsoft.com/azure/azure-arc/" TargetMode="External"/><Relationship Id="rId62" Type="http://schemas.openxmlformats.org/officeDocument/2006/relationships/image" Target="../media/image61.svg"/><Relationship Id="rId83" Type="http://schemas.openxmlformats.org/officeDocument/2006/relationships/hyperlink" Target="https://docs.microsoft.com/cloud-app-security/what-is-cloud-app-security" TargetMode="External"/><Relationship Id="rId88" Type="http://schemas.openxmlformats.org/officeDocument/2006/relationships/image" Target="../media/image74.png"/><Relationship Id="rId111" Type="http://schemas.openxmlformats.org/officeDocument/2006/relationships/hyperlink" Target="https://servicetrust.microsoft.com/" TargetMode="External"/><Relationship Id="rId132" Type="http://schemas.openxmlformats.org/officeDocument/2006/relationships/image" Target="../media/image94.png"/><Relationship Id="rId15" Type="http://schemas.openxmlformats.org/officeDocument/2006/relationships/image" Target="../media/image27.svg"/><Relationship Id="rId36" Type="http://schemas.openxmlformats.org/officeDocument/2006/relationships/image" Target="../media/image47.png"/><Relationship Id="rId57" Type="http://schemas.openxmlformats.org/officeDocument/2006/relationships/hyperlink" Target="https://docs.microsoft.com/azure-sphere/product-overview/what-is-azure-sphere" TargetMode="External"/><Relationship Id="rId106" Type="http://schemas.openxmlformats.org/officeDocument/2006/relationships/hyperlink" Target="https://docs.microsoft.com/en-us/azure/bastion/bastion-overview" TargetMode="External"/><Relationship Id="rId127" Type="http://schemas.openxmlformats.org/officeDocument/2006/relationships/image" Target="../media/image90.png"/><Relationship Id="rId10" Type="http://schemas.openxmlformats.org/officeDocument/2006/relationships/image" Target="../media/image22.png"/><Relationship Id="rId31" Type="http://schemas.openxmlformats.org/officeDocument/2006/relationships/image" Target="../media/image42.png"/><Relationship Id="rId52" Type="http://schemas.openxmlformats.org/officeDocument/2006/relationships/hyperlink" Target="https://docs.microsoft.com/azure/firewall/overview" TargetMode="External"/><Relationship Id="rId73" Type="http://schemas.openxmlformats.org/officeDocument/2006/relationships/image" Target="../media/image70.png"/><Relationship Id="rId78" Type="http://schemas.openxmlformats.org/officeDocument/2006/relationships/hyperlink" Target="https://docs.microsoft.com/azure/security-center/azure-defender" TargetMode="External"/><Relationship Id="rId94" Type="http://schemas.openxmlformats.org/officeDocument/2006/relationships/image" Target="../media/image80.png"/><Relationship Id="rId99" Type="http://schemas.openxmlformats.org/officeDocument/2006/relationships/image" Target="../media/image85.png"/><Relationship Id="rId101" Type="http://schemas.openxmlformats.org/officeDocument/2006/relationships/hyperlink" Target="https://docs.microsoft.com/azure/lighthouse/overview" TargetMode="External"/><Relationship Id="rId122" Type="http://schemas.openxmlformats.org/officeDocument/2006/relationships/hyperlink" Target="https://docs.microsoft.com/windows/security/identity-protection/hello-for-business/" TargetMode="External"/><Relationship Id="rId143" Type="http://schemas.openxmlformats.org/officeDocument/2006/relationships/hyperlink" Target="https://docs.microsoft.com/microsoft-365/compliance/compliance-score-calculation" TargetMode="External"/><Relationship Id="rId148" Type="http://schemas.openxmlformats.org/officeDocument/2006/relationships/hyperlink" Target="https://aka.ms/PAW" TargetMode="External"/><Relationship Id="rId4" Type="http://schemas.openxmlformats.org/officeDocument/2006/relationships/hyperlink" Target="https://azure.microsoft.com/en-us/marketplace/" TargetMode="External"/><Relationship Id="rId9" Type="http://schemas.openxmlformats.org/officeDocument/2006/relationships/hyperlink" Target="https://blogs.technet.microsoft.com/enterprisemobility/2015/09/08/sealpath-brings-rms-protection-to-autocad/" TargetMode="External"/><Relationship Id="rId26" Type="http://schemas.openxmlformats.org/officeDocument/2006/relationships/image" Target="../media/image37.png"/><Relationship Id="rId47" Type="http://schemas.openxmlformats.org/officeDocument/2006/relationships/image" Target="../media/image55.png"/><Relationship Id="rId68" Type="http://schemas.openxmlformats.org/officeDocument/2006/relationships/hyperlink" Target="https://aka.ms/GHSecurity" TargetMode="External"/><Relationship Id="rId89" Type="http://schemas.openxmlformats.org/officeDocument/2006/relationships/image" Target="../media/image75.png"/><Relationship Id="rId112" Type="http://schemas.openxmlformats.org/officeDocument/2006/relationships/hyperlink" Target="https://aka.ms/threatintelligence" TargetMode="External"/><Relationship Id="rId133" Type="http://schemas.openxmlformats.org/officeDocument/2006/relationships/image" Target="../media/image95.png"/><Relationship Id="rId16" Type="http://schemas.openxmlformats.org/officeDocument/2006/relationships/image" Target="../media/image28.png"/><Relationship Id="rId37" Type="http://schemas.openxmlformats.org/officeDocument/2006/relationships/image" Target="../media/image48.png"/><Relationship Id="rId58" Type="http://schemas.openxmlformats.org/officeDocument/2006/relationships/image" Target="../media/image59.png"/><Relationship Id="rId79" Type="http://schemas.openxmlformats.org/officeDocument/2006/relationships/hyperlink" Target="https://go.microsoft.com/fwlink/p/?linkid=2134538" TargetMode="External"/><Relationship Id="rId102" Type="http://schemas.openxmlformats.org/officeDocument/2006/relationships/hyperlink" Target="https://docs.microsoft.com/azure/security-center/security-center-intro" TargetMode="External"/><Relationship Id="rId123" Type="http://schemas.openxmlformats.org/officeDocument/2006/relationships/hyperlink" Target="https://docs.microsoft.com/azure/active-directory/governance/identity-governance-overview" TargetMode="External"/><Relationship Id="rId144" Type="http://schemas.openxmlformats.org/officeDocument/2006/relationships/hyperlink" Target="https://docs.microsoft.com/mem/" TargetMode="External"/><Relationship Id="rId90"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6" Type="http://schemas.openxmlformats.org/officeDocument/2006/relationships/hyperlink" Target="https://docs.microsoft.com/azure/azure-resource-manager/management/lock-resources" TargetMode="External"/><Relationship Id="rId21" Type="http://schemas.openxmlformats.org/officeDocument/2006/relationships/hyperlink" Target="https://docs.microsoft.com/azure/role-based-access-control/" TargetMode="External"/><Relationship Id="rId42"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47" Type="http://schemas.openxmlformats.org/officeDocument/2006/relationships/image" Target="../media/image102.png"/><Relationship Id="rId63" Type="http://schemas.openxmlformats.org/officeDocument/2006/relationships/hyperlink" Target="https://docs.microsoft.com/windows/security/threat-protection/microsoft-defender-atp/microsoft-defender-advanced-threat-protection" TargetMode="External"/><Relationship Id="rId68" Type="http://schemas.openxmlformats.org/officeDocument/2006/relationships/hyperlink" Target="https://aka.ms/spa" TargetMode="External"/><Relationship Id="rId7" Type="http://schemas.openxmlformats.org/officeDocument/2006/relationships/image" Target="../media/image99.svg"/><Relationship Id="rId2" Type="http://schemas.openxmlformats.org/officeDocument/2006/relationships/notesSlide" Target="../notesSlides/notesSlide17.xml"/><Relationship Id="rId16" Type="http://schemas.openxmlformats.org/officeDocument/2006/relationships/hyperlink" Target="https://docs.microsoft.com/microsoft-365/security/mtp/microsoft-threat-protection" TargetMode="External"/><Relationship Id="rId29" Type="http://schemas.openxmlformats.org/officeDocument/2006/relationships/hyperlink" Target="https://aka.ms/waf" TargetMode="External"/><Relationship Id="rId11" Type="http://schemas.openxmlformats.org/officeDocument/2006/relationships/hyperlink" Target="https://docs.microsoft.com/azure/active-directory/active-directory-identityprotection" TargetMode="External"/><Relationship Id="rId24" Type="http://schemas.openxmlformats.org/officeDocument/2006/relationships/hyperlink" Target="https://docs.microsoft.com/azure/lighthouse/overview" TargetMode="External"/><Relationship Id="rId32" Type="http://schemas.openxmlformats.org/officeDocument/2006/relationships/hyperlink" Target="https://docs.microsoft.com/security/benchmark/azure/baselines/api-management-security-baseline" TargetMode="External"/><Relationship Id="rId37" Type="http://schemas.openxmlformats.org/officeDocument/2006/relationships/hyperlink" Target="https://docs.microsoft.com/azure/devops/organizations/security/about-security-identity?view=azure-devops" TargetMode="External"/><Relationship Id="rId40" Type="http://schemas.openxmlformats.org/officeDocument/2006/relationships/hyperlink" Target="https://docs.microsoft.com/mem/configmgr/" TargetMode="External"/><Relationship Id="rId45" Type="http://schemas.openxmlformats.org/officeDocument/2006/relationships/image" Target="../media/image36.emf"/><Relationship Id="rId53" Type="http://schemas.openxmlformats.org/officeDocument/2006/relationships/image" Target="../media/image105.png"/><Relationship Id="rId58" Type="http://schemas.openxmlformats.org/officeDocument/2006/relationships/image" Target="../media/image109.svg"/><Relationship Id="rId66" Type="http://schemas.openxmlformats.org/officeDocument/2006/relationships/hyperlink" Target="https://docs.microsoft.com/azure/application-gateway/application-gateway-web-application-firewall-overview" TargetMode="External"/><Relationship Id="rId5" Type="http://schemas.openxmlformats.org/officeDocument/2006/relationships/hyperlink" Target="https://docs.microsoft.com/azure/sentinel/" TargetMode="External"/><Relationship Id="rId61" Type="http://schemas.openxmlformats.org/officeDocument/2006/relationships/image" Target="../media/image112.png"/><Relationship Id="rId19" Type="http://schemas.openxmlformats.org/officeDocument/2006/relationships/hyperlink" Target="https://docs.microsoft.com/azure/security-center/security-center-intro" TargetMode="External"/><Relationship Id="rId14" Type="http://schemas.openxmlformats.org/officeDocument/2006/relationships/hyperlink" Target="https://docs.microsoft.com/azure/active-directory/active-directory-conditional-access-azure-portal" TargetMode="External"/><Relationship Id="rId22" Type="http://schemas.openxmlformats.org/officeDocument/2006/relationships/hyperlink" Target="https://docs.microsoft.com/azure/governance/blueprints/" TargetMode="External"/><Relationship Id="rId27" Type="http://schemas.openxmlformats.org/officeDocument/2006/relationships/hyperlink" Target="https://docs.microsoft.com/azure/security-center/azure-defender" TargetMode="External"/><Relationship Id="rId30" Type="http://schemas.openxmlformats.org/officeDocument/2006/relationships/hyperlink" Target="https://aka.ms/BenchmarkDocs" TargetMode="External"/><Relationship Id="rId35" Type="http://schemas.openxmlformats.org/officeDocument/2006/relationships/hyperlink" Target="https://docs.microsoft.com/azure/key-vault/key-vault-overview" TargetMode="External"/><Relationship Id="rId43" Type="http://schemas.openxmlformats.org/officeDocument/2006/relationships/image" Target="../media/image37.png"/><Relationship Id="rId48" Type="http://schemas.openxmlformats.org/officeDocument/2006/relationships/image" Target="../media/image103.svg"/><Relationship Id="rId56" Type="http://schemas.openxmlformats.org/officeDocument/2006/relationships/image" Target="../media/image107.svg"/><Relationship Id="rId64" Type="http://schemas.openxmlformats.org/officeDocument/2006/relationships/hyperlink" Target="https://aka.ms/MCRA" TargetMode="External"/><Relationship Id="rId69" Type="http://schemas.openxmlformats.org/officeDocument/2006/relationships/hyperlink" Target="https://aka.ms/PAW" TargetMode="External"/><Relationship Id="rId8" Type="http://schemas.openxmlformats.org/officeDocument/2006/relationships/hyperlink" Target="https://aka.ms/zerotrust" TargetMode="External"/><Relationship Id="rId51" Type="http://schemas.openxmlformats.org/officeDocument/2006/relationships/image" Target="../media/image104.png"/><Relationship Id="rId3" Type="http://schemas.openxmlformats.org/officeDocument/2006/relationships/hyperlink" Target="https://aka.ms/caf" TargetMode="External"/><Relationship Id="rId12" Type="http://schemas.openxmlformats.org/officeDocument/2006/relationships/hyperlink" Target="https://docs.microsoft.com/azure/active-directory/authentication/multi-factor-authentication" TargetMode="External"/><Relationship Id="rId17" Type="http://schemas.openxmlformats.org/officeDocument/2006/relationships/hyperlink" Target="https://go.microsoft.com/fwlink/p/?linkid=2134538" TargetMode="External"/><Relationship Id="rId25" Type="http://schemas.openxmlformats.org/officeDocument/2006/relationships/hyperlink" Target="https://azure.microsoft.com/services/site-recovery/" TargetMode="External"/><Relationship Id="rId33" Type="http://schemas.openxmlformats.org/officeDocument/2006/relationships/hyperlink" Target="https://docs.microsoft.com/azure/virtual-network/ddos-protection-overview" TargetMode="External"/><Relationship Id="rId38" Type="http://schemas.openxmlformats.org/officeDocument/2006/relationships/hyperlink" Target="https://aka.ms/GHSecurity" TargetMode="External"/><Relationship Id="rId46" Type="http://schemas.openxmlformats.org/officeDocument/2006/relationships/hyperlink" Target="https://docs.microsoft.com/azure-sphere/product-overview/what-is-azure-sphere" TargetMode="External"/><Relationship Id="rId59" Type="http://schemas.openxmlformats.org/officeDocument/2006/relationships/image" Target="../media/image110.png"/><Relationship Id="rId67" Type="http://schemas.openxmlformats.org/officeDocument/2006/relationships/hyperlink" Target="https://docs.microsoft.com/azure/active-directory/manage-apps/application-proxy" TargetMode="External"/><Relationship Id="rId20" Type="http://schemas.openxmlformats.org/officeDocument/2006/relationships/hyperlink" Target="https://docs.microsoft.com/en-us/azure/azure-policy/azure-policy-introduction" TargetMode="External"/><Relationship Id="rId41" Type="http://schemas.openxmlformats.org/officeDocument/2006/relationships/hyperlink" Target="https://docs.microsoft.com/azure/bastion/" TargetMode="External"/><Relationship Id="rId54" Type="http://schemas.openxmlformats.org/officeDocument/2006/relationships/image" Target="../media/image53.png"/><Relationship Id="rId62" Type="http://schemas.openxmlformats.org/officeDocument/2006/relationships/image" Target="../media/image113.svg"/><Relationship Id="rId70" Type="http://schemas.openxmlformats.org/officeDocument/2006/relationships/hyperlink" Target="https://docs.microsoft.com/azure/virtual-network/network-security-groups-overview" TargetMode="External"/><Relationship Id="rId1" Type="http://schemas.openxmlformats.org/officeDocument/2006/relationships/slideLayout" Target="../slideLayouts/slideLayout19.xml"/><Relationship Id="rId6" Type="http://schemas.openxmlformats.org/officeDocument/2006/relationships/image" Target="../media/image98.png"/><Relationship Id="rId15" Type="http://schemas.openxmlformats.org/officeDocument/2006/relationships/hyperlink" Target="https://docs.microsoft.com/azure/azure-resource-manager/management/overview" TargetMode="External"/><Relationship Id="rId23" Type="http://schemas.openxmlformats.org/officeDocument/2006/relationships/hyperlink" Target="https://docs.microsoft.com/azure/governance/management-groups/" TargetMode="External"/><Relationship Id="rId28" Type="http://schemas.openxmlformats.org/officeDocument/2006/relationships/hyperlink" Target="https://docs.microsoft.com/cloud-app-security/what-is-cloud-app-security" TargetMode="External"/><Relationship Id="rId36" Type="http://schemas.openxmlformats.org/officeDocument/2006/relationships/hyperlink" Target="https://docs.microsoft.com/azure/firewall/overview" TargetMode="External"/><Relationship Id="rId49" Type="http://schemas.openxmlformats.org/officeDocument/2006/relationships/hyperlink" Target="https://docs.microsoft.com/azure/iot-hub/" TargetMode="External"/><Relationship Id="rId57" Type="http://schemas.openxmlformats.org/officeDocument/2006/relationships/image" Target="../media/image108.png"/><Relationship Id="rId10" Type="http://schemas.openxmlformats.org/officeDocument/2006/relationships/hyperlink" Target="https://docs.microsoft.com/en-us/azure/active-directory/governance/identity-governance-overview" TargetMode="External"/><Relationship Id="rId31" Type="http://schemas.openxmlformats.org/officeDocument/2006/relationships/hyperlink" Target="https://docs.microsoft.com/azure/virtual-network/application-security-groups" TargetMode="External"/><Relationship Id="rId44" Type="http://schemas.openxmlformats.org/officeDocument/2006/relationships/image" Target="../media/image38.svg"/><Relationship Id="rId52" Type="http://schemas.microsoft.com/office/2007/relationships/hdphoto" Target="../media/hdphoto1.wdp"/><Relationship Id="rId60" Type="http://schemas.openxmlformats.org/officeDocument/2006/relationships/image" Target="../media/image111.svg"/><Relationship Id="rId65" Type="http://schemas.openxmlformats.org/officeDocument/2006/relationships/hyperlink" Target="https://aka.ms/azuresecuritytop10" TargetMode="External"/><Relationship Id="rId4" Type="http://schemas.openxmlformats.org/officeDocument/2006/relationships/hyperlink" Target="https://aka.ms/CAF" TargetMode="External"/><Relationship Id="rId9" Type="http://schemas.openxmlformats.org/officeDocument/2006/relationships/hyperlink" Target="https://docs.microsoft.com/microsoft-365/security/mtp/microsoft-secure-score" TargetMode="External"/><Relationship Id="rId13" Type="http://schemas.openxmlformats.org/officeDocument/2006/relationships/hyperlink" Target="https://docs.microsoft.com/windows/security/identity-protection/hello-for-business/" TargetMode="External"/><Relationship Id="rId18" Type="http://schemas.openxmlformats.org/officeDocument/2006/relationships/hyperlink" Target="https://www.microsoft.com/" TargetMode="External"/><Relationship Id="rId39" Type="http://schemas.openxmlformats.org/officeDocument/2006/relationships/hyperlink" Target="https://docs.microsoft.com/mem/intune/" TargetMode="External"/><Relationship Id="rId34" Type="http://schemas.openxmlformats.org/officeDocument/2006/relationships/hyperlink" Target="https://docs.microsoft.com/azure/private-link/" TargetMode="External"/><Relationship Id="rId50" Type="http://schemas.openxmlformats.org/officeDocument/2006/relationships/image" Target="../media/image44.png"/><Relationship Id="rId55" Type="http://schemas.openxmlformats.org/officeDocument/2006/relationships/image" Target="../media/image106.png"/></Relationships>
</file>

<file path=ppt/slides/_rels/slide31.xml.rels><?xml version="1.0" encoding="UTF-8" standalone="yes"?>
<Relationships xmlns="http://schemas.openxmlformats.org/package/2006/relationships"><Relationship Id="rId8" Type="http://schemas.openxmlformats.org/officeDocument/2006/relationships/hyperlink" Target="https://www.microsoft.com/trustcenter/Security/ThreatManagement" TargetMode="External"/><Relationship Id="rId13" Type="http://schemas.openxmlformats.org/officeDocument/2006/relationships/hyperlink" Target="https://docs.microsoft.com/en-us/azure/security/fundamentals/shared-responsibility" TargetMode="External"/><Relationship Id="rId18" Type="http://schemas.openxmlformats.org/officeDocument/2006/relationships/hyperlink" Target="https://www.microsoft.com/TrustCenter/Privacy/We-set-and-adhere-to-stringent-standards" TargetMode="External"/><Relationship Id="rId3" Type="http://schemas.openxmlformats.org/officeDocument/2006/relationships/hyperlink" Target="https://www.microsoft.com/trustcenter/Common-Controls-Hub" TargetMode="External"/><Relationship Id="rId7" Type="http://schemas.openxmlformats.org/officeDocument/2006/relationships/hyperlink" Target="https://downloads.cloudsecurityalliance.org/star/self-assessment/StandardResponsetoRequestforInformationWindowsAzureSecurityPrivacy.docx" TargetMode="External"/><Relationship Id="rId12" Type="http://schemas.openxmlformats.org/officeDocument/2006/relationships/hyperlink" Target="https://aka.ms/SecurityResponsepaper" TargetMode="External"/><Relationship Id="rId17" Type="http://schemas.openxmlformats.org/officeDocument/2006/relationships/hyperlink" Target="https://www.microsoft.com/trustcenter/Privacy/Responding-to-govt-agency-requests-for-customer-data" TargetMode="External"/><Relationship Id="rId2" Type="http://schemas.openxmlformats.org/officeDocument/2006/relationships/hyperlink" Target="https://www.microsoft.com/trustcenter/default.aspx" TargetMode="External"/><Relationship Id="rId16" Type="http://schemas.openxmlformats.org/officeDocument/2006/relationships/hyperlink" Target="https://www.microsoft.com/trustcenter/Privacy/Who-can-access-your-data-and-on-what-terms" TargetMode="External"/><Relationship Id="rId20" Type="http://schemas.openxmlformats.org/officeDocument/2006/relationships/hyperlink" Target="https://azuredatacentermap.azurewebsites.net/" TargetMode="External"/><Relationship Id="rId1" Type="http://schemas.openxmlformats.org/officeDocument/2006/relationships/slideLayout" Target="../slideLayouts/slideLayout18.xml"/><Relationship Id="rId6" Type="http://schemas.openxmlformats.org/officeDocument/2006/relationships/hyperlink" Target="https://www.microsoft.com/sdl/" TargetMode="External"/><Relationship Id="rId11" Type="http://schemas.openxmlformats.org/officeDocument/2006/relationships/hyperlink" Target="https://docs.microsoft.com/en-us/azure/security/fundamentals/network-overview" TargetMode="External"/><Relationship Id="rId5" Type="http://schemas.openxmlformats.org/officeDocument/2006/relationships/hyperlink" Target="https://www.microsoft.com/trustcenter/Compliance/default.aspx" TargetMode="External"/><Relationship Id="rId15" Type="http://schemas.openxmlformats.org/officeDocument/2006/relationships/hyperlink" Target="https://www.microsoft.com/trustcenter/Privacy/Where-your-data-is-located" TargetMode="External"/><Relationship Id="rId10" Type="http://schemas.openxmlformats.org/officeDocument/2006/relationships/hyperlink" Target="https://www.microsoft.com/cloud-platform/global-datacenters" TargetMode="External"/><Relationship Id="rId19" Type="http://schemas.openxmlformats.org/officeDocument/2006/relationships/hyperlink" Target="https://www.microsoft.com/trustcenter/Transparency/default.aspx" TargetMode="External"/><Relationship Id="rId4" Type="http://schemas.openxmlformats.org/officeDocument/2006/relationships/hyperlink" Target="https://www.microsoft.com/trustcenter/Compliance/Due-Diligence-Checklist" TargetMode="External"/><Relationship Id="rId9" Type="http://schemas.openxmlformats.org/officeDocument/2006/relationships/hyperlink" Target="https://www.microsoft.com/trustcenter/Security/AuditingAndLogging" TargetMode="External"/><Relationship Id="rId14" Type="http://schemas.openxmlformats.org/officeDocument/2006/relationships/hyperlink" Target="https://www.microsoft.com/trustcenter/Privacy/You-own-your-data"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zure.microsoft.com/en-us/services/monitor/" TargetMode="External"/><Relationship Id="rId3" Type="http://schemas.openxmlformats.org/officeDocument/2006/relationships/hyperlink" Target="https://azure.microsoft.com/en-in/services/azure-policy/" TargetMode="External"/><Relationship Id="rId7" Type="http://schemas.openxmlformats.org/officeDocument/2006/relationships/hyperlink" Target="https://azure.microsoft.com/en-us/services/security-center/" TargetMode="External"/><Relationship Id="rId2" Type="http://schemas.openxmlformats.org/officeDocument/2006/relationships/hyperlink" Target="https://azure.microsoft.com/en-in/services/cost-management/" TargetMode="External"/><Relationship Id="rId1" Type="http://schemas.openxmlformats.org/officeDocument/2006/relationships/slideLayout" Target="../slideLayouts/slideLayout18.xml"/><Relationship Id="rId6" Type="http://schemas.openxmlformats.org/officeDocument/2006/relationships/hyperlink" Target="https://azure.microsoft.com/en-us/services/site-recovery/" TargetMode="External"/><Relationship Id="rId5" Type="http://schemas.openxmlformats.org/officeDocument/2006/relationships/hyperlink" Target="https://azure.microsoft.com/en-us/services/backup/" TargetMode="External"/><Relationship Id="rId10" Type="http://schemas.openxmlformats.org/officeDocument/2006/relationships/hyperlink" Target="https://azure.microsoft.com/en-us/services/network-watcher/" TargetMode="External"/><Relationship Id="rId4" Type="http://schemas.openxmlformats.org/officeDocument/2006/relationships/hyperlink" Target="https://azure.microsoft.com/en-in/services/blueprints/" TargetMode="External"/><Relationship Id="rId9" Type="http://schemas.openxmlformats.org/officeDocument/2006/relationships/hyperlink" Target="https://azure.microsoft.com/en-us/product-categories/management-tool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azure.microsoft.com/en-us/services/managed-applications/" TargetMode="External"/><Relationship Id="rId3" Type="http://schemas.openxmlformats.org/officeDocument/2006/relationships/hyperlink" Target="https://azure.microsoft.com/en-us/services/advisor/" TargetMode="External"/><Relationship Id="rId7" Type="http://schemas.openxmlformats.org/officeDocument/2006/relationships/hyperlink" Target="https://azure.microsoft.com/en-us/features/cloud-shell/" TargetMode="External"/><Relationship Id="rId2" Type="http://schemas.openxmlformats.org/officeDocument/2006/relationships/hyperlink" Target="https://azure.microsoft.com/en-us/services/automation/" TargetMode="External"/><Relationship Id="rId1" Type="http://schemas.openxmlformats.org/officeDocument/2006/relationships/slideLayout" Target="../slideLayouts/slideLayout18.xml"/><Relationship Id="rId6" Type="http://schemas.openxmlformats.org/officeDocument/2006/relationships/hyperlink" Target="https://azure.microsoft.com/en-us/services/traffic-manager/" TargetMode="External"/><Relationship Id="rId11" Type="http://schemas.openxmlformats.org/officeDocument/2006/relationships/hyperlink" Target="https://azure.microsoft.com/en-us/services/azure-lighthouse/" TargetMode="External"/><Relationship Id="rId5" Type="http://schemas.openxmlformats.org/officeDocument/2006/relationships/hyperlink" Target="https://azure.microsoft.com/en-us/services/scheduler/" TargetMode="External"/><Relationship Id="rId10" Type="http://schemas.openxmlformats.org/officeDocument/2006/relationships/hyperlink" Target="https://azure.microsoft.com/en-us/features/azure-portal/mobile-app/" TargetMode="External"/><Relationship Id="rId4" Type="http://schemas.openxmlformats.org/officeDocument/2006/relationships/hyperlink" Target="https://azure.microsoft.com/en-us/features/resource-manager/" TargetMode="External"/><Relationship Id="rId9" Type="http://schemas.openxmlformats.org/officeDocument/2006/relationships/hyperlink" Target="https://azure.microsoft.com/en-us/features/azure-porta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services/active-directory-b2c/" TargetMode="External"/><Relationship Id="rId2" Type="http://schemas.openxmlformats.org/officeDocument/2006/relationships/hyperlink" Target="https://azure.microsoft.com/en-us/services/active-directory/" TargetMode="External"/><Relationship Id="rId1" Type="http://schemas.openxmlformats.org/officeDocument/2006/relationships/slideLayout" Target="../slideLayouts/slideLayout18.xml"/><Relationship Id="rId4" Type="http://schemas.openxmlformats.org/officeDocument/2006/relationships/hyperlink" Target="https://azure.microsoft.com/en-us/services/active-directory-d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hyperlink" Target="https://azure.microsoft.com/en-us/services/mariadb/" TargetMode="External"/><Relationship Id="rId3" Type="http://schemas.openxmlformats.org/officeDocument/2006/relationships/hyperlink" Target="https://azure.microsoft.com/en-us/services/sql-database/" TargetMode="External"/><Relationship Id="rId7" Type="http://schemas.openxmlformats.org/officeDocument/2006/relationships/hyperlink" Target="https://azure.microsoft.com/en-us/services/mysql/"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azure.microsoft.com/en-us/services/postgresql/" TargetMode="External"/><Relationship Id="rId11" Type="http://schemas.openxmlformats.org/officeDocument/2006/relationships/hyperlink" Target="https://azure.microsoft.com/en-us/services/database-migration/" TargetMode="External"/><Relationship Id="rId5" Type="http://schemas.openxmlformats.org/officeDocument/2006/relationships/hyperlink" Target="https://azure.microsoft.com/en-us/services/virtual-machines/sql-server/" TargetMode="External"/><Relationship Id="rId10" Type="http://schemas.openxmlformats.org/officeDocument/2006/relationships/hyperlink" Target="https://azure.microsoft.com/en-us/services/cache/" TargetMode="External"/><Relationship Id="rId4" Type="http://schemas.openxmlformats.org/officeDocument/2006/relationships/hyperlink" Target="https://azure.microsoft.com/en-us/services/azure-sql/sql-managed-instance/" TargetMode="External"/><Relationship Id="rId9" Type="http://schemas.openxmlformats.org/officeDocument/2006/relationships/hyperlink" Target="https://azure.microsoft.com/en-us/services/cosmos-db/"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46.xml"/><Relationship Id="rId5" Type="http://schemas.openxmlformats.org/officeDocument/2006/relationships/slide" Target="slide38.xml"/><Relationship Id="rId4" Type="http://schemas.openxmlformats.org/officeDocument/2006/relationships/slide" Target="slide24.xml"/></Relationships>
</file>

<file path=ppt/slides/_rels/slide40.xml.rels><?xml version="1.0" encoding="UTF-8" standalone="yes"?>
<Relationships xmlns="http://schemas.openxmlformats.org/package/2006/relationships"><Relationship Id="rId8" Type="http://schemas.openxmlformats.org/officeDocument/2006/relationships/hyperlink" Target="https://azure.microsoft.com/en-us/services/cosmos-db/" TargetMode="External"/><Relationship Id="rId3" Type="http://schemas.openxmlformats.org/officeDocument/2006/relationships/hyperlink" Target="https://azure.microsoft.com/en-us/services/azure-sql/sql-managed-instance/" TargetMode="External"/><Relationship Id="rId7" Type="http://schemas.openxmlformats.org/officeDocument/2006/relationships/hyperlink" Target="https://azure.microsoft.com/en-us/services/mariadb/" TargetMode="External"/><Relationship Id="rId2" Type="http://schemas.openxmlformats.org/officeDocument/2006/relationships/hyperlink" Target="https://azure.microsoft.com/en-us/services/sql-database/" TargetMode="External"/><Relationship Id="rId1" Type="http://schemas.openxmlformats.org/officeDocument/2006/relationships/slideLayout" Target="../slideLayouts/slideLayout18.xml"/><Relationship Id="rId6" Type="http://schemas.openxmlformats.org/officeDocument/2006/relationships/hyperlink" Target="https://azure.microsoft.com/en-us/services/mysql/" TargetMode="External"/><Relationship Id="rId5" Type="http://schemas.openxmlformats.org/officeDocument/2006/relationships/hyperlink" Target="https://azure.microsoft.com/en-us/services/postgresql/" TargetMode="External"/><Relationship Id="rId4" Type="http://schemas.openxmlformats.org/officeDocument/2006/relationships/hyperlink" Target="https://azure.microsoft.com/en-us/services/virtual-machines/sql-server/" TargetMode="External"/><Relationship Id="rId9" Type="http://schemas.openxmlformats.org/officeDocument/2006/relationships/hyperlink" Target="https://azure.microsoft.com/en-us/services/cach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20.svg"/></Relationships>
</file>

<file path=ppt/slides/_rels/slide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sql-database/sql-database-paas-vs-sql-server-iaas#business-motivations-for-choosing-azure-sql-database-or-sql-server-on-azure-vms" TargetMode="External"/><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azure/sql-database/sql-database-paas-vs-sql-server-iaas#business-motivations-for-choosing-azure-sql-database-or-sql-server-on-azure-vms" TargetMode="Externa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storage/common/storage-solution-large-dataset-moderate-high-network" TargetMode="External"/><Relationship Id="rId2" Type="http://schemas.openxmlformats.org/officeDocument/2006/relationships/hyperlink" Target="https://azuremarketplace.microsoft.com/campaigns/databox/azure-data-box"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azure/storage/common/storage-solution-large-dataset-moderate-high-network"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in/sql/dea/database-experimentation-assistant-overview?view=sql-server-ver15" TargetMode="External"/><Relationship Id="rId2" Type="http://schemas.openxmlformats.org/officeDocument/2006/relationships/hyperlink" Target="https://docs.microsoft.com/en-in/sql/tools/configuration-manager/sql-server-configuration-manager-help?view=sql-server-ver15" TargetMode="External"/><Relationship Id="rId1" Type="http://schemas.openxmlformats.org/officeDocument/2006/relationships/slideLayout" Target="../slideLayouts/slideLayout18.xml"/><Relationship Id="rId6" Type="http://schemas.openxmlformats.org/officeDocument/2006/relationships/hyperlink" Target="https://docs.microsoft.com/en-in/sql/ssma/sql-server-migration-assistant?view=sql-server-ver15" TargetMode="External"/><Relationship Id="rId5" Type="http://schemas.openxmlformats.org/officeDocument/2006/relationships/hyperlink" Target="https://docs.microsoft.com/en-in/sql/tools/distributed-replay/install-distributed-replay-overview?view=sql-server-ver15" TargetMode="External"/><Relationship Id="rId4" Type="http://schemas.openxmlformats.org/officeDocument/2006/relationships/hyperlink" Target="https://docs.microsoft.com/en-in/sql/dma/dma-overview?view=sql-server-ver15"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azure.microsoft.com/en-us/pricing/calculator/" TargetMode="External"/><Relationship Id="rId3" Type="http://schemas.openxmlformats.org/officeDocument/2006/relationships/hyperlink" Target="https://docs.microsoft.com/en-us/azure/architecture/" TargetMode="External"/><Relationship Id="rId7" Type="http://schemas.openxmlformats.org/officeDocument/2006/relationships/hyperlink" Target="https://azure.microsoft.com/en-us/pricing/calculator/channel/"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support.microsoft.com/kb/2721672" TargetMode="External"/><Relationship Id="rId11" Type="http://schemas.openxmlformats.org/officeDocument/2006/relationships/hyperlink" Target="https://docs.microsoft.com/en-us/azure/cloud-solution-provider/support/monitor-multiple-customers" TargetMode="External"/><Relationship Id="rId5" Type="http://schemas.openxmlformats.org/officeDocument/2006/relationships/hyperlink" Target="https://docs.microsoft.com/en-us/azure/azure-subscription-service-limits" TargetMode="External"/><Relationship Id="rId10" Type="http://schemas.openxmlformats.org/officeDocument/2006/relationships/hyperlink" Target="https://docs.microsoft.com/en-au/azure/monitoring/monitoring-data-collection" TargetMode="External"/><Relationship Id="rId4" Type="http://schemas.openxmlformats.org/officeDocument/2006/relationships/hyperlink" Target="https://docs.microsoft.com/en-us/azure/security/azure-security-getting-started" TargetMode="External"/><Relationship Id="rId9" Type="http://schemas.openxmlformats.org/officeDocument/2006/relationships/hyperlink" Target="https://docs.microsoft.com/en-au/azure/monitoring/monitoring-data-source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linkedin.com/in/husamhilal" TargetMode="External"/><Relationship Id="rId2" Type="http://schemas.openxmlformats.org/officeDocument/2006/relationships/hyperlink" Target="https://www.linkedin.com/in/mvark"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azure.microsoft.com/en-us/services/service-fabric/" TargetMode="External"/><Relationship Id="rId13" Type="http://schemas.openxmlformats.org/officeDocument/2006/relationships/hyperlink" Target="https://azure.microsoft.com/en-us/services/virtual-machines/dedicated-host/" TargetMode="External"/><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functions/" TargetMode="External"/><Relationship Id="rId12" Type="http://schemas.openxmlformats.org/officeDocument/2006/relationships/hyperlink" Target="https://azure.microsoft.com/en-us/services/cloud-service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azure.microsoft.com/en-us/services/kubernetes-service/" TargetMode="External"/><Relationship Id="rId11" Type="http://schemas.openxmlformats.org/officeDocument/2006/relationships/hyperlink" Target="https://azure.microsoft.com/en-us/services/batch/" TargetMode="External"/><Relationship Id="rId5" Type="http://schemas.openxmlformats.org/officeDocument/2006/relationships/hyperlink" Target="https://azure.microsoft.com/en-us/services/virtual-machines/spot/" TargetMode="External"/><Relationship Id="rId10" Type="http://schemas.openxmlformats.org/officeDocument/2006/relationships/hyperlink" Target="https://azure.microsoft.com/en-us/services/container-instances/" TargetMode="External"/><Relationship Id="rId4" Type="http://schemas.openxmlformats.org/officeDocument/2006/relationships/hyperlink" Target="https://azure.microsoft.com/en-us/services/virtual-machine-scale-sets/" TargetMode="External"/><Relationship Id="rId9" Type="http://schemas.openxmlformats.org/officeDocument/2006/relationships/hyperlink" Target="https://azure.microsoft.com/en-us/services/app-service/"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zure/architecture/guide/technology-choices/compute-decision-tree"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aks/networking-overview" TargetMode="External"/><Relationship Id="rId3" Type="http://schemas.openxmlformats.org/officeDocument/2006/relationships/hyperlink" Target="https://docs.microsoft.com/en-us/azure/architecture/guide/technology-choices/compute-comparison#note1" TargetMode="External"/><Relationship Id="rId7" Type="http://schemas.openxmlformats.org/officeDocument/2006/relationships/hyperlink" Target="https://docs.microsoft.com/en-us/azure/architecture/guide/technology-choices/compute-comparison#note5"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docs.microsoft.com/en-us/azure/architecture/guide/technology-choices/compute-comparison#note4" TargetMode="External"/><Relationship Id="rId11" Type="http://schemas.openxmlformats.org/officeDocument/2006/relationships/hyperlink" Target="https://docs.microsoft.com/en-us/azure/architecture/guide/technology-choices/compute-comparison" TargetMode="External"/><Relationship Id="rId5" Type="http://schemas.openxmlformats.org/officeDocument/2006/relationships/hyperlink" Target="https://docs.microsoft.com/en-us/azure/architecture/guide/technology-choices/compute-comparison#note3" TargetMode="External"/><Relationship Id="rId10" Type="http://schemas.openxmlformats.org/officeDocument/2006/relationships/hyperlink" Target="https://docs.microsoft.com/en-us/azure/architecture/guide/technology-choices/compute-comparison#note7" TargetMode="External"/><Relationship Id="rId4" Type="http://schemas.openxmlformats.org/officeDocument/2006/relationships/hyperlink" Target="https://docs.microsoft.com/en-us/azure/architecture/guide/technology-choices/compute-comparison#note2" TargetMode="External"/><Relationship Id="rId9" Type="http://schemas.openxmlformats.org/officeDocument/2006/relationships/hyperlink" Target="https://docs.microsoft.com/en-us/azure/architecture/guide/technology-choices/compute-comparison#note6"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5F5A3-0274-4428-B042-B97990E93A6E}"/>
              </a:ext>
            </a:extLst>
          </p:cNvPr>
          <p:cNvSpPr>
            <a:spLocks noGrp="1"/>
          </p:cNvSpPr>
          <p:nvPr>
            <p:ph type="title"/>
          </p:nvPr>
        </p:nvSpPr>
        <p:spPr>
          <a:xfrm>
            <a:off x="420688" y="2146300"/>
            <a:ext cx="6100762" cy="16319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0" marR="0" lvl="0" indent="0" algn="l" defTabSz="914338" rtl="0" eaLnBrk="1" fontAlgn="auto" latinLnBrk="0" hangingPunct="1">
              <a:lnSpc>
                <a:spcPct val="90000"/>
              </a:lnSpc>
              <a:spcBef>
                <a:spcPts val="600"/>
              </a:spcBef>
              <a:spcAft>
                <a:spcPts val="0"/>
              </a:spcAft>
              <a:buClrTx/>
              <a:buSzPct val="80000"/>
              <a:buFont typeface="Arial" pitchFamily="34" charset="0"/>
              <a:buNone/>
              <a:tabLst/>
              <a:defRPr/>
            </a:pPr>
            <a:r>
              <a:rPr kumimoji="0" lang="en-US" sz="4400" b="1" i="0" u="none" strike="noStrike" kern="1200" cap="none" spc="-71"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When To Use What – Microsoft Azure Services</a:t>
            </a:r>
            <a:endParaRPr kumimoji="0" lang="en-IN" sz="4400" b="0" i="0" u="none" strike="noStrike" kern="1200" cap="none" spc="-71"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5" name="Text Placeholder 4">
            <a:extLst>
              <a:ext uri="{FF2B5EF4-FFF2-40B4-BE49-F238E27FC236}">
                <a16:creationId xmlns:a16="http://schemas.microsoft.com/office/drawing/2014/main" id="{E0D86A23-8C1D-4CB7-8DD9-B2A50B48E4C2}"/>
              </a:ext>
            </a:extLst>
          </p:cNvPr>
          <p:cNvSpPr>
            <a:spLocks noGrp="1"/>
          </p:cNvSpPr>
          <p:nvPr>
            <p:ph sz="quarter" idx="4294967295"/>
          </p:nvPr>
        </p:nvSpPr>
        <p:spPr>
          <a:xfrm>
            <a:off x="495435" y="4095917"/>
            <a:ext cx="3433835" cy="495962"/>
          </a:xfrm>
        </p:spPr>
        <p:txBody>
          <a:bodyPr>
            <a:normAutofit/>
          </a:bodyPr>
          <a:lstStyle/>
          <a:p>
            <a:pPr marL="0" indent="0">
              <a:buNone/>
            </a:pPr>
            <a:r>
              <a:rPr lang="en-IN" sz="1800" b="1" dirty="0">
                <a:solidFill>
                  <a:schemeClr val="bg1"/>
                </a:solidFill>
                <a:latin typeface="Segoe UI Semibold" panose="020B0702040204020203" pitchFamily="34" charset="0"/>
                <a:cs typeface="Segoe UI Semibold" panose="020B0702040204020203" pitchFamily="34" charset="0"/>
              </a:rPr>
              <a:t>Sastry Kolachina </a:t>
            </a:r>
            <a:r>
              <a:rPr lang="en-IN" sz="1800" b="1" dirty="0">
                <a:latin typeface="Segoe UI Semibold" panose="020B0702040204020203" pitchFamily="34" charset="0"/>
                <a:cs typeface="Segoe UI Semibold" panose="020B0702040204020203" pitchFamily="34" charset="0"/>
              </a:rPr>
              <a:t>| </a:t>
            </a:r>
            <a:r>
              <a:rPr lang="en-IN" sz="1800" b="1" dirty="0">
                <a:latin typeface="Segoe UI Semibold" panose="020B0702040204020203" pitchFamily="34" charset="0"/>
                <a:cs typeface="Segoe UI Semibold" panose="020B0702040204020203" pitchFamily="34" charset="0"/>
                <a:hlinkClick r:id="rId2"/>
              </a:rPr>
              <a:t>LinkedIn</a:t>
            </a:r>
            <a:endParaRPr lang="en-IN" sz="1800" b="1" dirty="0">
              <a:latin typeface="Segoe UI Semibold" panose="020B0702040204020203" pitchFamily="34" charset="0"/>
              <a:cs typeface="Segoe UI Semibold" panose="020B0702040204020203" pitchFamily="34" charset="0"/>
            </a:endParaRPr>
          </a:p>
        </p:txBody>
      </p:sp>
      <p:pic>
        <p:nvPicPr>
          <p:cNvPr id="6" name="Picture 5" descr="Microsoft Ignite The Tour graphic">
            <a:extLst>
              <a:ext uri="{FF2B5EF4-FFF2-40B4-BE49-F238E27FC236}">
                <a16:creationId xmlns:a16="http://schemas.microsoft.com/office/drawing/2014/main" id="{0BFDDD65-929C-469A-BE00-A03172A06E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Tree>
    <p:extLst>
      <p:ext uri="{BB962C8B-B14F-4D97-AF65-F5344CB8AC3E}">
        <p14:creationId xmlns:p14="http://schemas.microsoft.com/office/powerpoint/2010/main" val="27466441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418A-F952-4AD0-823E-9A8D10CDC43E}"/>
              </a:ext>
            </a:extLst>
          </p:cNvPr>
          <p:cNvSpPr>
            <a:spLocks noGrp="1"/>
          </p:cNvSpPr>
          <p:nvPr>
            <p:ph type="title"/>
          </p:nvPr>
        </p:nvSpPr>
        <p:spPr/>
        <p:txBody>
          <a:bodyPr/>
          <a:lstStyle/>
          <a:p>
            <a:r>
              <a:rPr lang="en-US" dirty="0"/>
              <a:t>Criteria For Selecting An Azure Compute Service </a:t>
            </a:r>
            <a:r>
              <a:rPr lang="en-US" i="1" dirty="0"/>
              <a:t>(Scalability)</a:t>
            </a:r>
            <a:endParaRPr lang="en-IN" i="1" dirty="0"/>
          </a:p>
        </p:txBody>
      </p:sp>
      <p:graphicFrame>
        <p:nvGraphicFramePr>
          <p:cNvPr id="5" name="Table 4">
            <a:extLst>
              <a:ext uri="{FF2B5EF4-FFF2-40B4-BE49-F238E27FC236}">
                <a16:creationId xmlns:a16="http://schemas.microsoft.com/office/drawing/2014/main" id="{F776C8AA-FCC9-4065-AF84-E98935A71156}"/>
              </a:ext>
            </a:extLst>
          </p:cNvPr>
          <p:cNvGraphicFramePr>
            <a:graphicFrameLocks noGrp="1"/>
          </p:cNvGraphicFramePr>
          <p:nvPr>
            <p:extLst>
              <p:ext uri="{D42A27DB-BD31-4B8C-83A1-F6EECF244321}">
                <p14:modId xmlns:p14="http://schemas.microsoft.com/office/powerpoint/2010/main" val="819141099"/>
              </p:ext>
            </p:extLst>
          </p:nvPr>
        </p:nvGraphicFramePr>
        <p:xfrm>
          <a:off x="253218" y="1069145"/>
          <a:ext cx="11745816" cy="5410593"/>
        </p:xfrm>
        <a:graphic>
          <a:graphicData uri="http://schemas.openxmlformats.org/drawingml/2006/table">
            <a:tbl>
              <a:tblPr firstRow="1" firstCol="1">
                <a:tableStyleId>{5C22544A-7EE6-4342-B048-85BDC9FD1C3A}</a:tableStyleId>
              </a:tblPr>
              <a:tblGrid>
                <a:gridCol w="1468227">
                  <a:extLst>
                    <a:ext uri="{9D8B030D-6E8A-4147-A177-3AD203B41FA5}">
                      <a16:colId xmlns:a16="http://schemas.microsoft.com/office/drawing/2014/main" val="1518073202"/>
                    </a:ext>
                  </a:extLst>
                </a:gridCol>
                <a:gridCol w="1468227">
                  <a:extLst>
                    <a:ext uri="{9D8B030D-6E8A-4147-A177-3AD203B41FA5}">
                      <a16:colId xmlns:a16="http://schemas.microsoft.com/office/drawing/2014/main" val="3027108833"/>
                    </a:ext>
                  </a:extLst>
                </a:gridCol>
                <a:gridCol w="1468227">
                  <a:extLst>
                    <a:ext uri="{9D8B030D-6E8A-4147-A177-3AD203B41FA5}">
                      <a16:colId xmlns:a16="http://schemas.microsoft.com/office/drawing/2014/main" val="521777807"/>
                    </a:ext>
                  </a:extLst>
                </a:gridCol>
                <a:gridCol w="1468227">
                  <a:extLst>
                    <a:ext uri="{9D8B030D-6E8A-4147-A177-3AD203B41FA5}">
                      <a16:colId xmlns:a16="http://schemas.microsoft.com/office/drawing/2014/main" val="2975068558"/>
                    </a:ext>
                  </a:extLst>
                </a:gridCol>
                <a:gridCol w="1468227">
                  <a:extLst>
                    <a:ext uri="{9D8B030D-6E8A-4147-A177-3AD203B41FA5}">
                      <a16:colId xmlns:a16="http://schemas.microsoft.com/office/drawing/2014/main" val="1568841673"/>
                    </a:ext>
                  </a:extLst>
                </a:gridCol>
                <a:gridCol w="1468227">
                  <a:extLst>
                    <a:ext uri="{9D8B030D-6E8A-4147-A177-3AD203B41FA5}">
                      <a16:colId xmlns:a16="http://schemas.microsoft.com/office/drawing/2014/main" val="301963732"/>
                    </a:ext>
                  </a:extLst>
                </a:gridCol>
                <a:gridCol w="1468227">
                  <a:extLst>
                    <a:ext uri="{9D8B030D-6E8A-4147-A177-3AD203B41FA5}">
                      <a16:colId xmlns:a16="http://schemas.microsoft.com/office/drawing/2014/main" val="3619161042"/>
                    </a:ext>
                  </a:extLst>
                </a:gridCol>
                <a:gridCol w="1468227">
                  <a:extLst>
                    <a:ext uri="{9D8B030D-6E8A-4147-A177-3AD203B41FA5}">
                      <a16:colId xmlns:a16="http://schemas.microsoft.com/office/drawing/2014/main" val="3951620653"/>
                    </a:ext>
                  </a:extLst>
                </a:gridCol>
              </a:tblGrid>
              <a:tr h="947227">
                <a:tc>
                  <a:txBody>
                    <a:bodyPr/>
                    <a:lstStyle/>
                    <a:p>
                      <a:pPr algn="l" fontAlgn="b"/>
                      <a:r>
                        <a:rPr lang="en-IN" sz="1200" dirty="0">
                          <a:effectLst/>
                          <a:latin typeface="Segoe UI Semilight" panose="020B0402040204020203" pitchFamily="34" charset="0"/>
                          <a:cs typeface="Segoe UI Semilight" panose="020B0402040204020203" pitchFamily="34" charset="0"/>
                        </a:rPr>
                        <a:t>Criteria</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Virtual Machines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App Service</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Service Fabric</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Azure Functions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Azure Kubernetes Service</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a:effectLst/>
                          <a:latin typeface="Segoe UI Semilight" panose="020B0402040204020203" pitchFamily="34" charset="0"/>
                          <a:cs typeface="Segoe UI Semilight" panose="020B0402040204020203" pitchFamily="34" charset="0"/>
                        </a:rPr>
                        <a:t>Container Instances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200" dirty="0">
                          <a:effectLst/>
                          <a:latin typeface="Segoe UI Semilight" panose="020B0402040204020203" pitchFamily="34" charset="0"/>
                          <a:cs typeface="Segoe UI Semilight" panose="020B0402040204020203" pitchFamily="34" charset="0"/>
                        </a:rPr>
                        <a:t>Azure Batch</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061238"/>
                  </a:ext>
                </a:extLst>
              </a:tr>
              <a:tr h="947227">
                <a:tc>
                  <a:txBody>
                    <a:bodyPr/>
                    <a:lstStyle/>
                    <a:p>
                      <a:pPr fontAlgn="t"/>
                      <a:r>
                        <a:rPr lang="en-IN" sz="1200" dirty="0">
                          <a:effectLst/>
                          <a:latin typeface="Segoe UI Semilight" panose="020B0402040204020203" pitchFamily="34" charset="0"/>
                          <a:cs typeface="Segoe UI Semilight" panose="020B0402040204020203" pitchFamily="34" charset="0"/>
                        </a:rPr>
                        <a:t>Autoscaling</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Virtual machine scale sets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Built-in service</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Virtual machine scale sets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Built-in service</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Not supported</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Not supported</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N/A</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430473"/>
                  </a:ext>
                </a:extLst>
              </a:tr>
              <a:tr h="822479">
                <a:tc>
                  <a:txBody>
                    <a:bodyPr/>
                    <a:lstStyle/>
                    <a:p>
                      <a:pPr fontAlgn="t"/>
                      <a:r>
                        <a:rPr lang="en-IN" sz="1200" dirty="0">
                          <a:effectLst/>
                          <a:latin typeface="Segoe UI Semilight" panose="020B0402040204020203" pitchFamily="34" charset="0"/>
                          <a:cs typeface="Segoe UI Semilight" panose="020B0402040204020203" pitchFamily="34" charset="0"/>
                        </a:rPr>
                        <a:t>Load balancer</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Azure Load Balancer</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Integrated</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Azure Load Balancer</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Integrated</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Integrated</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No built-in support</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Azure Load Balancer</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895544"/>
                  </a:ext>
                </a:extLst>
              </a:tr>
              <a:tr h="2693660">
                <a:tc>
                  <a:txBody>
                    <a:bodyPr/>
                    <a:lstStyle/>
                    <a:p>
                      <a:pPr fontAlgn="t"/>
                      <a:r>
                        <a:rPr lang="en-IN" sz="1200" dirty="0">
                          <a:effectLst/>
                          <a:latin typeface="Segoe UI Semilight" panose="020B0402040204020203" pitchFamily="34" charset="0"/>
                          <a:cs typeface="Segoe UI Semilight" panose="020B0402040204020203" pitchFamily="34" charset="0"/>
                        </a:rPr>
                        <a:t>Scale limit</a:t>
                      </a:r>
                      <a:r>
                        <a:rPr lang="en-IN" sz="1200" u="none" strike="noStrike" baseline="30000" dirty="0">
                          <a:effectLst/>
                          <a:latin typeface="Segoe UI Semilight" panose="020B0402040204020203" pitchFamily="34" charset="0"/>
                          <a:cs typeface="Segoe UI Semilight" panose="020B0402040204020203" pitchFamily="34" charset="0"/>
                          <a:hlinkClick r:id="rId2"/>
                        </a:rPr>
                        <a:t>1</a:t>
                      </a:r>
                      <a:endParaRPr lang="en-IN" sz="1200" dirty="0">
                        <a:effectLst/>
                        <a:latin typeface="Segoe UI Semilight" panose="020B0402040204020203" pitchFamily="34" charset="0"/>
                        <a:cs typeface="Segoe UI Semilight" panose="020B0402040204020203" pitchFamily="34" charset="0"/>
                      </a:endParaRP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US" sz="1200" b="0">
                          <a:effectLst/>
                          <a:latin typeface="Segoe UI Semibold" panose="020B0702040204020203" pitchFamily="34" charset="0"/>
                          <a:cs typeface="Segoe UI Semibold" panose="020B0702040204020203" pitchFamily="34" charset="0"/>
                        </a:rPr>
                        <a:t>Platform image: 1000 nodes per VMSS, Custom image: 100 nodes per VMSS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a:effectLst/>
                          <a:latin typeface="Segoe UI Semibold" panose="020B0702040204020203" pitchFamily="34" charset="0"/>
                          <a:cs typeface="Segoe UI Semibold" panose="020B0702040204020203" pitchFamily="34" charset="0"/>
                        </a:rPr>
                        <a:t>20 instances, 100 with App Service Environment</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100 nodes per VMSS</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US" sz="1200" b="0" dirty="0">
                          <a:effectLst/>
                          <a:latin typeface="Segoe UI Semibold" panose="020B0702040204020203" pitchFamily="34" charset="0"/>
                          <a:cs typeface="Segoe UI Semibold" panose="020B0702040204020203" pitchFamily="34" charset="0"/>
                        </a:rPr>
                        <a:t>200 instances per Function app</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100 nodes per cluster (default limit)</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fr-FR" sz="1200" b="0" dirty="0">
                          <a:effectLst/>
                          <a:latin typeface="Segoe UI Semibold" panose="020B0702040204020203" pitchFamily="34" charset="0"/>
                          <a:cs typeface="Segoe UI Semibold" panose="020B0702040204020203" pitchFamily="34" charset="0"/>
                        </a:rPr>
                        <a:t>20 container groups per suscription (default </a:t>
                      </a:r>
                      <a:r>
                        <a:rPr lang="fr-FR" sz="1200" b="0" dirty="0" err="1">
                          <a:effectLst/>
                          <a:latin typeface="Segoe UI Semibold" panose="020B0702040204020203" pitchFamily="34" charset="0"/>
                          <a:cs typeface="Segoe UI Semibold" panose="020B0702040204020203" pitchFamily="34" charset="0"/>
                        </a:rPr>
                        <a:t>limit</a:t>
                      </a:r>
                      <a:r>
                        <a:rPr lang="fr-FR" sz="1200" b="0" dirty="0">
                          <a:effectLst/>
                          <a:latin typeface="Segoe UI Semibold" panose="020B0702040204020203" pitchFamily="34" charset="0"/>
                          <a:cs typeface="Segoe UI Semibold" panose="020B0702040204020203" pitchFamily="34" charset="0"/>
                        </a:rPr>
                        <a:t>)</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t"/>
                      <a:r>
                        <a:rPr lang="en-IN" sz="1200" b="0" dirty="0">
                          <a:effectLst/>
                          <a:latin typeface="Segoe UI Semibold" panose="020B0702040204020203" pitchFamily="34" charset="0"/>
                          <a:cs typeface="Segoe UI Semibold" panose="020B0702040204020203" pitchFamily="34" charset="0"/>
                        </a:rPr>
                        <a:t>20 core limit (default limit).</a:t>
                      </a:r>
                    </a:p>
                  </a:txBody>
                  <a:tcPr marL="18747" marR="18747" marT="14060" marB="1406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9207318"/>
                  </a:ext>
                </a:extLst>
              </a:tr>
            </a:tbl>
          </a:graphicData>
        </a:graphic>
      </p:graphicFrame>
    </p:spTree>
    <p:extLst>
      <p:ext uri="{BB962C8B-B14F-4D97-AF65-F5344CB8AC3E}">
        <p14:creationId xmlns:p14="http://schemas.microsoft.com/office/powerpoint/2010/main" val="24766568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9E97-85C1-4A4F-BB9D-C25E48E97CB5}"/>
              </a:ext>
            </a:extLst>
          </p:cNvPr>
          <p:cNvSpPr>
            <a:spLocks noGrp="1"/>
          </p:cNvSpPr>
          <p:nvPr>
            <p:ph type="title"/>
          </p:nvPr>
        </p:nvSpPr>
        <p:spPr/>
        <p:txBody>
          <a:bodyPr/>
          <a:lstStyle/>
          <a:p>
            <a:r>
              <a:rPr lang="en-US" dirty="0"/>
              <a:t>Criteria For Selecting An Azure Compute Service </a:t>
            </a:r>
            <a:r>
              <a:rPr lang="en-US" i="1" dirty="0"/>
              <a:t>(</a:t>
            </a:r>
            <a:r>
              <a:rPr lang="en-US" i="1" dirty="0" err="1"/>
              <a:t>Devops</a:t>
            </a:r>
            <a:r>
              <a:rPr lang="en-US" i="1" dirty="0"/>
              <a:t>)</a:t>
            </a:r>
            <a:endParaRPr lang="en-SG" dirty="0"/>
          </a:p>
        </p:txBody>
      </p:sp>
      <p:graphicFrame>
        <p:nvGraphicFramePr>
          <p:cNvPr id="4" name="Table 3">
            <a:extLst>
              <a:ext uri="{FF2B5EF4-FFF2-40B4-BE49-F238E27FC236}">
                <a16:creationId xmlns:a16="http://schemas.microsoft.com/office/drawing/2014/main" id="{F2E9E181-5A77-4C91-9B46-43E7968205AC}"/>
              </a:ext>
            </a:extLst>
          </p:cNvPr>
          <p:cNvGraphicFramePr>
            <a:graphicFrameLocks noGrp="1"/>
          </p:cNvGraphicFramePr>
          <p:nvPr>
            <p:extLst>
              <p:ext uri="{D42A27DB-BD31-4B8C-83A1-F6EECF244321}">
                <p14:modId xmlns:p14="http://schemas.microsoft.com/office/powerpoint/2010/main" val="2261713048"/>
              </p:ext>
            </p:extLst>
          </p:nvPr>
        </p:nvGraphicFramePr>
        <p:xfrm>
          <a:off x="351692" y="1048044"/>
          <a:ext cx="11542544" cy="5581352"/>
        </p:xfrm>
        <a:graphic>
          <a:graphicData uri="http://schemas.openxmlformats.org/drawingml/2006/table">
            <a:tbl>
              <a:tblPr firstRow="1" firstCol="1">
                <a:tableStyleId>{5C22544A-7EE6-4342-B048-85BDC9FD1C3A}</a:tableStyleId>
              </a:tblPr>
              <a:tblGrid>
                <a:gridCol w="1442818">
                  <a:extLst>
                    <a:ext uri="{9D8B030D-6E8A-4147-A177-3AD203B41FA5}">
                      <a16:colId xmlns:a16="http://schemas.microsoft.com/office/drawing/2014/main" val="2524300140"/>
                    </a:ext>
                  </a:extLst>
                </a:gridCol>
                <a:gridCol w="1442818">
                  <a:extLst>
                    <a:ext uri="{9D8B030D-6E8A-4147-A177-3AD203B41FA5}">
                      <a16:colId xmlns:a16="http://schemas.microsoft.com/office/drawing/2014/main" val="4088127786"/>
                    </a:ext>
                  </a:extLst>
                </a:gridCol>
                <a:gridCol w="1442818">
                  <a:extLst>
                    <a:ext uri="{9D8B030D-6E8A-4147-A177-3AD203B41FA5}">
                      <a16:colId xmlns:a16="http://schemas.microsoft.com/office/drawing/2014/main" val="3754485836"/>
                    </a:ext>
                  </a:extLst>
                </a:gridCol>
                <a:gridCol w="1442818">
                  <a:extLst>
                    <a:ext uri="{9D8B030D-6E8A-4147-A177-3AD203B41FA5}">
                      <a16:colId xmlns:a16="http://schemas.microsoft.com/office/drawing/2014/main" val="562629379"/>
                    </a:ext>
                  </a:extLst>
                </a:gridCol>
                <a:gridCol w="1442818">
                  <a:extLst>
                    <a:ext uri="{9D8B030D-6E8A-4147-A177-3AD203B41FA5}">
                      <a16:colId xmlns:a16="http://schemas.microsoft.com/office/drawing/2014/main" val="454414979"/>
                    </a:ext>
                  </a:extLst>
                </a:gridCol>
                <a:gridCol w="1442818">
                  <a:extLst>
                    <a:ext uri="{9D8B030D-6E8A-4147-A177-3AD203B41FA5}">
                      <a16:colId xmlns:a16="http://schemas.microsoft.com/office/drawing/2014/main" val="3636544163"/>
                    </a:ext>
                  </a:extLst>
                </a:gridCol>
                <a:gridCol w="1442818">
                  <a:extLst>
                    <a:ext uri="{9D8B030D-6E8A-4147-A177-3AD203B41FA5}">
                      <a16:colId xmlns:a16="http://schemas.microsoft.com/office/drawing/2014/main" val="2451725743"/>
                    </a:ext>
                  </a:extLst>
                </a:gridCol>
                <a:gridCol w="1442818">
                  <a:extLst>
                    <a:ext uri="{9D8B030D-6E8A-4147-A177-3AD203B41FA5}">
                      <a16:colId xmlns:a16="http://schemas.microsoft.com/office/drawing/2014/main" val="678182194"/>
                    </a:ext>
                  </a:extLst>
                </a:gridCol>
              </a:tblGrid>
              <a:tr h="869319">
                <a:tc>
                  <a:txBody>
                    <a:bodyPr/>
                    <a:lstStyle/>
                    <a:p>
                      <a:pPr algn="l" fontAlgn="t"/>
                      <a:r>
                        <a:rPr lang="en-GB" sz="1200" dirty="0">
                          <a:effectLst/>
                          <a:latin typeface="Segoe UI Semilight" panose="020B0402040204020203" pitchFamily="34" charset="0"/>
                          <a:cs typeface="Segoe UI Semilight" panose="020B0402040204020203" pitchFamily="34" charset="0"/>
                        </a:rPr>
                        <a:t>Criteria</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Virtual Machines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App Service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Service Fabric</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Azure Functions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Azure Kubernetes Service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light" panose="020B0402040204020203" pitchFamily="34" charset="0"/>
                          <a:cs typeface="Segoe UI Semilight" panose="020B0402040204020203" pitchFamily="34" charset="0"/>
                        </a:rPr>
                        <a:t>Container Instances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light" panose="020B0402040204020203" pitchFamily="34" charset="0"/>
                          <a:cs typeface="Segoe UI Semilight" panose="020B0402040204020203" pitchFamily="34" charset="0"/>
                        </a:rPr>
                        <a:t>Azure Batch</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773424"/>
                  </a:ext>
                </a:extLst>
              </a:tr>
              <a:tr h="1395338">
                <a:tc>
                  <a:txBody>
                    <a:bodyPr/>
                    <a:lstStyle/>
                    <a:p>
                      <a:pPr algn="l" fontAlgn="t"/>
                      <a:r>
                        <a:rPr lang="en-GB" sz="1200" dirty="0">
                          <a:effectLst/>
                          <a:latin typeface="Segoe UI Semilight" panose="020B0402040204020203" pitchFamily="34" charset="0"/>
                          <a:cs typeface="Segoe UI Semilight" panose="020B0402040204020203" pitchFamily="34" charset="0"/>
                        </a:rPr>
                        <a:t>Local debugging</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Agnostic</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IIS Express, others </a:t>
                      </a:r>
                      <a:r>
                        <a:rPr lang="en-GB" sz="1200" u="none" strike="noStrike" baseline="30000" dirty="0">
                          <a:effectLst/>
                          <a:latin typeface="Segoe UI Semibold" panose="020B0702040204020203" pitchFamily="34" charset="0"/>
                          <a:cs typeface="Segoe UI Semibold" panose="020B0702040204020203" pitchFamily="34" charset="0"/>
                          <a:hlinkClick r:id="rId2"/>
                        </a:rPr>
                        <a:t>1</a:t>
                      </a:r>
                      <a:endParaRPr lang="en-GB" sz="1200" dirty="0">
                        <a:effectLst/>
                        <a:latin typeface="Segoe UI Semibold" panose="020B0702040204020203" pitchFamily="34" charset="0"/>
                        <a:cs typeface="Segoe UI Semibold" panose="020B0702040204020203" pitchFamily="34" charset="0"/>
                      </a:endParaRP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Local node cluster</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Visual Studio or Azure Functions CLI</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Minikube, others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Local container runtime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Not supported</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003343"/>
                  </a:ext>
                </a:extLst>
              </a:tr>
              <a:tr h="2184366">
                <a:tc>
                  <a:txBody>
                    <a:bodyPr/>
                    <a:lstStyle/>
                    <a:p>
                      <a:pPr algn="l" fontAlgn="t"/>
                      <a:r>
                        <a:rPr lang="en-GB" sz="1200" dirty="0">
                          <a:effectLst/>
                          <a:latin typeface="Segoe UI Semilight" panose="020B0402040204020203" pitchFamily="34" charset="0"/>
                          <a:cs typeface="Segoe UI Semilight" panose="020B0402040204020203" pitchFamily="34" charset="0"/>
                        </a:rPr>
                        <a:t>Programming model</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Agnostic</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Web and API applications, </a:t>
                      </a:r>
                      <a:r>
                        <a:rPr lang="en-GB" sz="1200" dirty="0" err="1">
                          <a:effectLst/>
                          <a:latin typeface="Segoe UI Semibold" panose="020B0702040204020203" pitchFamily="34" charset="0"/>
                          <a:cs typeface="Segoe UI Semibold" panose="020B0702040204020203" pitchFamily="34" charset="0"/>
                        </a:rPr>
                        <a:t>WebJobs</a:t>
                      </a:r>
                      <a:r>
                        <a:rPr lang="en-GB" sz="1200" dirty="0">
                          <a:effectLst/>
                          <a:latin typeface="Segoe UI Semibold" panose="020B0702040204020203" pitchFamily="34" charset="0"/>
                          <a:cs typeface="Segoe UI Semibold" panose="020B0702040204020203" pitchFamily="34" charset="0"/>
                        </a:rPr>
                        <a:t> for background tasks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Guest executable, Service model, Actor model, Containers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Functions with triggers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Agnostic</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Agnostic</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Command line application</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9397187"/>
                  </a:ext>
                </a:extLst>
              </a:tr>
              <a:tr h="1132329">
                <a:tc>
                  <a:txBody>
                    <a:bodyPr/>
                    <a:lstStyle/>
                    <a:p>
                      <a:pPr algn="l" fontAlgn="t"/>
                      <a:r>
                        <a:rPr lang="en-GB" sz="1200" dirty="0">
                          <a:effectLst/>
                          <a:latin typeface="Segoe UI Semilight" panose="020B0402040204020203" pitchFamily="34" charset="0"/>
                          <a:cs typeface="Segoe UI Semilight" panose="020B0402040204020203" pitchFamily="34" charset="0"/>
                        </a:rPr>
                        <a:t>Application update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No built-in support</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Deployment slots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Rolling upgrade (per service)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a:effectLst/>
                          <a:latin typeface="Segoe UI Semibold" panose="020B0702040204020203" pitchFamily="34" charset="0"/>
                          <a:cs typeface="Segoe UI Semibold" panose="020B0702040204020203" pitchFamily="34" charset="0"/>
                        </a:rPr>
                        <a:t>Deployment slots</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Rolling update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GB" sz="1200" dirty="0">
                          <a:effectLst/>
                          <a:latin typeface="Segoe UI Semibold" panose="020B0702040204020203" pitchFamily="34" charset="0"/>
                          <a:cs typeface="Segoe UI Semibold" panose="020B0702040204020203" pitchFamily="34" charset="0"/>
                        </a:rPr>
                        <a:t>Not applicable</a:t>
                      </a: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endParaRPr lang="en-GB" sz="1200" dirty="0">
                        <a:effectLst/>
                        <a:latin typeface="Segoe UI Semibold" panose="020B0702040204020203" pitchFamily="34" charset="0"/>
                        <a:cs typeface="Segoe UI Semibold" panose="020B0702040204020203" pitchFamily="34" charset="0"/>
                      </a:endParaRPr>
                    </a:p>
                  </a:txBody>
                  <a:tcPr marL="32568" marR="32568" marT="16284" marB="162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141364"/>
                  </a:ext>
                </a:extLst>
              </a:tr>
            </a:tbl>
          </a:graphicData>
        </a:graphic>
      </p:graphicFrame>
    </p:spTree>
    <p:extLst>
      <p:ext uri="{BB962C8B-B14F-4D97-AF65-F5344CB8AC3E}">
        <p14:creationId xmlns:p14="http://schemas.microsoft.com/office/powerpoint/2010/main" val="4269168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6648-CCB8-4852-91B2-3555892F72EE}"/>
              </a:ext>
            </a:extLst>
          </p:cNvPr>
          <p:cNvSpPr>
            <a:spLocks noGrp="1"/>
          </p:cNvSpPr>
          <p:nvPr>
            <p:ph type="title"/>
          </p:nvPr>
        </p:nvSpPr>
        <p:spPr/>
        <p:txBody>
          <a:bodyPr/>
          <a:lstStyle/>
          <a:p>
            <a:r>
              <a:rPr lang="en-IN" dirty="0"/>
              <a:t>Which Azure Storage Product To Use?</a:t>
            </a:r>
          </a:p>
        </p:txBody>
      </p:sp>
      <p:graphicFrame>
        <p:nvGraphicFramePr>
          <p:cNvPr id="4" name="Table 3">
            <a:extLst>
              <a:ext uri="{FF2B5EF4-FFF2-40B4-BE49-F238E27FC236}">
                <a16:creationId xmlns:a16="http://schemas.microsoft.com/office/drawing/2014/main" id="{28EEADCF-3CED-4271-84EA-9B9D1F3AA41F}"/>
              </a:ext>
            </a:extLst>
          </p:cNvPr>
          <p:cNvGraphicFramePr>
            <a:graphicFrameLocks noGrp="1"/>
          </p:cNvGraphicFramePr>
          <p:nvPr>
            <p:extLst>
              <p:ext uri="{D42A27DB-BD31-4B8C-83A1-F6EECF244321}">
                <p14:modId xmlns:p14="http://schemas.microsoft.com/office/powerpoint/2010/main" val="1413112540"/>
              </p:ext>
            </p:extLst>
          </p:nvPr>
        </p:nvGraphicFramePr>
        <p:xfrm>
          <a:off x="519248" y="1089549"/>
          <a:ext cx="10789920" cy="4825021"/>
        </p:xfrm>
        <a:graphic>
          <a:graphicData uri="http://schemas.openxmlformats.org/drawingml/2006/table">
            <a:tbl>
              <a:tblPr firstRow="1"/>
              <a:tblGrid>
                <a:gridCol w="8093832">
                  <a:extLst>
                    <a:ext uri="{9D8B030D-6E8A-4147-A177-3AD203B41FA5}">
                      <a16:colId xmlns:a16="http://schemas.microsoft.com/office/drawing/2014/main" val="1173775671"/>
                    </a:ext>
                  </a:extLst>
                </a:gridCol>
                <a:gridCol w="2696088">
                  <a:extLst>
                    <a:ext uri="{9D8B030D-6E8A-4147-A177-3AD203B41FA5}">
                      <a16:colId xmlns:a16="http://schemas.microsoft.com/office/drawing/2014/main" val="2425534750"/>
                    </a:ext>
                  </a:extLst>
                </a:gridCol>
              </a:tblGrid>
              <a:tr h="648045">
                <a:tc>
                  <a:txBody>
                    <a:bodyPr/>
                    <a:lstStyle/>
                    <a:p>
                      <a:pPr algn="l" fontAlgn="t"/>
                      <a:r>
                        <a:rPr lang="en-IN" sz="1400" b="1" cap="none">
                          <a:solidFill>
                            <a:schemeClr val="bg1"/>
                          </a:solidFill>
                          <a:effectLst/>
                          <a:latin typeface="Segoe UI Semibold" panose="020B0702040204020203" pitchFamily="34" charset="0"/>
                          <a:cs typeface="Segoe UI Semibold" panose="020B0702040204020203" pitchFamily="34" charset="0"/>
                        </a:rPr>
                        <a:t>If You Want To...</a:t>
                      </a:r>
                    </a:p>
                  </a:txBody>
                  <a:tcPr marL="31533" marR="31533" marT="31533" marB="3153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l" fontAlgn="t"/>
                      <a:r>
                        <a:rPr lang="en-IN" sz="1400" b="1" cap="none" dirty="0">
                          <a:solidFill>
                            <a:schemeClr val="bg1"/>
                          </a:solidFill>
                          <a:effectLst/>
                          <a:latin typeface="Segoe UI Semibold" panose="020B0702040204020203" pitchFamily="34" charset="0"/>
                          <a:cs typeface="Segoe UI Semibold" panose="020B0702040204020203" pitchFamily="34" charset="0"/>
                        </a:rPr>
                        <a:t>Use This</a:t>
                      </a:r>
                    </a:p>
                  </a:txBody>
                  <a:tcPr marL="31533" marR="31533" marT="31533" marB="3153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418419764"/>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High-performance, durable block storage for Azure Virtual Machines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Disk Storage</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79489301"/>
                  </a:ext>
                </a:extLst>
              </a:tr>
              <a:tr h="737113">
                <a:tc>
                  <a:txBody>
                    <a:bodyPr/>
                    <a:lstStyle/>
                    <a:p>
                      <a:pPr algn="l" fontAlgn="t"/>
                      <a:r>
                        <a:rPr lang="en-GB" sz="1200">
                          <a:effectLst/>
                          <a:latin typeface="Segoe UI Semibold" panose="020B0702040204020203" pitchFamily="34" charset="0"/>
                          <a:cs typeface="Segoe UI Semibold" panose="020B0702040204020203" pitchFamily="34" charset="0"/>
                        </a:rPr>
                        <a:t>Massively scalable and secure object storage for cloud-native workloads, archives, data lakes, high-performance computing, and machine learning</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Blob Storage</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5456397"/>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Massively scalable and secure data lake for your high-performance analytics workloads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Data Lake Storage</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4542064"/>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Simple, secure, and serverless enterprise-grade cloud file shares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Files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06045432"/>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Enterprise file storage, powered by NetApp</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Azure NetApp Files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19448909"/>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Appliances and solutions for data transfer to Azure and edge compute</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Data Box</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03085721"/>
                  </a:ext>
                </a:extLst>
              </a:tr>
              <a:tr h="491409">
                <a:tc>
                  <a:txBody>
                    <a:bodyPr/>
                    <a:lstStyle/>
                    <a:p>
                      <a:pPr algn="l" fontAlgn="t"/>
                      <a:r>
                        <a:rPr lang="en-GB" sz="1200" dirty="0">
                          <a:effectLst/>
                          <a:latin typeface="Segoe UI Semibold" panose="020B0702040204020203" pitchFamily="34" charset="0"/>
                          <a:cs typeface="Segoe UI Semibold" panose="020B0702040204020203" pitchFamily="34" charset="0"/>
                        </a:rPr>
                        <a:t>Store unstructured data that is completely tamper-proof and can be cryptographically verified</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Microsoft Azure Confidential Ledger</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3685656"/>
                  </a:ext>
                </a:extLst>
              </a:tr>
              <a:tr h="491409">
                <a:tc>
                  <a:txBody>
                    <a:bodyPr/>
                    <a:lstStyle/>
                    <a:p>
                      <a:pPr algn="l" fontAlgn="t"/>
                      <a:r>
                        <a:rPr lang="en-GB" sz="1200">
                          <a:effectLst/>
                          <a:latin typeface="Segoe UI Semibold" panose="020B0702040204020203" pitchFamily="34" charset="0"/>
                          <a:cs typeface="Segoe UI Semibold" panose="020B0702040204020203" pitchFamily="34" charset="0"/>
                        </a:rPr>
                        <a:t>High-performance, durable block storage for Azure Virtual Machines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Disk Storage</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82178"/>
                  </a:ext>
                </a:extLst>
              </a:tr>
            </a:tbl>
          </a:graphicData>
        </a:graphic>
      </p:graphicFrame>
    </p:spTree>
    <p:extLst>
      <p:ext uri="{BB962C8B-B14F-4D97-AF65-F5344CB8AC3E}">
        <p14:creationId xmlns:p14="http://schemas.microsoft.com/office/powerpoint/2010/main" val="4242197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780E1-1D67-4E25-B857-30072A204222}"/>
              </a:ext>
            </a:extLst>
          </p:cNvPr>
          <p:cNvSpPr>
            <a:spLocks noGrp="1"/>
          </p:cNvSpPr>
          <p:nvPr>
            <p:ph type="title"/>
          </p:nvPr>
        </p:nvSpPr>
        <p:spPr>
          <a:xfrm>
            <a:off x="519248" y="228605"/>
            <a:ext cx="11151917" cy="692421"/>
          </a:xfrm>
        </p:spPr>
        <p:txBody>
          <a:bodyPr/>
          <a:lstStyle/>
          <a:p>
            <a:r>
              <a:rPr lang="en-US" sz="3200" dirty="0"/>
              <a:t>Azure Storage - Files vs. Blobs vs. Disks</a:t>
            </a:r>
            <a:endParaRPr lang="en-IN" sz="3200" dirty="0"/>
          </a:p>
        </p:txBody>
      </p:sp>
      <p:graphicFrame>
        <p:nvGraphicFramePr>
          <p:cNvPr id="3" name="Table 2">
            <a:extLst>
              <a:ext uri="{FF2B5EF4-FFF2-40B4-BE49-F238E27FC236}">
                <a16:creationId xmlns:a16="http://schemas.microsoft.com/office/drawing/2014/main" id="{0909DDBE-78CB-4663-A069-53DEE9FE2851}"/>
              </a:ext>
            </a:extLst>
          </p:cNvPr>
          <p:cNvGraphicFramePr>
            <a:graphicFrameLocks noGrp="1"/>
          </p:cNvGraphicFramePr>
          <p:nvPr>
            <p:extLst>
              <p:ext uri="{D42A27DB-BD31-4B8C-83A1-F6EECF244321}">
                <p14:modId xmlns:p14="http://schemas.microsoft.com/office/powerpoint/2010/main" val="1442188622"/>
              </p:ext>
            </p:extLst>
          </p:nvPr>
        </p:nvGraphicFramePr>
        <p:xfrm>
          <a:off x="419818" y="780757"/>
          <a:ext cx="11500510" cy="5684150"/>
        </p:xfrm>
        <a:graphic>
          <a:graphicData uri="http://schemas.openxmlformats.org/drawingml/2006/table">
            <a:tbl>
              <a:tblPr firstRow="1" firstCol="1">
                <a:tableStyleId>{5C22544A-7EE6-4342-B048-85BDC9FD1C3A}</a:tableStyleId>
              </a:tblPr>
              <a:tblGrid>
                <a:gridCol w="1671176">
                  <a:extLst>
                    <a:ext uri="{9D8B030D-6E8A-4147-A177-3AD203B41FA5}">
                      <a16:colId xmlns:a16="http://schemas.microsoft.com/office/drawing/2014/main" val="1408934695"/>
                    </a:ext>
                  </a:extLst>
                </a:gridCol>
                <a:gridCol w="5198614">
                  <a:extLst>
                    <a:ext uri="{9D8B030D-6E8A-4147-A177-3AD203B41FA5}">
                      <a16:colId xmlns:a16="http://schemas.microsoft.com/office/drawing/2014/main" val="3848266268"/>
                    </a:ext>
                  </a:extLst>
                </a:gridCol>
                <a:gridCol w="4630720">
                  <a:extLst>
                    <a:ext uri="{9D8B030D-6E8A-4147-A177-3AD203B41FA5}">
                      <a16:colId xmlns:a16="http://schemas.microsoft.com/office/drawing/2014/main" val="1123170173"/>
                    </a:ext>
                  </a:extLst>
                </a:gridCol>
              </a:tblGrid>
              <a:tr h="543297">
                <a:tc>
                  <a:txBody>
                    <a:bodyPr/>
                    <a:lstStyle/>
                    <a:p>
                      <a:pPr algn="ctr" fontAlgn="b"/>
                      <a:r>
                        <a:rPr lang="en-IN" sz="1400" dirty="0">
                          <a:effectLst/>
                          <a:latin typeface="Segoe UI Semilight" panose="020B0402040204020203" pitchFamily="34" charset="0"/>
                          <a:cs typeface="Segoe UI Semilight" panose="020B0402040204020203" pitchFamily="34" charset="0"/>
                        </a:rPr>
                        <a:t>Feature</a:t>
                      </a:r>
                    </a:p>
                  </a:txBody>
                  <a:tcPr marL="7163" marR="7163" marT="5372" marB="5372" anchor="ctr"/>
                </a:tc>
                <a:tc>
                  <a:txBody>
                    <a:bodyPr/>
                    <a:lstStyle/>
                    <a:p>
                      <a:pPr algn="l" fontAlgn="b"/>
                      <a:r>
                        <a:rPr lang="en-IN" sz="1400">
                          <a:effectLst/>
                          <a:latin typeface="Segoe UI Semilight" panose="020B0402040204020203" pitchFamily="34" charset="0"/>
                          <a:cs typeface="Segoe UI Semilight" panose="020B0402040204020203" pitchFamily="34" charset="0"/>
                        </a:rPr>
                        <a:t>Description</a:t>
                      </a:r>
                    </a:p>
                  </a:txBody>
                  <a:tcPr marL="7163" marR="7163" marT="5372" marB="5372" anchor="ctr"/>
                </a:tc>
                <a:tc>
                  <a:txBody>
                    <a:bodyPr/>
                    <a:lstStyle/>
                    <a:p>
                      <a:pPr algn="l" fontAlgn="b"/>
                      <a:r>
                        <a:rPr lang="en-IN" sz="1400" dirty="0">
                          <a:effectLst/>
                          <a:latin typeface="Segoe UI Semilight" panose="020B0402040204020203" pitchFamily="34" charset="0"/>
                          <a:cs typeface="Segoe UI Semilight" panose="020B0402040204020203" pitchFamily="34" charset="0"/>
                        </a:rPr>
                        <a:t>When to use</a:t>
                      </a:r>
                    </a:p>
                  </a:txBody>
                  <a:tcPr marL="7163" marR="7163" marT="5372" marB="5372" anchor="ctr"/>
                </a:tc>
                <a:extLst>
                  <a:ext uri="{0D108BD9-81ED-4DB2-BD59-A6C34878D82A}">
                    <a16:rowId xmlns:a16="http://schemas.microsoft.com/office/drawing/2014/main" val="3986431737"/>
                  </a:ext>
                </a:extLst>
              </a:tr>
              <a:tr h="1543541">
                <a:tc>
                  <a:txBody>
                    <a:bodyPr/>
                    <a:lstStyle/>
                    <a:p>
                      <a:pPr algn="ctr" fontAlgn="t"/>
                      <a:r>
                        <a:rPr lang="en-IN" sz="1400" dirty="0">
                          <a:effectLst/>
                          <a:latin typeface="Segoe UI Semilight" panose="020B0402040204020203" pitchFamily="34" charset="0"/>
                          <a:cs typeface="Segoe UI Semilight" panose="020B0402040204020203" pitchFamily="34" charset="0"/>
                        </a:rPr>
                        <a:t>Azure Files</a:t>
                      </a:r>
                    </a:p>
                  </a:txBody>
                  <a:tcPr marL="7163" marR="7163" marT="5372" marB="5372" anchor="ctr"/>
                </a:tc>
                <a:tc>
                  <a:txBody>
                    <a:bodyPr/>
                    <a:lstStyle/>
                    <a:p>
                      <a:pPr algn="l" fontAlgn="t"/>
                      <a:r>
                        <a:rPr lang="en-US" sz="1300" dirty="0">
                          <a:effectLst/>
                          <a:latin typeface="Segoe UI Semilight" panose="020B0402040204020203" pitchFamily="34" charset="0"/>
                          <a:cs typeface="Segoe UI Semilight" panose="020B0402040204020203" pitchFamily="34" charset="0"/>
                        </a:rPr>
                        <a:t>Provides an SMB interface, client libraries, and a </a:t>
                      </a:r>
                      <a:r>
                        <a:rPr lang="en-US" sz="1300" u="none" strike="noStrike" dirty="0">
                          <a:solidFill>
                            <a:srgbClr val="0000FF"/>
                          </a:solidFill>
                          <a:effectLst/>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REST interface</a:t>
                      </a:r>
                      <a:r>
                        <a:rPr lang="en-US" sz="1300" dirty="0">
                          <a:effectLst/>
                          <a:latin typeface="Segoe UI Semilight" panose="020B0402040204020203" pitchFamily="34" charset="0"/>
                          <a:cs typeface="Segoe UI Semilight" panose="020B0402040204020203" pitchFamily="34" charset="0"/>
                        </a:rPr>
                        <a:t> that allows access from anywhere to stored files.</a:t>
                      </a:r>
                    </a:p>
                  </a:txBody>
                  <a:tcPr marL="7163" marR="7163" marT="5372" marB="5372" anchor="ctr"/>
                </a:tc>
                <a:tc>
                  <a:txBody>
                    <a:bodyPr/>
                    <a:lstStyle/>
                    <a:p>
                      <a:pPr marL="0" indent="0" algn="l" fontAlgn="t">
                        <a:buFont typeface="Arial" panose="020B0604020202020204" pitchFamily="34" charset="0"/>
                        <a:buNone/>
                      </a:pPr>
                      <a:r>
                        <a:rPr lang="en-US" sz="1300" dirty="0">
                          <a:effectLst/>
                          <a:latin typeface="Segoe UI Semilight" panose="020B0402040204020203" pitchFamily="34" charset="0"/>
                          <a:cs typeface="Segoe UI Semilight" panose="020B0402040204020203" pitchFamily="34" charset="0"/>
                        </a:rPr>
                        <a:t>You want to "lift and shift" an application to the cloud which already uses the native file system APIs to share data between it and other applications running in Azure.</a:t>
                      </a:r>
                      <a:br>
                        <a:rPr lang="en-US" sz="1300" dirty="0">
                          <a:effectLst/>
                          <a:latin typeface="Segoe UI Semilight" panose="020B0402040204020203" pitchFamily="34" charset="0"/>
                          <a:cs typeface="Segoe UI Semilight" panose="020B0402040204020203" pitchFamily="34" charset="0"/>
                        </a:rPr>
                      </a:br>
                      <a:br>
                        <a:rPr lang="en-US" sz="1300" dirty="0">
                          <a:effectLst/>
                          <a:latin typeface="Segoe UI Semilight" panose="020B0402040204020203" pitchFamily="34" charset="0"/>
                          <a:cs typeface="Segoe UI Semilight" panose="020B0402040204020203" pitchFamily="34" charset="0"/>
                        </a:rPr>
                      </a:br>
                      <a:r>
                        <a:rPr lang="en-US" sz="1300" dirty="0">
                          <a:effectLst/>
                          <a:latin typeface="Segoe UI Semilight" panose="020B0402040204020203" pitchFamily="34" charset="0"/>
                          <a:cs typeface="Segoe UI Semilight" panose="020B0402040204020203" pitchFamily="34" charset="0"/>
                        </a:rPr>
                        <a:t>You want to store development and debugging tools that need to be accessed from many virtual machines.</a:t>
                      </a:r>
                    </a:p>
                  </a:txBody>
                  <a:tcPr marL="7163" marR="7163" marT="5372" marB="5372" anchor="ctr"/>
                </a:tc>
                <a:extLst>
                  <a:ext uri="{0D108BD9-81ED-4DB2-BD59-A6C34878D82A}">
                    <a16:rowId xmlns:a16="http://schemas.microsoft.com/office/drawing/2014/main" val="2704679499"/>
                  </a:ext>
                </a:extLst>
              </a:tr>
              <a:tr h="2053771">
                <a:tc>
                  <a:txBody>
                    <a:bodyPr/>
                    <a:lstStyle/>
                    <a:p>
                      <a:pPr algn="ctr" fontAlgn="t"/>
                      <a:r>
                        <a:rPr lang="en-IN" sz="1400" dirty="0">
                          <a:effectLst/>
                          <a:latin typeface="Segoe UI Semilight" panose="020B0402040204020203" pitchFamily="34" charset="0"/>
                          <a:cs typeface="Segoe UI Semilight" panose="020B0402040204020203" pitchFamily="34" charset="0"/>
                        </a:rPr>
                        <a:t>Azure Blobs</a:t>
                      </a:r>
                    </a:p>
                  </a:txBody>
                  <a:tcPr marL="7163" marR="7163" marT="5372" marB="5372" anchor="ctr"/>
                </a:tc>
                <a:tc>
                  <a:txBody>
                    <a:bodyPr/>
                    <a:lstStyle/>
                    <a:p>
                      <a:pPr algn="l" fontAlgn="t"/>
                      <a:r>
                        <a:rPr lang="en-US" sz="1300" dirty="0">
                          <a:effectLst/>
                          <a:latin typeface="Segoe UI Semilight" panose="020B0402040204020203" pitchFamily="34" charset="0"/>
                          <a:cs typeface="Segoe UI Semilight" panose="020B0402040204020203" pitchFamily="34" charset="0"/>
                        </a:rPr>
                        <a:t>Provides client libraries and a </a:t>
                      </a:r>
                      <a:r>
                        <a:rPr lang="en-US" sz="1300" u="none" strike="noStrike" dirty="0">
                          <a:solidFill>
                            <a:srgbClr val="0000FF"/>
                          </a:solidFill>
                          <a:effectLst/>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REST interface</a:t>
                      </a:r>
                      <a:r>
                        <a:rPr lang="en-US" sz="1300" u="none" strike="noStrike" dirty="0">
                          <a:effectLst/>
                          <a:latin typeface="Segoe UI Semilight" panose="020B0402040204020203" pitchFamily="34" charset="0"/>
                          <a:cs typeface="Segoe UI Semilight" panose="020B0402040204020203" pitchFamily="34" charset="0"/>
                        </a:rPr>
                        <a:t> </a:t>
                      </a:r>
                      <a:r>
                        <a:rPr lang="en-US" sz="1300" dirty="0">
                          <a:effectLst/>
                          <a:latin typeface="Segoe UI Semilight" panose="020B0402040204020203" pitchFamily="34" charset="0"/>
                          <a:cs typeface="Segoe UI Semilight" panose="020B0402040204020203" pitchFamily="34" charset="0"/>
                        </a:rPr>
                        <a:t>that allows unstructured data to be stored and accessed at a massive scale in block blobs.</a:t>
                      </a:r>
                      <a:br>
                        <a:rPr lang="en-US" sz="1300" dirty="0">
                          <a:effectLst/>
                          <a:latin typeface="Segoe UI Semilight" panose="020B0402040204020203" pitchFamily="34" charset="0"/>
                          <a:cs typeface="Segoe UI Semilight" panose="020B0402040204020203" pitchFamily="34" charset="0"/>
                        </a:rPr>
                      </a:br>
                      <a:br>
                        <a:rPr lang="en-US" sz="1300" dirty="0">
                          <a:effectLst/>
                          <a:latin typeface="Segoe UI Semilight" panose="020B0402040204020203" pitchFamily="34" charset="0"/>
                          <a:cs typeface="Segoe UI Semilight" panose="020B0402040204020203" pitchFamily="34" charset="0"/>
                        </a:rPr>
                      </a:br>
                      <a:r>
                        <a:rPr lang="en-US" sz="1300" dirty="0">
                          <a:effectLst/>
                          <a:latin typeface="Segoe UI Semilight" panose="020B0402040204020203" pitchFamily="34" charset="0"/>
                          <a:cs typeface="Segoe UI Semilight" panose="020B0402040204020203" pitchFamily="34" charset="0"/>
                        </a:rPr>
                        <a:t>Also supports </a:t>
                      </a:r>
                      <a:r>
                        <a:rPr lang="en-US" sz="1300" u="none" strike="noStrike" dirty="0">
                          <a:solidFill>
                            <a:srgbClr val="0000FF"/>
                          </a:solidFill>
                          <a:effectLst/>
                          <a:latin typeface="Segoe UI Semilight" panose="020B0402040204020203"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Azure Data Lake Storage Gen2</a:t>
                      </a:r>
                      <a:r>
                        <a:rPr lang="en-US" sz="1300" dirty="0">
                          <a:effectLst/>
                          <a:latin typeface="Segoe UI Semilight" panose="020B0402040204020203" pitchFamily="34" charset="0"/>
                          <a:cs typeface="Segoe UI Semilight" panose="020B0402040204020203" pitchFamily="34" charset="0"/>
                        </a:rPr>
                        <a:t> for enterprise big data analytics solutions.</a:t>
                      </a:r>
                    </a:p>
                  </a:txBody>
                  <a:tcPr marL="7163" marR="7163" marT="5372" marB="5372" anchor="ctr"/>
                </a:tc>
                <a:tc>
                  <a:txBody>
                    <a:bodyPr/>
                    <a:lstStyle/>
                    <a:p>
                      <a:pPr marL="0" indent="0" algn="l" fontAlgn="t">
                        <a:buFont typeface="Arial" panose="020B0604020202020204" pitchFamily="34" charset="0"/>
                        <a:buNone/>
                      </a:pPr>
                      <a:r>
                        <a:rPr lang="en-US" sz="1300">
                          <a:effectLst/>
                          <a:latin typeface="Segoe UI Semilight" panose="020B0402040204020203" pitchFamily="34" charset="0"/>
                          <a:cs typeface="Segoe UI Semilight" panose="020B0402040204020203" pitchFamily="34" charset="0"/>
                        </a:rPr>
                        <a:t>You want your application to support streaming and random-access scenarios.</a:t>
                      </a:r>
                      <a:br>
                        <a:rPr lang="en-US" sz="1300">
                          <a:effectLst/>
                          <a:latin typeface="Segoe UI Semilight" panose="020B0402040204020203" pitchFamily="34" charset="0"/>
                          <a:cs typeface="Segoe UI Semilight" panose="020B0402040204020203" pitchFamily="34" charset="0"/>
                        </a:rPr>
                      </a:br>
                      <a:br>
                        <a:rPr lang="en-US" sz="1300">
                          <a:effectLst/>
                          <a:latin typeface="Segoe UI Semilight" panose="020B0402040204020203" pitchFamily="34" charset="0"/>
                          <a:cs typeface="Segoe UI Semilight" panose="020B0402040204020203" pitchFamily="34" charset="0"/>
                        </a:rPr>
                      </a:br>
                      <a:r>
                        <a:rPr lang="en-US" sz="1300">
                          <a:effectLst/>
                          <a:latin typeface="Segoe UI Semilight" panose="020B0402040204020203" pitchFamily="34" charset="0"/>
                          <a:cs typeface="Segoe UI Semilight" panose="020B0402040204020203" pitchFamily="34" charset="0"/>
                        </a:rPr>
                        <a:t>You want to be able to access application data from anywhere.</a:t>
                      </a:r>
                      <a:br>
                        <a:rPr lang="en-US" sz="1300">
                          <a:effectLst/>
                          <a:latin typeface="Segoe UI Semilight" panose="020B0402040204020203" pitchFamily="34" charset="0"/>
                          <a:cs typeface="Segoe UI Semilight" panose="020B0402040204020203" pitchFamily="34" charset="0"/>
                        </a:rPr>
                      </a:br>
                      <a:br>
                        <a:rPr lang="en-US" sz="1300">
                          <a:effectLst/>
                          <a:latin typeface="Segoe UI Semilight" panose="020B0402040204020203" pitchFamily="34" charset="0"/>
                          <a:cs typeface="Segoe UI Semilight" panose="020B0402040204020203" pitchFamily="34" charset="0"/>
                        </a:rPr>
                      </a:br>
                      <a:r>
                        <a:rPr lang="en-US" sz="1300">
                          <a:effectLst/>
                          <a:latin typeface="Segoe UI Semilight" panose="020B0402040204020203" pitchFamily="34" charset="0"/>
                          <a:cs typeface="Segoe UI Semilight" panose="020B0402040204020203" pitchFamily="34" charset="0"/>
                        </a:rPr>
                        <a:t>You want to build an enterprise data lake on Azure and perform big data analytics.</a:t>
                      </a:r>
                    </a:p>
                  </a:txBody>
                  <a:tcPr marL="7163" marR="7163" marT="5372" marB="5372" anchor="ctr"/>
                </a:tc>
                <a:extLst>
                  <a:ext uri="{0D108BD9-81ED-4DB2-BD59-A6C34878D82A}">
                    <a16:rowId xmlns:a16="http://schemas.microsoft.com/office/drawing/2014/main" val="497004780"/>
                  </a:ext>
                </a:extLst>
              </a:tr>
              <a:tr h="1543541">
                <a:tc>
                  <a:txBody>
                    <a:bodyPr/>
                    <a:lstStyle/>
                    <a:p>
                      <a:pPr algn="ctr" fontAlgn="t"/>
                      <a:r>
                        <a:rPr lang="en-IN" sz="1400" dirty="0">
                          <a:effectLst/>
                          <a:latin typeface="Segoe UI Semilight" panose="020B0402040204020203" pitchFamily="34" charset="0"/>
                          <a:cs typeface="Segoe UI Semilight" panose="020B0402040204020203" pitchFamily="34" charset="0"/>
                        </a:rPr>
                        <a:t>Azure Disks</a:t>
                      </a:r>
                    </a:p>
                  </a:txBody>
                  <a:tcPr marL="7163" marR="7163" marT="5372" marB="5372" anchor="ctr"/>
                </a:tc>
                <a:tc>
                  <a:txBody>
                    <a:bodyPr/>
                    <a:lstStyle/>
                    <a:p>
                      <a:pPr algn="l" fontAlgn="t"/>
                      <a:r>
                        <a:rPr lang="en-US" sz="1300" dirty="0">
                          <a:effectLst/>
                          <a:latin typeface="Segoe UI Semilight" panose="020B0402040204020203" pitchFamily="34" charset="0"/>
                          <a:cs typeface="Segoe UI Semilight" panose="020B0402040204020203" pitchFamily="34" charset="0"/>
                        </a:rPr>
                        <a:t>Provides client libraries and a </a:t>
                      </a:r>
                      <a:r>
                        <a:rPr lang="en-US" sz="1300" u="none" strike="noStrike" dirty="0">
                          <a:solidFill>
                            <a:srgbClr val="43AFFF"/>
                          </a:solidFill>
                          <a:effectLst/>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REST </a:t>
                      </a:r>
                      <a:r>
                        <a:rPr lang="en-US" sz="1300" u="none" strike="noStrike" dirty="0">
                          <a:solidFill>
                            <a:srgbClr val="0000FF"/>
                          </a:solidFill>
                          <a:effectLst/>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interface</a:t>
                      </a:r>
                      <a:r>
                        <a:rPr lang="en-US" sz="1300" u="none" strike="noStrike" dirty="0">
                          <a:effectLst/>
                          <a:latin typeface="Segoe UI Semilight" panose="020B0402040204020203" pitchFamily="34" charset="0"/>
                          <a:cs typeface="Segoe UI Semilight" panose="020B0402040204020203" pitchFamily="34" charset="0"/>
                        </a:rPr>
                        <a:t> </a:t>
                      </a:r>
                      <a:r>
                        <a:rPr lang="en-US" sz="1300" dirty="0">
                          <a:effectLst/>
                          <a:latin typeface="Segoe UI Semilight" panose="020B0402040204020203" pitchFamily="34" charset="0"/>
                          <a:cs typeface="Segoe UI Semilight" panose="020B0402040204020203" pitchFamily="34" charset="0"/>
                        </a:rPr>
                        <a:t>that allows data to be persistently stored and accessed from an attached virtual hard disk.</a:t>
                      </a:r>
                    </a:p>
                  </a:txBody>
                  <a:tcPr marL="7163" marR="7163" marT="5372" marB="5372" anchor="ctr"/>
                </a:tc>
                <a:tc>
                  <a:txBody>
                    <a:bodyPr/>
                    <a:lstStyle/>
                    <a:p>
                      <a:pPr marL="0" indent="0" algn="l" fontAlgn="t">
                        <a:buFont typeface="Arial" panose="020B0604020202020204" pitchFamily="34" charset="0"/>
                        <a:buNone/>
                      </a:pPr>
                      <a:r>
                        <a:rPr lang="en-US" sz="1300" dirty="0">
                          <a:effectLst/>
                          <a:latin typeface="Segoe UI Semilight" panose="020B0402040204020203" pitchFamily="34" charset="0"/>
                          <a:cs typeface="Segoe UI Semilight" panose="020B0402040204020203" pitchFamily="34" charset="0"/>
                        </a:rPr>
                        <a:t>You want to lift and shift applications that use native file system APIs to read and write data to persistent disks.</a:t>
                      </a:r>
                      <a:br>
                        <a:rPr lang="en-US" sz="1300" dirty="0">
                          <a:effectLst/>
                          <a:latin typeface="Segoe UI Semilight" panose="020B0402040204020203" pitchFamily="34" charset="0"/>
                          <a:cs typeface="Segoe UI Semilight" panose="020B0402040204020203" pitchFamily="34" charset="0"/>
                        </a:rPr>
                      </a:br>
                      <a:br>
                        <a:rPr lang="en-US" sz="1300" dirty="0">
                          <a:effectLst/>
                          <a:latin typeface="Segoe UI Semilight" panose="020B0402040204020203" pitchFamily="34" charset="0"/>
                          <a:cs typeface="Segoe UI Semilight" panose="020B0402040204020203" pitchFamily="34" charset="0"/>
                        </a:rPr>
                      </a:br>
                      <a:r>
                        <a:rPr lang="en-US" sz="1300" dirty="0">
                          <a:effectLst/>
                          <a:latin typeface="Segoe UI Semilight" panose="020B0402040204020203" pitchFamily="34" charset="0"/>
                          <a:cs typeface="Segoe UI Semilight" panose="020B0402040204020203" pitchFamily="34" charset="0"/>
                        </a:rPr>
                        <a:t>You want to store data that is not required to be accessed from outside the virtual machine to which the disk is attached.</a:t>
                      </a:r>
                    </a:p>
                  </a:txBody>
                  <a:tcPr marL="7163" marR="7163" marT="5372" marB="5372" anchor="ctr"/>
                </a:tc>
                <a:extLst>
                  <a:ext uri="{0D108BD9-81ED-4DB2-BD59-A6C34878D82A}">
                    <a16:rowId xmlns:a16="http://schemas.microsoft.com/office/drawing/2014/main" val="2184286070"/>
                  </a:ext>
                </a:extLst>
              </a:tr>
            </a:tbl>
          </a:graphicData>
        </a:graphic>
      </p:graphicFrame>
      <p:sp>
        <p:nvSpPr>
          <p:cNvPr id="4" name="Rectangle 3">
            <a:extLst>
              <a:ext uri="{FF2B5EF4-FFF2-40B4-BE49-F238E27FC236}">
                <a16:creationId xmlns:a16="http://schemas.microsoft.com/office/drawing/2014/main" id="{F1F500F6-9C9C-4445-9513-E9C262008457}"/>
              </a:ext>
            </a:extLst>
          </p:cNvPr>
          <p:cNvSpPr/>
          <p:nvPr/>
        </p:nvSpPr>
        <p:spPr>
          <a:xfrm>
            <a:off x="419819" y="6522815"/>
            <a:ext cx="10219426" cy="276999"/>
          </a:xfrm>
          <a:prstGeom prst="rect">
            <a:avLst/>
          </a:prstGeom>
        </p:spPr>
        <p:txBody>
          <a:bodyPr wrap="square">
            <a:spAutoFit/>
          </a:bodyPr>
          <a:lstStyle/>
          <a:p>
            <a:r>
              <a:rPr lang="en-US" sz="1200" i="1">
                <a:solidFill>
                  <a:srgbClr val="000000"/>
                </a:solidFill>
                <a:latin typeface="Segoe UI" panose="020B0502040204020203" pitchFamily="34" charset="0"/>
              </a:rPr>
              <a:t>Above table compares Files, Blobs, and Disks, and shows example scenarios appropriate for each</a:t>
            </a:r>
            <a:endParaRPr lang="en-IN" sz="1200" i="1"/>
          </a:p>
        </p:txBody>
      </p:sp>
    </p:spTree>
    <p:extLst>
      <p:ext uri="{BB962C8B-B14F-4D97-AF65-F5344CB8AC3E}">
        <p14:creationId xmlns:p14="http://schemas.microsoft.com/office/powerpoint/2010/main" val="11476778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11C1-AB8B-4232-8175-A80246D029E6}"/>
              </a:ext>
            </a:extLst>
          </p:cNvPr>
          <p:cNvSpPr>
            <a:spLocks noGrp="1"/>
          </p:cNvSpPr>
          <p:nvPr>
            <p:ph type="title"/>
          </p:nvPr>
        </p:nvSpPr>
        <p:spPr>
          <a:xfrm>
            <a:off x="383962" y="94962"/>
            <a:ext cx="11294237" cy="516983"/>
          </a:xfrm>
        </p:spPr>
        <p:txBody>
          <a:bodyPr/>
          <a:lstStyle/>
          <a:p>
            <a:r>
              <a:rPr lang="en-US"/>
              <a:t>Durability Options for your Storage Needs?</a:t>
            </a:r>
            <a:endParaRPr lang="en-IN"/>
          </a:p>
        </p:txBody>
      </p:sp>
      <p:graphicFrame>
        <p:nvGraphicFramePr>
          <p:cNvPr id="4" name="Table 3">
            <a:extLst>
              <a:ext uri="{FF2B5EF4-FFF2-40B4-BE49-F238E27FC236}">
                <a16:creationId xmlns:a16="http://schemas.microsoft.com/office/drawing/2014/main" id="{B1CC39FD-B659-4027-8AA4-3943B686FE4F}"/>
              </a:ext>
            </a:extLst>
          </p:cNvPr>
          <p:cNvGraphicFramePr>
            <a:graphicFrameLocks noGrp="1"/>
          </p:cNvGraphicFramePr>
          <p:nvPr>
            <p:extLst>
              <p:ext uri="{D42A27DB-BD31-4B8C-83A1-F6EECF244321}">
                <p14:modId xmlns:p14="http://schemas.microsoft.com/office/powerpoint/2010/main" val="912252352"/>
              </p:ext>
            </p:extLst>
          </p:nvPr>
        </p:nvGraphicFramePr>
        <p:xfrm>
          <a:off x="195444" y="773723"/>
          <a:ext cx="11797262" cy="5855672"/>
        </p:xfrm>
        <a:graphic>
          <a:graphicData uri="http://schemas.openxmlformats.org/drawingml/2006/table">
            <a:tbl>
              <a:tblPr firstRow="1"/>
              <a:tblGrid>
                <a:gridCol w="2512587">
                  <a:extLst>
                    <a:ext uri="{9D8B030D-6E8A-4147-A177-3AD203B41FA5}">
                      <a16:colId xmlns:a16="http://schemas.microsoft.com/office/drawing/2014/main" val="3454116185"/>
                    </a:ext>
                  </a:extLst>
                </a:gridCol>
                <a:gridCol w="858060">
                  <a:extLst>
                    <a:ext uri="{9D8B030D-6E8A-4147-A177-3AD203B41FA5}">
                      <a16:colId xmlns:a16="http://schemas.microsoft.com/office/drawing/2014/main" val="1458679771"/>
                    </a:ext>
                  </a:extLst>
                </a:gridCol>
                <a:gridCol w="1685323">
                  <a:extLst>
                    <a:ext uri="{9D8B030D-6E8A-4147-A177-3AD203B41FA5}">
                      <a16:colId xmlns:a16="http://schemas.microsoft.com/office/drawing/2014/main" val="2600749244"/>
                    </a:ext>
                  </a:extLst>
                </a:gridCol>
                <a:gridCol w="1685323">
                  <a:extLst>
                    <a:ext uri="{9D8B030D-6E8A-4147-A177-3AD203B41FA5}">
                      <a16:colId xmlns:a16="http://schemas.microsoft.com/office/drawing/2014/main" val="986714490"/>
                    </a:ext>
                  </a:extLst>
                </a:gridCol>
                <a:gridCol w="1685323">
                  <a:extLst>
                    <a:ext uri="{9D8B030D-6E8A-4147-A177-3AD203B41FA5}">
                      <a16:colId xmlns:a16="http://schemas.microsoft.com/office/drawing/2014/main" val="3630052448"/>
                    </a:ext>
                  </a:extLst>
                </a:gridCol>
                <a:gridCol w="1685323">
                  <a:extLst>
                    <a:ext uri="{9D8B030D-6E8A-4147-A177-3AD203B41FA5}">
                      <a16:colId xmlns:a16="http://schemas.microsoft.com/office/drawing/2014/main" val="1010269038"/>
                    </a:ext>
                  </a:extLst>
                </a:gridCol>
                <a:gridCol w="1685323">
                  <a:extLst>
                    <a:ext uri="{9D8B030D-6E8A-4147-A177-3AD203B41FA5}">
                      <a16:colId xmlns:a16="http://schemas.microsoft.com/office/drawing/2014/main" val="672634907"/>
                    </a:ext>
                  </a:extLst>
                </a:gridCol>
              </a:tblGrid>
              <a:tr h="617698">
                <a:tc>
                  <a:txBody>
                    <a:bodyPr/>
                    <a:lstStyle/>
                    <a:p>
                      <a:pPr algn="l" fontAlgn="t"/>
                      <a:r>
                        <a:rPr lang="en-IN" sz="1200" b="1" dirty="0">
                          <a:solidFill>
                            <a:schemeClr val="bg1"/>
                          </a:solidFill>
                          <a:effectLst/>
                          <a:latin typeface="Segoe UI Semilight" panose="020B0402040204020203" pitchFamily="34" charset="0"/>
                          <a:cs typeface="Segoe UI Semilight" panose="020B0402040204020203" pitchFamily="34" charset="0"/>
                        </a:rPr>
                        <a:t>Scenario</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IN" sz="1200" b="1">
                          <a:solidFill>
                            <a:schemeClr val="bg1"/>
                          </a:solidFill>
                          <a:effectLst/>
                          <a:latin typeface="Segoe UI Semilight" panose="020B0402040204020203" pitchFamily="34" charset="0"/>
                          <a:cs typeface="Segoe UI Semilight" panose="020B0402040204020203" pitchFamily="34" charset="0"/>
                        </a:rPr>
                        <a:t>Locally redundant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IN" sz="1200" b="1" dirty="0">
                          <a:solidFill>
                            <a:schemeClr val="bg1"/>
                          </a:solidFill>
                          <a:effectLst/>
                          <a:latin typeface="Segoe UI Semilight" panose="020B0402040204020203" pitchFamily="34" charset="0"/>
                          <a:cs typeface="Segoe UI Semilight" panose="020B0402040204020203" pitchFamily="34" charset="0"/>
                        </a:rPr>
                        <a:t>Geo-redundant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IN" sz="1200" b="1" dirty="0">
                          <a:solidFill>
                            <a:schemeClr val="bg1"/>
                          </a:solidFill>
                          <a:effectLst/>
                          <a:latin typeface="Segoe UI Semilight" panose="020B0402040204020203" pitchFamily="34" charset="0"/>
                          <a:cs typeface="Segoe UI Semilight" panose="020B0402040204020203" pitchFamily="34" charset="0"/>
                        </a:rPr>
                        <a:t>Read Access geo-redundant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IN" sz="1200" b="1" dirty="0">
                          <a:solidFill>
                            <a:schemeClr val="bg1"/>
                          </a:solidFill>
                          <a:effectLst/>
                          <a:latin typeface="Segoe UI Semilight" panose="020B0402040204020203" pitchFamily="34" charset="0"/>
                          <a:cs typeface="Segoe UI Semilight" panose="020B0402040204020203" pitchFamily="34" charset="0"/>
                        </a:rPr>
                        <a:t>Zone-</a:t>
                      </a:r>
                      <a:r>
                        <a:rPr lang="en-IN" sz="1200" b="1" dirty="0" err="1">
                          <a:solidFill>
                            <a:schemeClr val="bg1"/>
                          </a:solidFill>
                          <a:effectLst/>
                          <a:latin typeface="Segoe UI Semilight" panose="020B0402040204020203" pitchFamily="34" charset="0"/>
                          <a:cs typeface="Segoe UI Semilight" panose="020B0402040204020203" pitchFamily="34" charset="0"/>
                        </a:rPr>
                        <a:t>redundent</a:t>
                      </a:r>
                      <a:r>
                        <a:rPr lang="en-IN" sz="1200" b="1" dirty="0">
                          <a:solidFill>
                            <a:schemeClr val="bg1"/>
                          </a:solidFill>
                          <a:effectLst/>
                          <a:latin typeface="Segoe UI Semilight" panose="020B0402040204020203" pitchFamily="34" charset="0"/>
                          <a:cs typeface="Segoe UI Semilight" panose="020B0402040204020203" pitchFamily="34" charset="0"/>
                        </a:rPr>
                        <a: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IN" sz="1200" b="1" dirty="0">
                          <a:solidFill>
                            <a:schemeClr val="bg1"/>
                          </a:solidFill>
                          <a:effectLst/>
                          <a:latin typeface="Segoe UI Semilight" panose="020B0402040204020203" pitchFamily="34" charset="0"/>
                          <a:cs typeface="Segoe UI Semilight" panose="020B0402040204020203" pitchFamily="34" charset="0"/>
                        </a:rPr>
                        <a:t>Geo Zone Redundant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fontAlgn="t"/>
                      <a:r>
                        <a:rPr lang="en-US" sz="1200" b="1" dirty="0">
                          <a:solidFill>
                            <a:schemeClr val="bg1"/>
                          </a:solidFill>
                          <a:effectLst/>
                          <a:latin typeface="Segoe UI Semilight" panose="020B0402040204020203" pitchFamily="34" charset="0"/>
                          <a:cs typeface="Segoe UI Semilight" panose="020B0402040204020203" pitchFamily="34" charset="0"/>
                        </a:rPr>
                        <a:t>Read Access Geo Zone Redundant Storage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4107844470"/>
                  </a:ext>
                </a:extLst>
              </a:tr>
              <a:tr h="469324">
                <a:tc>
                  <a:txBody>
                    <a:bodyPr/>
                    <a:lstStyle/>
                    <a:p>
                      <a:pPr algn="l" fontAlgn="t"/>
                      <a:r>
                        <a:rPr lang="en-US" sz="1200" b="1" dirty="0">
                          <a:solidFill>
                            <a:schemeClr val="bg1"/>
                          </a:solidFill>
                          <a:effectLst/>
                          <a:latin typeface="Segoe UI Semilight" panose="020B0402040204020203" pitchFamily="34" charset="0"/>
                          <a:cs typeface="Segoe UI Semilight" panose="020B0402040204020203" pitchFamily="34" charset="0"/>
                        </a:rPr>
                        <a:t>Node unavailability within a data center</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6">
                  <a:txBody>
                    <a:bodyPr/>
                    <a:lstStyle/>
                    <a:p>
                      <a:pPr algn="ctr" fontAlgn="t"/>
                      <a:r>
                        <a:rPr lang="en-IN" sz="1200" b="1" dirty="0">
                          <a:effectLst/>
                          <a:latin typeface="Segoe UI Semilight" panose="020B0402040204020203" pitchFamily="34" charset="0"/>
                          <a:cs typeface="Segoe UI Semilight" panose="020B0402040204020203" pitchFamily="34" charset="0"/>
                        </a:rPr>
                        <a:t>Yes</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85271483"/>
                  </a:ext>
                </a:extLst>
              </a:tr>
              <a:tr h="778361">
                <a:tc>
                  <a:txBody>
                    <a:bodyPr/>
                    <a:lstStyle/>
                    <a:p>
                      <a:pPr algn="l" fontAlgn="t"/>
                      <a:r>
                        <a:rPr lang="en-IN" sz="1200" b="1" dirty="0">
                          <a:solidFill>
                            <a:schemeClr val="bg1"/>
                          </a:solidFill>
                          <a:effectLst/>
                          <a:latin typeface="Segoe UI Semilight" panose="020B0402040204020203" pitchFamily="34" charset="0"/>
                          <a:cs typeface="Segoe UI Semilight" panose="020B0402040204020203" pitchFamily="34" charset="0"/>
                        </a:rPr>
                        <a:t>An entire data center (zonal or non-zonal) becomes unavailable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IN" sz="1200" dirty="0">
                          <a:effectLst/>
                          <a:latin typeface="Segoe UI Semilight" panose="020B0402040204020203" pitchFamily="34" charset="0"/>
                          <a:cs typeface="Segoe UI Semilight" panose="020B0402040204020203" pitchFamily="34" charset="0"/>
                        </a:rPr>
                        <a:t>No</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dirty="0">
                          <a:effectLst/>
                          <a:latin typeface="Segoe UI Semilight" panose="020B0402040204020203" pitchFamily="34" charset="0"/>
                          <a:cs typeface="Segoe UI Semilight" panose="020B0402040204020203" pitchFamily="34" charset="0"/>
                        </a:rPr>
                        <a:t>Yes (</a:t>
                      </a:r>
                      <a:r>
                        <a:rPr lang="en-IN" sz="1200" b="1" u="none" strike="noStrike" dirty="0">
                          <a:solidFill>
                            <a:srgbClr val="0071C7"/>
                          </a:solidFill>
                          <a:effectLst/>
                          <a:latin typeface="Segoe UI Semilight" panose="020B0402040204020203" pitchFamily="34" charset="0"/>
                          <a:cs typeface="Segoe UI Semilight" panose="020B0402040204020203" pitchFamily="34" charset="0"/>
                          <a:hlinkClick r:id="rId3"/>
                        </a:rPr>
                        <a:t>failover</a:t>
                      </a:r>
                      <a:r>
                        <a:rPr lang="en-IN" sz="1200" b="1" dirty="0">
                          <a:effectLst/>
                          <a:latin typeface="Segoe UI Semilight" panose="020B0402040204020203" pitchFamily="34" charset="0"/>
                          <a:cs typeface="Segoe UI Semilight" panose="020B0402040204020203" pitchFamily="34" charset="0"/>
                        </a:rPr>
                        <a:t> is required)</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a:txBody>
                    <a:bodyPr/>
                    <a:lstStyle/>
                    <a:p>
                      <a:pPr algn="ctr" fontAlgn="t"/>
                      <a:r>
                        <a:rPr lang="en-IN" sz="1200" b="1">
                          <a:effectLst/>
                          <a:latin typeface="Segoe UI Semilight" panose="020B0402040204020203" pitchFamily="34" charset="0"/>
                          <a:cs typeface="Segoe UI Semilight" panose="020B0402040204020203" pitchFamily="34" charset="0"/>
                        </a:rPr>
                        <a:t>Yes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a:effectLst/>
                          <a:latin typeface="Segoe UI Semilight" panose="020B0402040204020203" pitchFamily="34" charset="0"/>
                          <a:cs typeface="Segoe UI Semilight" panose="020B0402040204020203" pitchFamily="34" charset="0"/>
                        </a:rPr>
                        <a:t>Yes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4151189344"/>
                  </a:ext>
                </a:extLst>
              </a:tr>
              <a:tr h="345710">
                <a:tc>
                  <a:txBody>
                    <a:bodyPr/>
                    <a:lstStyle/>
                    <a:p>
                      <a:pPr algn="l" fontAlgn="t"/>
                      <a:r>
                        <a:rPr lang="en-IN" sz="1200" b="1" dirty="0">
                          <a:solidFill>
                            <a:schemeClr val="bg1"/>
                          </a:solidFill>
                          <a:effectLst/>
                          <a:latin typeface="Segoe UI Semilight" panose="020B0402040204020203" pitchFamily="34" charset="0"/>
                          <a:cs typeface="Segoe UI Semilight" panose="020B0402040204020203" pitchFamily="34" charset="0"/>
                        </a:rPr>
                        <a:t>A region-wide outage</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IN" sz="1200">
                          <a:effectLst/>
                          <a:latin typeface="Segoe UI Semilight" panose="020B0402040204020203" pitchFamily="34" charset="0"/>
                          <a:cs typeface="Segoe UI Semilight" panose="020B0402040204020203" pitchFamily="34" charset="0"/>
                        </a:rPr>
                        <a:t>No</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a:effectLst/>
                          <a:latin typeface="Segoe UI Semilight" panose="020B0402040204020203" pitchFamily="34" charset="0"/>
                          <a:cs typeface="Segoe UI Semilight" panose="020B0402040204020203" pitchFamily="34" charset="0"/>
                        </a:rPr>
                        <a:t>Yes (</a:t>
                      </a:r>
                      <a:r>
                        <a:rPr lang="en-IN" sz="1200" b="1" u="none" strike="noStrike">
                          <a:solidFill>
                            <a:srgbClr val="0071C7"/>
                          </a:solidFill>
                          <a:effectLst/>
                          <a:latin typeface="Segoe UI Semilight" panose="020B0402040204020203" pitchFamily="34" charset="0"/>
                          <a:cs typeface="Segoe UI Semilight" panose="020B0402040204020203" pitchFamily="34" charset="0"/>
                          <a:hlinkClick r:id="rId3"/>
                        </a:rPr>
                        <a:t>failover</a:t>
                      </a:r>
                      <a:r>
                        <a:rPr lang="en-IN" sz="1200" b="1">
                          <a:effectLst/>
                          <a:latin typeface="Segoe UI Semilight" panose="020B0402040204020203" pitchFamily="34" charset="0"/>
                          <a:cs typeface="Segoe UI Semilight" panose="020B0402040204020203" pitchFamily="34" charset="0"/>
                        </a:rPr>
                        <a:t> is required)</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a:txBody>
                    <a:bodyPr/>
                    <a:lstStyle/>
                    <a:p>
                      <a:pPr algn="ctr" fontAlgn="t"/>
                      <a:r>
                        <a:rPr lang="en-IN" sz="1200" b="1">
                          <a:effectLst/>
                          <a:latin typeface="Segoe UI Semilight" panose="020B0402040204020203" pitchFamily="34" charset="0"/>
                          <a:cs typeface="Segoe UI Semilight" panose="020B0402040204020203" pitchFamily="34" charset="0"/>
                        </a:rPr>
                        <a:t>No</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a:effectLst/>
                          <a:latin typeface="Segoe UI Semilight" panose="020B0402040204020203" pitchFamily="34" charset="0"/>
                          <a:cs typeface="Segoe UI Semilight" panose="020B0402040204020203" pitchFamily="34" charset="0"/>
                        </a:rPr>
                        <a:t>Yes (</a:t>
                      </a:r>
                      <a:r>
                        <a:rPr lang="en-IN" sz="1200" b="1" u="none" strike="noStrike">
                          <a:solidFill>
                            <a:srgbClr val="0071C7"/>
                          </a:solidFill>
                          <a:effectLst/>
                          <a:latin typeface="Segoe UI Semilight" panose="020B0402040204020203" pitchFamily="34" charset="0"/>
                          <a:cs typeface="Segoe UI Semilight" panose="020B0402040204020203" pitchFamily="34" charset="0"/>
                          <a:hlinkClick r:id="rId3"/>
                        </a:rPr>
                        <a:t>failover</a:t>
                      </a:r>
                      <a:r>
                        <a:rPr lang="en-IN" sz="1200" b="1">
                          <a:effectLst/>
                          <a:latin typeface="Segoe UI Semilight" panose="020B0402040204020203" pitchFamily="34" charset="0"/>
                          <a:cs typeface="Segoe UI Semilight" panose="020B0402040204020203" pitchFamily="34" charset="0"/>
                        </a:rPr>
                        <a:t> is required)</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1446471674"/>
                  </a:ext>
                </a:extLst>
              </a:tr>
              <a:tr h="1334632">
                <a:tc>
                  <a:txBody>
                    <a:bodyPr/>
                    <a:lstStyle/>
                    <a:p>
                      <a:pPr algn="l" fontAlgn="t"/>
                      <a:r>
                        <a:rPr lang="en-US" sz="1200" b="1" dirty="0">
                          <a:solidFill>
                            <a:schemeClr val="bg1"/>
                          </a:solidFill>
                          <a:effectLst/>
                          <a:latin typeface="Segoe UI Semilight" panose="020B0402040204020203" pitchFamily="34" charset="0"/>
                          <a:cs typeface="Segoe UI Semilight" panose="020B0402040204020203" pitchFamily="34" charset="0"/>
                        </a:rPr>
                        <a:t>Read access to your data (in a remote, geo-replicated region) in the event of region-wide unavailability</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IN" sz="1200">
                          <a:effectLst/>
                          <a:latin typeface="Segoe UI Semilight" panose="020B0402040204020203" pitchFamily="34" charset="0"/>
                          <a:cs typeface="Segoe UI Semilight" panose="020B0402040204020203" pitchFamily="34" charset="0"/>
                        </a:rPr>
                        <a:t>No</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1200" b="1" dirty="0">
                          <a:effectLst/>
                          <a:latin typeface="Segoe UI Semilight" panose="020B0402040204020203" pitchFamily="34" charset="0"/>
                          <a:cs typeface="Segoe UI Semilight" panose="020B0402040204020203" pitchFamily="34" charset="0"/>
                        </a:rPr>
                        <a:t>No</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1200" b="1" dirty="0">
                          <a:effectLst/>
                          <a:latin typeface="Segoe UI Semilight" panose="020B0402040204020203" pitchFamily="34" charset="0"/>
                          <a:cs typeface="Segoe UI Semilight" panose="020B0402040204020203" pitchFamily="34" charset="0"/>
                        </a:rPr>
                        <a:t>Yes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1200" b="1">
                          <a:effectLst/>
                          <a:latin typeface="Segoe UI Semilight" panose="020B0402040204020203" pitchFamily="34" charset="0"/>
                          <a:cs typeface="Segoe UI Semilight" panose="020B0402040204020203" pitchFamily="34" charset="0"/>
                        </a:rPr>
                        <a:t>No</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1200" b="1">
                          <a:effectLst/>
                          <a:latin typeface="Segoe UI Semilight" panose="020B0402040204020203" pitchFamily="34" charset="0"/>
                          <a:cs typeface="Segoe UI Semilight" panose="020B0402040204020203" pitchFamily="34" charset="0"/>
                        </a:rPr>
                        <a:t>No</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1200">
                          <a:effectLst/>
                          <a:latin typeface="Segoe UI Semilight" panose="020B0402040204020203" pitchFamily="34" charset="0"/>
                          <a:cs typeface="Segoe UI Semilight" panose="020B0402040204020203" pitchFamily="34" charset="0"/>
                        </a:rPr>
                        <a:t>Yes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4790752"/>
                  </a:ext>
                </a:extLst>
              </a:tr>
              <a:tr h="778361">
                <a:tc>
                  <a:txBody>
                    <a:bodyPr/>
                    <a:lstStyle/>
                    <a:p>
                      <a:pPr algn="l" fontAlgn="t"/>
                      <a:r>
                        <a:rPr lang="en-US" sz="1200" b="1" dirty="0">
                          <a:solidFill>
                            <a:schemeClr val="bg1"/>
                          </a:solidFill>
                          <a:effectLst/>
                          <a:latin typeface="Segoe UI Semilight" panose="020B0402040204020203" pitchFamily="34" charset="0"/>
                          <a:cs typeface="Segoe UI Semilight" panose="020B0402040204020203" pitchFamily="34" charset="0"/>
                        </a:rPr>
                        <a:t>Designed to provide X% durability of objects over a given year</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IN" sz="1200">
                          <a:effectLst/>
                          <a:latin typeface="Segoe UI Semilight" panose="020B0402040204020203" pitchFamily="34" charset="0"/>
                          <a:cs typeface="Segoe UI Semilight" panose="020B0402040204020203" pitchFamily="34" charset="0"/>
                        </a:rPr>
                        <a:t>at least 11 9's</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dirty="0">
                          <a:effectLst/>
                          <a:latin typeface="Segoe UI Semilight" panose="020B0402040204020203" pitchFamily="34" charset="0"/>
                          <a:cs typeface="Segoe UI Semilight" panose="020B0402040204020203" pitchFamily="34" charset="0"/>
                        </a:rPr>
                        <a:t>at least 16 9's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a:txBody>
                    <a:bodyPr/>
                    <a:lstStyle/>
                    <a:p>
                      <a:pPr algn="ctr" fontAlgn="t"/>
                      <a:r>
                        <a:rPr lang="en-IN" sz="1200" b="1" dirty="0">
                          <a:effectLst/>
                          <a:latin typeface="Segoe UI Semilight" panose="020B0402040204020203" pitchFamily="34" charset="0"/>
                          <a:cs typeface="Segoe UI Semilight" panose="020B0402040204020203" pitchFamily="34" charset="0"/>
                        </a:rPr>
                        <a:t>at least 12 9's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IN" sz="1200" b="1">
                          <a:effectLst/>
                          <a:latin typeface="Segoe UI Semilight" panose="020B0402040204020203" pitchFamily="34" charset="0"/>
                          <a:cs typeface="Segoe UI Semilight" panose="020B0402040204020203" pitchFamily="34" charset="0"/>
                        </a:rPr>
                        <a:t>at least 16 9's</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2129536060"/>
                  </a:ext>
                </a:extLst>
              </a:tr>
              <a:tr h="469324">
                <a:tc>
                  <a:txBody>
                    <a:bodyPr/>
                    <a:lstStyle/>
                    <a:p>
                      <a:pPr algn="l" fontAlgn="t"/>
                      <a:r>
                        <a:rPr lang="en-IN" sz="1200" b="1" dirty="0">
                          <a:solidFill>
                            <a:schemeClr val="bg1"/>
                          </a:solidFill>
                          <a:effectLst/>
                          <a:latin typeface="Segoe UI Semilight" panose="020B0402040204020203" pitchFamily="34" charset="0"/>
                          <a:cs typeface="Segoe UI Semilight" panose="020B0402040204020203" pitchFamily="34" charset="0"/>
                        </a:rPr>
                        <a:t>Supported storage account types</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3">
                  <a:txBody>
                    <a:bodyPr/>
                    <a:lstStyle/>
                    <a:p>
                      <a:pPr algn="ctr" fontAlgn="t"/>
                      <a:r>
                        <a:rPr lang="en-IN" sz="1200" b="1">
                          <a:effectLst/>
                          <a:latin typeface="Segoe UI Semilight" panose="020B0402040204020203" pitchFamily="34" charset="0"/>
                          <a:cs typeface="Segoe UI Semilight" panose="020B0402040204020203" pitchFamily="34" charset="0"/>
                        </a:rPr>
                        <a:t>GPv2, GPv1, Blob</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hMerge="1">
                  <a:txBody>
                    <a:bodyPr/>
                    <a:lstStyle/>
                    <a:p>
                      <a:endParaRPr lang="en-IN"/>
                    </a:p>
                  </a:txBody>
                  <a:tcPr/>
                </a:tc>
                <a:tc gridSpan="3">
                  <a:txBody>
                    <a:bodyPr/>
                    <a:lstStyle/>
                    <a:p>
                      <a:pPr algn="ctr" fontAlgn="t"/>
                      <a:r>
                        <a:rPr lang="en-IN" sz="1200" b="1" dirty="0">
                          <a:effectLst/>
                          <a:latin typeface="Segoe UI Semilight" panose="020B0402040204020203" pitchFamily="34" charset="0"/>
                          <a:cs typeface="Segoe UI Semilight" panose="020B0402040204020203" pitchFamily="34" charset="0"/>
                        </a:rPr>
                        <a:t>GPv2</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08742799"/>
                  </a:ext>
                </a:extLst>
              </a:tr>
              <a:tr h="592938">
                <a:tc>
                  <a:txBody>
                    <a:bodyPr/>
                    <a:lstStyle/>
                    <a:p>
                      <a:pPr algn="l" fontAlgn="t"/>
                      <a:r>
                        <a:rPr lang="en-US" sz="1200" b="1" dirty="0">
                          <a:solidFill>
                            <a:schemeClr val="bg1"/>
                          </a:solidFill>
                          <a:effectLst/>
                          <a:latin typeface="Segoe UI Semilight" panose="020B0402040204020203" pitchFamily="34" charset="0"/>
                          <a:cs typeface="Segoe UI Semilight" panose="020B0402040204020203" pitchFamily="34" charset="0"/>
                        </a:rPr>
                        <a:t>Availability SLA for read requests</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2">
                  <a:txBody>
                    <a:bodyPr/>
                    <a:lstStyle/>
                    <a:p>
                      <a:pPr algn="ctr" fontAlgn="t"/>
                      <a:r>
                        <a:rPr lang="en-US" sz="1200" b="1">
                          <a:effectLst/>
                          <a:latin typeface="Segoe UI Semilight" panose="020B0402040204020203" pitchFamily="34" charset="0"/>
                          <a:cs typeface="Segoe UI Semilight" panose="020B0402040204020203" pitchFamily="34" charset="0"/>
                        </a:rPr>
                        <a:t>At least 99.9% (99% for Cool Access Tier)</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a:txBody>
                    <a:bodyPr/>
                    <a:lstStyle/>
                    <a:p>
                      <a:pPr algn="ctr" fontAlgn="t"/>
                      <a:r>
                        <a:rPr lang="en-US" sz="1200" b="1">
                          <a:effectLst/>
                          <a:latin typeface="Segoe UI Semilight" panose="020B0402040204020203" pitchFamily="34" charset="0"/>
                          <a:cs typeface="Segoe UI Semilight" panose="020B0402040204020203" pitchFamily="34" charset="0"/>
                        </a:rPr>
                        <a:t>At least 99.99% (99.9% for Cool Access Tier)</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gridSpan="2">
                  <a:txBody>
                    <a:bodyPr/>
                    <a:lstStyle/>
                    <a:p>
                      <a:pPr algn="ctr" fontAlgn="t"/>
                      <a:r>
                        <a:rPr lang="en-US" sz="1200" b="1" dirty="0">
                          <a:effectLst/>
                          <a:latin typeface="Segoe UI Semilight" panose="020B0402040204020203" pitchFamily="34" charset="0"/>
                          <a:cs typeface="Segoe UI Semilight" panose="020B0402040204020203" pitchFamily="34" charset="0"/>
                        </a:rPr>
                        <a:t>At least 99.9% (99% for cool access tier)</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a:txBody>
                    <a:bodyPr/>
                    <a:lstStyle/>
                    <a:p>
                      <a:pPr algn="ctr" fontAlgn="t"/>
                      <a:r>
                        <a:rPr lang="en-US" sz="1200">
                          <a:effectLst/>
                          <a:latin typeface="Segoe UI Semilight" panose="020B0402040204020203" pitchFamily="34" charset="0"/>
                          <a:cs typeface="Segoe UI Semilight" panose="020B0402040204020203" pitchFamily="34" charset="0"/>
                        </a:rPr>
                        <a:t>At least 99.99% (99.9% for Cool Access Tier)</a:t>
                      </a:r>
                    </a:p>
                  </a:txBody>
                  <a:tcPr marL="6533" marR="6533" marT="6533" marB="65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78781427"/>
                  </a:ext>
                </a:extLst>
              </a:tr>
              <a:tr h="469324">
                <a:tc>
                  <a:txBody>
                    <a:bodyPr/>
                    <a:lstStyle/>
                    <a:p>
                      <a:pPr algn="l" fontAlgn="t"/>
                      <a:r>
                        <a:rPr lang="en-US" sz="1200" b="1" dirty="0">
                          <a:solidFill>
                            <a:schemeClr val="bg1"/>
                          </a:solidFill>
                          <a:effectLst/>
                          <a:latin typeface="Segoe UI Semilight" panose="020B0402040204020203" pitchFamily="34" charset="0"/>
                          <a:cs typeface="Segoe UI Semilight" panose="020B0402040204020203" pitchFamily="34" charset="0"/>
                        </a:rPr>
                        <a:t>Availability SLA for write requests</a:t>
                      </a:r>
                    </a:p>
                  </a:txBody>
                  <a:tcPr marL="6533" marR="6533" marT="6533" marB="65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6">
                  <a:txBody>
                    <a:bodyPr/>
                    <a:lstStyle/>
                    <a:p>
                      <a:pPr algn="ctr" fontAlgn="t"/>
                      <a:r>
                        <a:rPr lang="en-US" sz="1200" b="1" dirty="0">
                          <a:effectLst/>
                          <a:latin typeface="Segoe UI Semilight" panose="020B0402040204020203" pitchFamily="34" charset="0"/>
                          <a:cs typeface="Segoe UI Semilight" panose="020B0402040204020203" pitchFamily="34" charset="0"/>
                        </a:rPr>
                        <a:t>At least 99.9% (99% for Cool Access Tier)</a:t>
                      </a:r>
                    </a:p>
                    <a:p>
                      <a:pPr algn="ctr" fontAlgn="t"/>
                      <a:r>
                        <a:rPr lang="en-US" sz="1200" b="1" dirty="0">
                          <a:effectLst/>
                          <a:latin typeface="Segoe UI Semilight" panose="020B0402040204020203" pitchFamily="34" charset="0"/>
                          <a:cs typeface="Segoe UI Semilight" panose="020B0402040204020203" pitchFamily="34" charset="0"/>
                        </a:rPr>
                        <a:t> </a:t>
                      </a:r>
                    </a:p>
                  </a:txBody>
                  <a:tcPr marL="6533" marR="6533" marT="6533" marB="6533">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57647853"/>
                  </a:ext>
                </a:extLst>
              </a:tr>
            </a:tbl>
          </a:graphicData>
        </a:graphic>
      </p:graphicFrame>
    </p:spTree>
    <p:extLst>
      <p:ext uri="{BB962C8B-B14F-4D97-AF65-F5344CB8AC3E}">
        <p14:creationId xmlns:p14="http://schemas.microsoft.com/office/powerpoint/2010/main" val="23673734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705C-04D2-4F2F-9155-29F94F444FDE}"/>
              </a:ext>
            </a:extLst>
          </p:cNvPr>
          <p:cNvSpPr>
            <a:spLocks noGrp="1"/>
          </p:cNvSpPr>
          <p:nvPr>
            <p:ph type="title"/>
          </p:nvPr>
        </p:nvSpPr>
        <p:spPr>
          <a:xfrm rot="5400000">
            <a:off x="8142434" y="3055051"/>
            <a:ext cx="6857999" cy="747897"/>
          </a:xfrm>
        </p:spPr>
        <p:txBody>
          <a:bodyPr/>
          <a:lstStyle/>
          <a:p>
            <a:pPr algn="ctr"/>
            <a:r>
              <a:rPr lang="en-GB" sz="3200" dirty="0"/>
              <a:t>Decision Tree for Azure Storage Service</a:t>
            </a:r>
            <a:endParaRPr lang="en-SG" sz="3200" dirty="0"/>
          </a:p>
        </p:txBody>
      </p:sp>
      <p:pic>
        <p:nvPicPr>
          <p:cNvPr id="5122" name="Picture 2" descr="Image of Decision Tree for Azure Storage Service">
            <a:extLst>
              <a:ext uri="{FF2B5EF4-FFF2-40B4-BE49-F238E27FC236}">
                <a16:creationId xmlns:a16="http://schemas.microsoft.com/office/drawing/2014/main" id="{C47E1BF1-D415-40B8-BA5B-A77E33E54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79819" cy="675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718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8680-94EF-4E25-8BE1-93C03FA3CD4D}"/>
              </a:ext>
            </a:extLst>
          </p:cNvPr>
          <p:cNvSpPr>
            <a:spLocks noGrp="1"/>
          </p:cNvSpPr>
          <p:nvPr>
            <p:ph type="title"/>
          </p:nvPr>
        </p:nvSpPr>
        <p:spPr/>
        <p:txBody>
          <a:bodyPr/>
          <a:lstStyle/>
          <a:p>
            <a:r>
              <a:rPr lang="en-IN" dirty="0"/>
              <a:t>Which Azure Networking Product To Use?</a:t>
            </a:r>
          </a:p>
        </p:txBody>
      </p:sp>
      <p:graphicFrame>
        <p:nvGraphicFramePr>
          <p:cNvPr id="3" name="Table 2">
            <a:extLst>
              <a:ext uri="{FF2B5EF4-FFF2-40B4-BE49-F238E27FC236}">
                <a16:creationId xmlns:a16="http://schemas.microsoft.com/office/drawing/2014/main" id="{A185ACA2-1D98-4D2A-AEF9-28FAC8B41BDA}"/>
              </a:ext>
            </a:extLst>
          </p:cNvPr>
          <p:cNvGraphicFramePr>
            <a:graphicFrameLocks noGrp="1"/>
          </p:cNvGraphicFramePr>
          <p:nvPr>
            <p:extLst>
              <p:ext uri="{D42A27DB-BD31-4B8C-83A1-F6EECF244321}">
                <p14:modId xmlns:p14="http://schemas.microsoft.com/office/powerpoint/2010/main" val="286206982"/>
              </p:ext>
            </p:extLst>
          </p:nvPr>
        </p:nvGraphicFramePr>
        <p:xfrm>
          <a:off x="397790" y="1361814"/>
          <a:ext cx="11394831" cy="5155097"/>
        </p:xfrm>
        <a:graphic>
          <a:graphicData uri="http://schemas.openxmlformats.org/drawingml/2006/table">
            <a:tbl>
              <a:tblPr firstRow="1">
                <a:tableStyleId>{69012ECD-51FC-41F1-AA8D-1B2483CD663E}</a:tableStyleId>
              </a:tblPr>
              <a:tblGrid>
                <a:gridCol w="8546122">
                  <a:extLst>
                    <a:ext uri="{9D8B030D-6E8A-4147-A177-3AD203B41FA5}">
                      <a16:colId xmlns:a16="http://schemas.microsoft.com/office/drawing/2014/main" val="1469882763"/>
                    </a:ext>
                  </a:extLst>
                </a:gridCol>
                <a:gridCol w="2848709">
                  <a:extLst>
                    <a:ext uri="{9D8B030D-6E8A-4147-A177-3AD203B41FA5}">
                      <a16:colId xmlns:a16="http://schemas.microsoft.com/office/drawing/2014/main" val="3362100897"/>
                    </a:ext>
                  </a:extLst>
                </a:gridCol>
              </a:tblGrid>
              <a:tr h="559697">
                <a:tc>
                  <a:txBody>
                    <a:bodyPr/>
                    <a:lstStyle/>
                    <a:p>
                      <a:pPr algn="l" fontAlgn="t"/>
                      <a:r>
                        <a:rPr lang="en-GB" sz="1400" cap="none" dirty="0">
                          <a:effectLst/>
                          <a:latin typeface="Segoe UI Semibold" panose="020B0702040204020203" pitchFamily="34" charset="0"/>
                          <a:cs typeface="Segoe UI Semibold" panose="020B0702040204020203" pitchFamily="34" charset="0"/>
                        </a:rPr>
                        <a:t>If You Want To...</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tc>
                  <a:txBody>
                    <a:bodyPr/>
                    <a:lstStyle/>
                    <a:p>
                      <a:pPr algn="l" fontAlgn="t"/>
                      <a:r>
                        <a:rPr lang="en-GB" sz="1400" cap="none" dirty="0">
                          <a:effectLst/>
                          <a:latin typeface="Segoe UI Semibold" panose="020B0702040204020203" pitchFamily="34" charset="0"/>
                          <a:cs typeface="Segoe UI Semibold" panose="020B0702040204020203" pitchFamily="34" charset="0"/>
                        </a:rPr>
                        <a:t>Use This</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687488"/>
                  </a:ext>
                </a:extLst>
              </a:tr>
              <a:tr h="510600">
                <a:tc>
                  <a:txBody>
                    <a:bodyPr/>
                    <a:lstStyle/>
                    <a:p>
                      <a:pPr algn="l" fontAlgn="ctr"/>
                      <a:r>
                        <a:rPr lang="en-GB" sz="1200" dirty="0">
                          <a:effectLst/>
                          <a:latin typeface="Segoe UI Semibold" panose="020B0702040204020203" pitchFamily="34" charset="0"/>
                          <a:cs typeface="Segoe UI Semibold" panose="020B0702040204020203" pitchFamily="34" charset="0"/>
                        </a:rPr>
                        <a:t>Connect everything from virtual machines to incoming VPN connections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Virtual Network</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7355"/>
                  </a:ext>
                </a:extLst>
              </a:tr>
              <a:tr h="510600">
                <a:tc>
                  <a:txBody>
                    <a:bodyPr/>
                    <a:lstStyle/>
                    <a:p>
                      <a:pPr algn="l" fontAlgn="ctr"/>
                      <a:r>
                        <a:rPr lang="en-GB" sz="1200" dirty="0">
                          <a:effectLst/>
                          <a:latin typeface="Segoe UI Semibold" panose="020B0702040204020203" pitchFamily="34" charset="0"/>
                          <a:cs typeface="Segoe UI Semibold" panose="020B0702040204020203" pitchFamily="34" charset="0"/>
                        </a:rPr>
                        <a:t>Balance inbound and outbound connections and requests to applications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Load Balancer</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598674"/>
                  </a:ext>
                </a:extLst>
              </a:tr>
              <a:tr h="510600">
                <a:tc>
                  <a:txBody>
                    <a:bodyPr/>
                    <a:lstStyle/>
                    <a:p>
                      <a:pPr algn="l" fontAlgn="ctr"/>
                      <a:r>
                        <a:rPr lang="en-GB" sz="1200" dirty="0">
                          <a:effectLst/>
                          <a:latin typeface="Segoe UI Semibold" panose="020B0702040204020203" pitchFamily="34" charset="0"/>
                          <a:cs typeface="Segoe UI Semibold" panose="020B0702040204020203" pitchFamily="34" charset="0"/>
                        </a:rPr>
                        <a:t>Protect your applications from DDoS attacks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DDoS Protection</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377780"/>
                  </a:ext>
                </a:extLst>
              </a:tr>
              <a:tr h="510600">
                <a:tc>
                  <a:txBody>
                    <a:bodyPr/>
                    <a:lstStyle/>
                    <a:p>
                      <a:pPr algn="l" fontAlgn="ctr"/>
                      <a:r>
                        <a:rPr lang="en-GB" sz="1200">
                          <a:effectLst/>
                          <a:latin typeface="Segoe UI Semibold" panose="020B0702040204020203" pitchFamily="34" charset="0"/>
                          <a:cs typeface="Segoe UI Semibold" panose="020B0702040204020203" pitchFamily="34" charset="0"/>
                        </a:rPr>
                        <a:t>Native firewall capabilities with built-in high availability and zero maintenance</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Firewall</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180516"/>
                  </a:ext>
                </a:extLst>
              </a:tr>
              <a:tr h="510600">
                <a:tc>
                  <a:txBody>
                    <a:bodyPr/>
                    <a:lstStyle/>
                    <a:p>
                      <a:pPr algn="l" fontAlgn="ctr"/>
                      <a:r>
                        <a:rPr lang="en-GB" sz="1200">
                          <a:effectLst/>
                          <a:latin typeface="Segoe UI Semibold" panose="020B0702040204020203" pitchFamily="34" charset="0"/>
                          <a:cs typeface="Segoe UI Semibold" panose="020B0702040204020203" pitchFamily="34" charset="0"/>
                        </a:rPr>
                        <a:t>Manage network security policy and routing centrally</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Azure Firewall Manager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6910396"/>
                  </a:ext>
                </a:extLst>
              </a:tr>
              <a:tr h="510600">
                <a:tc>
                  <a:txBody>
                    <a:bodyPr/>
                    <a:lstStyle/>
                    <a:p>
                      <a:pPr algn="l" fontAlgn="ctr"/>
                      <a:r>
                        <a:rPr lang="en-GB" sz="1200">
                          <a:effectLst/>
                          <a:latin typeface="Segoe UI Semibold" panose="020B0702040204020203" pitchFamily="34" charset="0"/>
                          <a:cs typeface="Segoe UI Semibold" panose="020B0702040204020203" pitchFamily="34" charset="0"/>
                        </a:rPr>
                        <a:t>Private and fully managed RDP and SSH access to your virtual machines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Azure Bastion</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192888"/>
                  </a:ext>
                </a:extLst>
              </a:tr>
              <a:tr h="510600">
                <a:tc>
                  <a:txBody>
                    <a:bodyPr/>
                    <a:lstStyle/>
                    <a:p>
                      <a:pPr algn="l" fontAlgn="ctr"/>
                      <a:r>
                        <a:rPr lang="en-GB" sz="1200">
                          <a:effectLst/>
                          <a:latin typeface="Segoe UI Semibold" panose="020B0702040204020203" pitchFamily="34" charset="0"/>
                          <a:cs typeface="Segoe UI Semibold" panose="020B0702040204020203" pitchFamily="34" charset="0"/>
                        </a:rPr>
                        <a:t>Private access to services hosted on the Azure platform</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Azure Private Link</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19267"/>
                  </a:ext>
                </a:extLst>
              </a:tr>
              <a:tr h="510600">
                <a:tc>
                  <a:txBody>
                    <a:bodyPr/>
                    <a:lstStyle/>
                    <a:p>
                      <a:pPr algn="l" fontAlgn="ctr"/>
                      <a:r>
                        <a:rPr lang="en-GB" sz="1200">
                          <a:effectLst/>
                          <a:latin typeface="Segoe UI Semibold" panose="020B0702040204020203" pitchFamily="34" charset="0"/>
                          <a:cs typeface="Segoe UI Semibold" panose="020B0702040204020203" pitchFamily="34" charset="0"/>
                        </a:rPr>
                        <a:t>Route incoming traffic for better performance and availability</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Traffic Manager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348986"/>
                  </a:ext>
                </a:extLst>
              </a:tr>
              <a:tr h="510600">
                <a:tc>
                  <a:txBody>
                    <a:bodyPr/>
                    <a:lstStyle/>
                    <a:p>
                      <a:pPr algn="l" fontAlgn="ctr"/>
                      <a:r>
                        <a:rPr lang="en-GB" sz="1200" dirty="0">
                          <a:effectLst/>
                          <a:latin typeface="Segoe UI Semibold" panose="020B0702040204020203" pitchFamily="34" charset="0"/>
                          <a:cs typeface="Segoe UI Semibold" panose="020B0702040204020203" pitchFamily="34" charset="0"/>
                        </a:rPr>
                        <a:t>Monitor and diagnose network issues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Network Watcher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765636"/>
                  </a:ext>
                </a:extLst>
              </a:tr>
            </a:tbl>
          </a:graphicData>
        </a:graphic>
      </p:graphicFrame>
      <p:sp>
        <p:nvSpPr>
          <p:cNvPr id="8" name="TextBox 7">
            <a:extLst>
              <a:ext uri="{FF2B5EF4-FFF2-40B4-BE49-F238E27FC236}">
                <a16:creationId xmlns:a16="http://schemas.microsoft.com/office/drawing/2014/main" id="{F71F72CB-3826-437D-A659-18921ED20EFA}"/>
              </a:ext>
            </a:extLst>
          </p:cNvPr>
          <p:cNvSpPr txBox="1"/>
          <p:nvPr/>
        </p:nvSpPr>
        <p:spPr>
          <a:xfrm>
            <a:off x="298174" y="858943"/>
            <a:ext cx="2875722" cy="307777"/>
          </a:xfrm>
          <a:prstGeom prst="rect">
            <a:avLst/>
          </a:prstGeom>
          <a:noFill/>
        </p:spPr>
        <p:txBody>
          <a:bodyPr wrap="square">
            <a:spAutoFit/>
          </a:bodyPr>
          <a:lstStyle/>
          <a:p>
            <a:r>
              <a:rPr lang="en-SG" sz="1400" dirty="0">
                <a:latin typeface="Segoe UI Semibold" panose="020B0702040204020203" pitchFamily="34" charset="0"/>
                <a:cs typeface="Segoe UI Semibold" panose="020B0702040204020203" pitchFamily="34" charset="0"/>
              </a:rPr>
              <a:t>Secure Network Infrastructure</a:t>
            </a:r>
          </a:p>
        </p:txBody>
      </p:sp>
    </p:spTree>
    <p:extLst>
      <p:ext uri="{BB962C8B-B14F-4D97-AF65-F5344CB8AC3E}">
        <p14:creationId xmlns:p14="http://schemas.microsoft.com/office/powerpoint/2010/main" val="41626557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8680-94EF-4E25-8BE1-93C03FA3CD4D}"/>
              </a:ext>
            </a:extLst>
          </p:cNvPr>
          <p:cNvSpPr>
            <a:spLocks noGrp="1"/>
          </p:cNvSpPr>
          <p:nvPr>
            <p:ph type="title"/>
          </p:nvPr>
        </p:nvSpPr>
        <p:spPr/>
        <p:txBody>
          <a:bodyPr/>
          <a:lstStyle/>
          <a:p>
            <a:r>
              <a:rPr lang="en-IN" dirty="0"/>
              <a:t>…Contd.</a:t>
            </a:r>
          </a:p>
        </p:txBody>
      </p:sp>
      <p:graphicFrame>
        <p:nvGraphicFramePr>
          <p:cNvPr id="3" name="Table 2">
            <a:extLst>
              <a:ext uri="{FF2B5EF4-FFF2-40B4-BE49-F238E27FC236}">
                <a16:creationId xmlns:a16="http://schemas.microsoft.com/office/drawing/2014/main" id="{A185ACA2-1D98-4D2A-AEF9-28FAC8B41BDA}"/>
              </a:ext>
            </a:extLst>
          </p:cNvPr>
          <p:cNvGraphicFramePr>
            <a:graphicFrameLocks noGrp="1"/>
          </p:cNvGraphicFramePr>
          <p:nvPr>
            <p:extLst>
              <p:ext uri="{D42A27DB-BD31-4B8C-83A1-F6EECF244321}">
                <p14:modId xmlns:p14="http://schemas.microsoft.com/office/powerpoint/2010/main" val="691009992"/>
              </p:ext>
            </p:extLst>
          </p:nvPr>
        </p:nvGraphicFramePr>
        <p:xfrm>
          <a:off x="397790" y="1361814"/>
          <a:ext cx="11394831" cy="2272574"/>
        </p:xfrm>
        <a:graphic>
          <a:graphicData uri="http://schemas.openxmlformats.org/drawingml/2006/table">
            <a:tbl>
              <a:tblPr firstRow="1">
                <a:tableStyleId>{69012ECD-51FC-41F1-AA8D-1B2483CD663E}</a:tableStyleId>
              </a:tblPr>
              <a:tblGrid>
                <a:gridCol w="8546122">
                  <a:extLst>
                    <a:ext uri="{9D8B030D-6E8A-4147-A177-3AD203B41FA5}">
                      <a16:colId xmlns:a16="http://schemas.microsoft.com/office/drawing/2014/main" val="1469882763"/>
                    </a:ext>
                  </a:extLst>
                </a:gridCol>
                <a:gridCol w="2848709">
                  <a:extLst>
                    <a:ext uri="{9D8B030D-6E8A-4147-A177-3AD203B41FA5}">
                      <a16:colId xmlns:a16="http://schemas.microsoft.com/office/drawing/2014/main" val="3362100897"/>
                    </a:ext>
                  </a:extLst>
                </a:gridCol>
              </a:tblGrid>
              <a:tr h="488818">
                <a:tc>
                  <a:txBody>
                    <a:bodyPr/>
                    <a:lstStyle/>
                    <a:p>
                      <a:pPr algn="l" fontAlgn="t"/>
                      <a:r>
                        <a:rPr lang="en-GB" sz="1400" cap="none" dirty="0">
                          <a:effectLst/>
                          <a:latin typeface="Segoe UI Semibold" panose="020B0702040204020203" pitchFamily="34" charset="0"/>
                          <a:cs typeface="Segoe UI Semibold" panose="020B0702040204020203" pitchFamily="34" charset="0"/>
                        </a:rPr>
                        <a:t>If You Want To...</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tc>
                  <a:txBody>
                    <a:bodyPr/>
                    <a:lstStyle/>
                    <a:p>
                      <a:pPr algn="ctr" fontAlgn="t"/>
                      <a:r>
                        <a:rPr lang="en-GB" sz="1400" cap="none" dirty="0">
                          <a:effectLst/>
                          <a:latin typeface="Segoe UI Semibold" panose="020B0702040204020203" pitchFamily="34" charset="0"/>
                          <a:cs typeface="Segoe UI Semibold" panose="020B0702040204020203" pitchFamily="34" charset="0"/>
                        </a:rPr>
                        <a:t>Use This</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687488"/>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Add private network connectivity from your corporate network to cloud</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ExpressRoute</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7355"/>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Connect business offices, retail locations, and sites securely with a unified portal</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Virtual WAN</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598674"/>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Securely use the internet to access Azure Virtual Networks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VPN Gateway</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377780"/>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Choose how your traffic routes between Azure and the Internet</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Routing preference</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180516"/>
                  </a:ext>
                </a:extLst>
              </a:tr>
            </a:tbl>
          </a:graphicData>
        </a:graphic>
      </p:graphicFrame>
      <p:sp>
        <p:nvSpPr>
          <p:cNvPr id="8" name="TextBox 7">
            <a:extLst>
              <a:ext uri="{FF2B5EF4-FFF2-40B4-BE49-F238E27FC236}">
                <a16:creationId xmlns:a16="http://schemas.microsoft.com/office/drawing/2014/main" id="{F71F72CB-3826-437D-A659-18921ED20EFA}"/>
              </a:ext>
            </a:extLst>
          </p:cNvPr>
          <p:cNvSpPr txBox="1"/>
          <p:nvPr/>
        </p:nvSpPr>
        <p:spPr>
          <a:xfrm>
            <a:off x="298173" y="858943"/>
            <a:ext cx="4200939" cy="338554"/>
          </a:xfrm>
          <a:prstGeom prst="rect">
            <a:avLst/>
          </a:prstGeom>
          <a:noFill/>
        </p:spPr>
        <p:txBody>
          <a:bodyPr wrap="square">
            <a:spAutoFit/>
          </a:bodyPr>
          <a:lstStyle/>
          <a:p>
            <a:r>
              <a:rPr lang="en-SG" sz="1600" dirty="0">
                <a:solidFill>
                  <a:srgbClr val="0000FF"/>
                </a:solidFill>
                <a:latin typeface="Segoe UI Semibold" panose="020B0702040204020203" pitchFamily="34" charset="0"/>
                <a:cs typeface="Segoe UI Semibold" panose="020B0702040204020203" pitchFamily="34" charset="0"/>
              </a:rPr>
              <a:t>On-prem and branch connectivity</a:t>
            </a:r>
          </a:p>
        </p:txBody>
      </p:sp>
      <p:graphicFrame>
        <p:nvGraphicFramePr>
          <p:cNvPr id="5" name="Table 4">
            <a:extLst>
              <a:ext uri="{FF2B5EF4-FFF2-40B4-BE49-F238E27FC236}">
                <a16:creationId xmlns:a16="http://schemas.microsoft.com/office/drawing/2014/main" id="{F60E95BF-D428-4776-B37E-8F8B3BC2C139}"/>
              </a:ext>
            </a:extLst>
          </p:cNvPr>
          <p:cNvGraphicFramePr>
            <a:graphicFrameLocks noGrp="1"/>
          </p:cNvGraphicFramePr>
          <p:nvPr>
            <p:extLst>
              <p:ext uri="{D42A27DB-BD31-4B8C-83A1-F6EECF244321}">
                <p14:modId xmlns:p14="http://schemas.microsoft.com/office/powerpoint/2010/main" val="1102300862"/>
              </p:ext>
            </p:extLst>
          </p:nvPr>
        </p:nvGraphicFramePr>
        <p:xfrm>
          <a:off x="397789" y="4224284"/>
          <a:ext cx="11394831" cy="1826635"/>
        </p:xfrm>
        <a:graphic>
          <a:graphicData uri="http://schemas.openxmlformats.org/drawingml/2006/table">
            <a:tbl>
              <a:tblPr firstRow="1">
                <a:tableStyleId>{69012ECD-51FC-41F1-AA8D-1B2483CD663E}</a:tableStyleId>
              </a:tblPr>
              <a:tblGrid>
                <a:gridCol w="8546122">
                  <a:extLst>
                    <a:ext uri="{9D8B030D-6E8A-4147-A177-3AD203B41FA5}">
                      <a16:colId xmlns:a16="http://schemas.microsoft.com/office/drawing/2014/main" val="1469882763"/>
                    </a:ext>
                  </a:extLst>
                </a:gridCol>
                <a:gridCol w="2848709">
                  <a:extLst>
                    <a:ext uri="{9D8B030D-6E8A-4147-A177-3AD203B41FA5}">
                      <a16:colId xmlns:a16="http://schemas.microsoft.com/office/drawing/2014/main" val="3362100897"/>
                    </a:ext>
                  </a:extLst>
                </a:gridCol>
              </a:tblGrid>
              <a:tr h="488818">
                <a:tc>
                  <a:txBody>
                    <a:bodyPr/>
                    <a:lstStyle/>
                    <a:p>
                      <a:pPr algn="l" fontAlgn="t"/>
                      <a:r>
                        <a:rPr lang="en-GB" sz="1400" cap="none" dirty="0">
                          <a:effectLst/>
                          <a:latin typeface="Segoe UI Semibold" panose="020B0702040204020203" pitchFamily="34" charset="0"/>
                          <a:cs typeface="Segoe UI Semibold" panose="020B0702040204020203" pitchFamily="34" charset="0"/>
                        </a:rPr>
                        <a:t>If You Want To...</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tc>
                  <a:txBody>
                    <a:bodyPr/>
                    <a:lstStyle/>
                    <a:p>
                      <a:pPr algn="ctr" fontAlgn="t"/>
                      <a:r>
                        <a:rPr lang="en-GB" sz="1400" cap="none" dirty="0">
                          <a:effectLst/>
                          <a:latin typeface="Segoe UI Semibold" panose="020B0702040204020203" pitchFamily="34" charset="0"/>
                          <a:cs typeface="Segoe UI Semibold" panose="020B0702040204020203" pitchFamily="34" charset="0"/>
                        </a:rPr>
                        <a:t>Use This</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687488"/>
                  </a:ext>
                </a:extLst>
              </a:tr>
              <a:tr h="445939">
                <a:tc>
                  <a:txBody>
                    <a:bodyPr/>
                    <a:lstStyle/>
                    <a:p>
                      <a:pPr algn="l" fontAlgn="ctr"/>
                      <a:r>
                        <a:rPr lang="en-GB" sz="1200" dirty="0">
                          <a:effectLst/>
                          <a:latin typeface="Segoe UI Semibold" panose="020B0702040204020203" pitchFamily="34" charset="0"/>
                          <a:cs typeface="Segoe UI Semibold" panose="020B0702040204020203" pitchFamily="34" charset="0"/>
                        </a:rPr>
                        <a:t>Securely use the internet to access Azure Virtual Networks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VPN Gateway</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7355"/>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Connect business offices, retail locations, and sites securely with a unified portal</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Virtual WAN</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598674"/>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Protect your applications from DDoS attacks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Azure DDoS Protection</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377780"/>
                  </a:ext>
                </a:extLst>
              </a:tr>
            </a:tbl>
          </a:graphicData>
        </a:graphic>
      </p:graphicFrame>
      <p:sp>
        <p:nvSpPr>
          <p:cNvPr id="6" name="TextBox 5">
            <a:extLst>
              <a:ext uri="{FF2B5EF4-FFF2-40B4-BE49-F238E27FC236}">
                <a16:creationId xmlns:a16="http://schemas.microsoft.com/office/drawing/2014/main" id="{F8DA3811-D53E-45E3-A07B-CA196C6C0100}"/>
              </a:ext>
            </a:extLst>
          </p:cNvPr>
          <p:cNvSpPr txBox="1"/>
          <p:nvPr/>
        </p:nvSpPr>
        <p:spPr>
          <a:xfrm>
            <a:off x="351406" y="3834012"/>
            <a:ext cx="4200939" cy="338554"/>
          </a:xfrm>
          <a:prstGeom prst="rect">
            <a:avLst/>
          </a:prstGeom>
          <a:noFill/>
        </p:spPr>
        <p:txBody>
          <a:bodyPr wrap="square">
            <a:spAutoFit/>
          </a:bodyPr>
          <a:lstStyle/>
          <a:p>
            <a:r>
              <a:rPr lang="en-SG" sz="1600" dirty="0">
                <a:solidFill>
                  <a:srgbClr val="0000FF"/>
                </a:solidFill>
                <a:latin typeface="Segoe UI Semibold" panose="020B0702040204020203" pitchFamily="34" charset="0"/>
                <a:cs typeface="Segoe UI Semibold" panose="020B0702040204020203" pitchFamily="34" charset="0"/>
              </a:rPr>
              <a:t>Remote work connectivity</a:t>
            </a:r>
          </a:p>
        </p:txBody>
      </p:sp>
    </p:spTree>
    <p:extLst>
      <p:ext uri="{BB962C8B-B14F-4D97-AF65-F5344CB8AC3E}">
        <p14:creationId xmlns:p14="http://schemas.microsoft.com/office/powerpoint/2010/main" val="21423920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8680-94EF-4E25-8BE1-93C03FA3CD4D}"/>
              </a:ext>
            </a:extLst>
          </p:cNvPr>
          <p:cNvSpPr>
            <a:spLocks noGrp="1"/>
          </p:cNvSpPr>
          <p:nvPr>
            <p:ph type="title"/>
          </p:nvPr>
        </p:nvSpPr>
        <p:spPr/>
        <p:txBody>
          <a:bodyPr/>
          <a:lstStyle/>
          <a:p>
            <a:r>
              <a:rPr lang="en-IN" dirty="0"/>
              <a:t>…Contd.</a:t>
            </a:r>
          </a:p>
        </p:txBody>
      </p:sp>
      <p:graphicFrame>
        <p:nvGraphicFramePr>
          <p:cNvPr id="3" name="Table 2">
            <a:extLst>
              <a:ext uri="{FF2B5EF4-FFF2-40B4-BE49-F238E27FC236}">
                <a16:creationId xmlns:a16="http://schemas.microsoft.com/office/drawing/2014/main" id="{A185ACA2-1D98-4D2A-AEF9-28FAC8B41BDA}"/>
              </a:ext>
            </a:extLst>
          </p:cNvPr>
          <p:cNvGraphicFramePr>
            <a:graphicFrameLocks noGrp="1"/>
          </p:cNvGraphicFramePr>
          <p:nvPr>
            <p:extLst>
              <p:ext uri="{D42A27DB-BD31-4B8C-83A1-F6EECF244321}">
                <p14:modId xmlns:p14="http://schemas.microsoft.com/office/powerpoint/2010/main" val="2236591022"/>
              </p:ext>
            </p:extLst>
          </p:nvPr>
        </p:nvGraphicFramePr>
        <p:xfrm>
          <a:off x="397790" y="1361814"/>
          <a:ext cx="11394831" cy="1037458"/>
        </p:xfrm>
        <a:graphic>
          <a:graphicData uri="http://schemas.openxmlformats.org/drawingml/2006/table">
            <a:tbl>
              <a:tblPr firstRow="1">
                <a:tableStyleId>{69012ECD-51FC-41F1-AA8D-1B2483CD663E}</a:tableStyleId>
              </a:tblPr>
              <a:tblGrid>
                <a:gridCol w="8546122">
                  <a:extLst>
                    <a:ext uri="{9D8B030D-6E8A-4147-A177-3AD203B41FA5}">
                      <a16:colId xmlns:a16="http://schemas.microsoft.com/office/drawing/2014/main" val="1469882763"/>
                    </a:ext>
                  </a:extLst>
                </a:gridCol>
                <a:gridCol w="2848709">
                  <a:extLst>
                    <a:ext uri="{9D8B030D-6E8A-4147-A177-3AD203B41FA5}">
                      <a16:colId xmlns:a16="http://schemas.microsoft.com/office/drawing/2014/main" val="3362100897"/>
                    </a:ext>
                  </a:extLst>
                </a:gridCol>
              </a:tblGrid>
              <a:tr h="488818">
                <a:tc>
                  <a:txBody>
                    <a:bodyPr/>
                    <a:lstStyle/>
                    <a:p>
                      <a:pPr algn="l" fontAlgn="t"/>
                      <a:r>
                        <a:rPr lang="en-GB" sz="1400" cap="none" dirty="0">
                          <a:effectLst/>
                          <a:latin typeface="Segoe UI Semibold" panose="020B0702040204020203" pitchFamily="34" charset="0"/>
                          <a:cs typeface="Segoe UI Semibold" panose="020B0702040204020203" pitchFamily="34" charset="0"/>
                        </a:rPr>
                        <a:t>If You Want To...</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tc>
                  <a:txBody>
                    <a:bodyPr/>
                    <a:lstStyle/>
                    <a:p>
                      <a:pPr algn="ctr" fontAlgn="t"/>
                      <a:r>
                        <a:rPr lang="en-GB" sz="1400" cap="none" dirty="0">
                          <a:effectLst/>
                          <a:latin typeface="Segoe UI Semibold" panose="020B0702040204020203" pitchFamily="34" charset="0"/>
                          <a:cs typeface="Segoe UI Semibold" panose="020B0702040204020203" pitchFamily="34" charset="0"/>
                        </a:rPr>
                        <a:t>Use This</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687488"/>
                  </a:ext>
                </a:extLst>
              </a:tr>
              <a:tr h="445939">
                <a:tc>
                  <a:txBody>
                    <a:bodyPr/>
                    <a:lstStyle/>
                    <a:p>
                      <a:pPr algn="l" fontAlgn="ctr"/>
                      <a:r>
                        <a:rPr lang="en-GB" sz="1200" dirty="0">
                          <a:effectLst/>
                          <a:latin typeface="Segoe UI Semibold" panose="020B0702040204020203" pitchFamily="34" charset="0"/>
                          <a:cs typeface="Segoe UI Semibold" panose="020B0702040204020203" pitchFamily="34" charset="0"/>
                        </a:rPr>
                        <a:t>Provide real-time customer experiences with ultra-low-latency edge compute</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Edge Zones, Azure Edge Zones with carrier</a:t>
                      </a:r>
                      <a:r>
                        <a:rPr lang="en-SG" sz="1200" dirty="0">
                          <a:solidFill>
                            <a:srgbClr val="0000FF"/>
                          </a:solidFill>
                          <a:effectLst/>
                          <a:latin typeface="Segoe UI Semibold" panose="020B0702040204020203" pitchFamily="34" charset="0"/>
                          <a:cs typeface="Segoe UI Semibold" panose="020B0702040204020203" pitchFamily="34" charset="0"/>
                        </a:rPr>
                        <a:t>, </a:t>
                      </a:r>
                      <a:r>
                        <a:rPr lang="en-SG" sz="1200" u="sng" dirty="0">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Private Edge Zones</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7355"/>
                  </a:ext>
                </a:extLst>
              </a:tr>
            </a:tbl>
          </a:graphicData>
        </a:graphic>
      </p:graphicFrame>
      <p:sp>
        <p:nvSpPr>
          <p:cNvPr id="8" name="TextBox 7">
            <a:extLst>
              <a:ext uri="{FF2B5EF4-FFF2-40B4-BE49-F238E27FC236}">
                <a16:creationId xmlns:a16="http://schemas.microsoft.com/office/drawing/2014/main" id="{F71F72CB-3826-437D-A659-18921ED20EFA}"/>
              </a:ext>
            </a:extLst>
          </p:cNvPr>
          <p:cNvSpPr txBox="1"/>
          <p:nvPr/>
        </p:nvSpPr>
        <p:spPr>
          <a:xfrm>
            <a:off x="298173" y="858943"/>
            <a:ext cx="4200939" cy="338554"/>
          </a:xfrm>
          <a:prstGeom prst="rect">
            <a:avLst/>
          </a:prstGeom>
          <a:noFill/>
        </p:spPr>
        <p:txBody>
          <a:bodyPr wrap="square">
            <a:spAutoFit/>
          </a:bodyPr>
          <a:lstStyle/>
          <a:p>
            <a:r>
              <a:rPr lang="en-SG" sz="1600" dirty="0">
                <a:solidFill>
                  <a:srgbClr val="0000FF"/>
                </a:solidFill>
                <a:latin typeface="Segoe UI Semibold" panose="020B0702040204020203" pitchFamily="34" charset="0"/>
                <a:cs typeface="Segoe UI Semibold" panose="020B0702040204020203" pitchFamily="34" charset="0"/>
              </a:rPr>
              <a:t>5G and edge computing |</a:t>
            </a:r>
          </a:p>
        </p:txBody>
      </p:sp>
      <p:graphicFrame>
        <p:nvGraphicFramePr>
          <p:cNvPr id="5" name="Table 4">
            <a:extLst>
              <a:ext uri="{FF2B5EF4-FFF2-40B4-BE49-F238E27FC236}">
                <a16:creationId xmlns:a16="http://schemas.microsoft.com/office/drawing/2014/main" id="{F60E95BF-D428-4776-B37E-8F8B3BC2C139}"/>
              </a:ext>
            </a:extLst>
          </p:cNvPr>
          <p:cNvGraphicFramePr>
            <a:graphicFrameLocks noGrp="1"/>
          </p:cNvGraphicFramePr>
          <p:nvPr>
            <p:extLst>
              <p:ext uri="{D42A27DB-BD31-4B8C-83A1-F6EECF244321}">
                <p14:modId xmlns:p14="http://schemas.microsoft.com/office/powerpoint/2010/main" val="3526940551"/>
              </p:ext>
            </p:extLst>
          </p:nvPr>
        </p:nvGraphicFramePr>
        <p:xfrm>
          <a:off x="397789" y="3113949"/>
          <a:ext cx="11394831" cy="3610391"/>
        </p:xfrm>
        <a:graphic>
          <a:graphicData uri="http://schemas.openxmlformats.org/drawingml/2006/table">
            <a:tbl>
              <a:tblPr firstRow="1">
                <a:tableStyleId>{69012ECD-51FC-41F1-AA8D-1B2483CD663E}</a:tableStyleId>
              </a:tblPr>
              <a:tblGrid>
                <a:gridCol w="8546122">
                  <a:extLst>
                    <a:ext uri="{9D8B030D-6E8A-4147-A177-3AD203B41FA5}">
                      <a16:colId xmlns:a16="http://schemas.microsoft.com/office/drawing/2014/main" val="1469882763"/>
                    </a:ext>
                  </a:extLst>
                </a:gridCol>
                <a:gridCol w="2848709">
                  <a:extLst>
                    <a:ext uri="{9D8B030D-6E8A-4147-A177-3AD203B41FA5}">
                      <a16:colId xmlns:a16="http://schemas.microsoft.com/office/drawing/2014/main" val="3362100897"/>
                    </a:ext>
                  </a:extLst>
                </a:gridCol>
              </a:tblGrid>
              <a:tr h="488818">
                <a:tc>
                  <a:txBody>
                    <a:bodyPr/>
                    <a:lstStyle/>
                    <a:p>
                      <a:pPr algn="l" fontAlgn="t"/>
                      <a:r>
                        <a:rPr lang="en-GB" sz="1400" cap="none" dirty="0">
                          <a:effectLst/>
                          <a:latin typeface="Segoe UI Semibold" panose="020B0702040204020203" pitchFamily="34" charset="0"/>
                          <a:cs typeface="Segoe UI Semibold" panose="020B0702040204020203" pitchFamily="34" charset="0"/>
                        </a:rPr>
                        <a:t>If You Want To...</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tc>
                  <a:txBody>
                    <a:bodyPr/>
                    <a:lstStyle/>
                    <a:p>
                      <a:pPr algn="ctr" fontAlgn="t"/>
                      <a:r>
                        <a:rPr lang="en-GB" sz="1400" cap="none" dirty="0">
                          <a:effectLst/>
                          <a:latin typeface="Segoe UI Semibold" panose="020B0702040204020203" pitchFamily="34" charset="0"/>
                          <a:cs typeface="Segoe UI Semibold" panose="020B0702040204020203" pitchFamily="34" charset="0"/>
                        </a:rPr>
                        <a:t>Use This</a:t>
                      </a:r>
                      <a:endParaRPr lang="en-GB" sz="1400" b="1" cap="none" dirty="0">
                        <a:effectLst/>
                        <a:latin typeface="Segoe UI Semibold" panose="020B0702040204020203" pitchFamily="34" charset="0"/>
                        <a:cs typeface="Segoe UI Semibold" panose="020B0702040204020203" pitchFamily="34" charset="0"/>
                      </a:endParaRPr>
                    </a:p>
                  </a:txBody>
                  <a:tcPr marL="14385" marR="14385" marT="14385" marB="14385"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687488"/>
                  </a:ext>
                </a:extLst>
              </a:tr>
              <a:tr h="445939">
                <a:tc>
                  <a:txBody>
                    <a:bodyPr/>
                    <a:lstStyle/>
                    <a:p>
                      <a:pPr algn="l" fontAlgn="ctr"/>
                      <a:r>
                        <a:rPr lang="en-GB" sz="1200" dirty="0">
                          <a:effectLst/>
                          <a:latin typeface="Segoe UI Semibold" panose="020B0702040204020203" pitchFamily="34" charset="0"/>
                          <a:cs typeface="Segoe UI Semibold" panose="020B0702040204020203" pitchFamily="34" charset="0"/>
                        </a:rPr>
                        <a:t>Accelerate the delivery of high-bandwidth content to customers worldwide</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CDN</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997355"/>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Scalable, security-enhanced delivery point for global, microservice-based web applications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Front Door</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717262"/>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Manage traffic to your web applications with a web traffic load balancer.</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Azure Application Gateway</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596378"/>
                  </a:ext>
                </a:extLst>
              </a:tr>
              <a:tr h="445939">
                <a:tc>
                  <a:txBody>
                    <a:bodyPr/>
                    <a:lstStyle/>
                    <a:p>
                      <a:pPr algn="l" fontAlgn="ctr"/>
                      <a:r>
                        <a:rPr lang="en-GB" sz="1200" dirty="0">
                          <a:effectLst/>
                          <a:latin typeface="Segoe UI Semibold" panose="020B0702040204020203" pitchFamily="34" charset="0"/>
                          <a:cs typeface="Segoe UI Semibold" panose="020B0702040204020203" pitchFamily="34" charset="0"/>
                        </a:rPr>
                        <a:t>Use a firewall service for web apps to help improve web app security</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Azure Web Application Firewall</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556153"/>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Ensure ultra-fast DNS responses and availability for your domain needs.</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Azure DNS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0592788"/>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Private access to services hosted on the Azure platform</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a:solidFill>
                            <a:srgbClr val="0000FF"/>
                          </a:solidFill>
                          <a:effectLst/>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Azure Private Link</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598674"/>
                  </a:ext>
                </a:extLst>
              </a:tr>
              <a:tr h="445939">
                <a:tc>
                  <a:txBody>
                    <a:bodyPr/>
                    <a:lstStyle/>
                    <a:p>
                      <a:pPr algn="l" fontAlgn="ctr"/>
                      <a:r>
                        <a:rPr lang="en-GB" sz="1200">
                          <a:effectLst/>
                          <a:latin typeface="Segoe UI Semibold" panose="020B0702040204020203" pitchFamily="34" charset="0"/>
                          <a:cs typeface="Segoe UI Semibold" panose="020B0702040204020203" pitchFamily="34" charset="0"/>
                        </a:rPr>
                        <a:t>Test how networking infrastructure changes will impact performance</a:t>
                      </a: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ctr"/>
                      <a:r>
                        <a:rPr lang="en-SG" sz="1200" u="sng" dirty="0">
                          <a:solidFill>
                            <a:srgbClr val="0000FF"/>
                          </a:solidFill>
                          <a:effectLst/>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Internet Analyzer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377780"/>
                  </a:ext>
                </a:extLst>
              </a:tr>
            </a:tbl>
          </a:graphicData>
        </a:graphic>
      </p:graphicFrame>
      <p:sp>
        <p:nvSpPr>
          <p:cNvPr id="6" name="TextBox 5">
            <a:extLst>
              <a:ext uri="{FF2B5EF4-FFF2-40B4-BE49-F238E27FC236}">
                <a16:creationId xmlns:a16="http://schemas.microsoft.com/office/drawing/2014/main" id="{F8DA3811-D53E-45E3-A07B-CA196C6C0100}"/>
              </a:ext>
            </a:extLst>
          </p:cNvPr>
          <p:cNvSpPr txBox="1"/>
          <p:nvPr/>
        </p:nvSpPr>
        <p:spPr>
          <a:xfrm>
            <a:off x="298173" y="2633716"/>
            <a:ext cx="4200939" cy="338554"/>
          </a:xfrm>
          <a:prstGeom prst="rect">
            <a:avLst/>
          </a:prstGeom>
          <a:noFill/>
        </p:spPr>
        <p:txBody>
          <a:bodyPr wrap="square">
            <a:spAutoFit/>
          </a:bodyPr>
          <a:lstStyle/>
          <a:p>
            <a:r>
              <a:rPr lang="en-SG" sz="1600" dirty="0">
                <a:solidFill>
                  <a:srgbClr val="0000FF"/>
                </a:solidFill>
                <a:latin typeface="Segoe UI Semibold" panose="020B0702040204020203" pitchFamily="34" charset="0"/>
                <a:cs typeface="Segoe UI Semibold" panose="020B0702040204020203" pitchFamily="34" charset="0"/>
              </a:rPr>
              <a:t>Secure global app delivery</a:t>
            </a:r>
          </a:p>
        </p:txBody>
      </p:sp>
    </p:spTree>
    <p:extLst>
      <p:ext uri="{BB962C8B-B14F-4D97-AF65-F5344CB8AC3E}">
        <p14:creationId xmlns:p14="http://schemas.microsoft.com/office/powerpoint/2010/main" val="12966518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E138-2A9E-4A54-920D-03DA07AE3F40}"/>
              </a:ext>
            </a:extLst>
          </p:cNvPr>
          <p:cNvSpPr>
            <a:spLocks noGrp="1"/>
          </p:cNvSpPr>
          <p:nvPr>
            <p:ph type="title"/>
          </p:nvPr>
        </p:nvSpPr>
        <p:spPr/>
        <p:txBody>
          <a:bodyPr/>
          <a:lstStyle/>
          <a:p>
            <a:r>
              <a:rPr lang="en-US" dirty="0"/>
              <a:t>Choose the right Azure Virtual Networking architectures</a:t>
            </a:r>
            <a:endParaRPr lang="en-IN" dirty="0"/>
          </a:p>
        </p:txBody>
      </p:sp>
      <p:graphicFrame>
        <p:nvGraphicFramePr>
          <p:cNvPr id="3" name="Table 2">
            <a:extLst>
              <a:ext uri="{FF2B5EF4-FFF2-40B4-BE49-F238E27FC236}">
                <a16:creationId xmlns:a16="http://schemas.microsoft.com/office/drawing/2014/main" id="{499C2C15-C47C-4D06-B01C-FDFEDF2CE369}"/>
              </a:ext>
            </a:extLst>
          </p:cNvPr>
          <p:cNvGraphicFramePr>
            <a:graphicFrameLocks noGrp="1"/>
          </p:cNvGraphicFramePr>
          <p:nvPr>
            <p:extLst>
              <p:ext uri="{D42A27DB-BD31-4B8C-83A1-F6EECF244321}">
                <p14:modId xmlns:p14="http://schemas.microsoft.com/office/powerpoint/2010/main" val="3685040429"/>
              </p:ext>
            </p:extLst>
          </p:nvPr>
        </p:nvGraphicFramePr>
        <p:xfrm>
          <a:off x="302454" y="976501"/>
          <a:ext cx="11739491" cy="5652894"/>
        </p:xfrm>
        <a:graphic>
          <a:graphicData uri="http://schemas.openxmlformats.org/drawingml/2006/table">
            <a:tbl>
              <a:tblPr firstRow="1"/>
              <a:tblGrid>
                <a:gridCol w="3686346">
                  <a:extLst>
                    <a:ext uri="{9D8B030D-6E8A-4147-A177-3AD203B41FA5}">
                      <a16:colId xmlns:a16="http://schemas.microsoft.com/office/drawing/2014/main" val="4257648581"/>
                    </a:ext>
                  </a:extLst>
                </a:gridCol>
                <a:gridCol w="1258449">
                  <a:extLst>
                    <a:ext uri="{9D8B030D-6E8A-4147-A177-3AD203B41FA5}">
                      <a16:colId xmlns:a16="http://schemas.microsoft.com/office/drawing/2014/main" val="3850592477"/>
                    </a:ext>
                  </a:extLst>
                </a:gridCol>
                <a:gridCol w="1793631">
                  <a:extLst>
                    <a:ext uri="{9D8B030D-6E8A-4147-A177-3AD203B41FA5}">
                      <a16:colId xmlns:a16="http://schemas.microsoft.com/office/drawing/2014/main" val="3805311074"/>
                    </a:ext>
                  </a:extLst>
                </a:gridCol>
                <a:gridCol w="1674055">
                  <a:extLst>
                    <a:ext uri="{9D8B030D-6E8A-4147-A177-3AD203B41FA5}">
                      <a16:colId xmlns:a16="http://schemas.microsoft.com/office/drawing/2014/main" val="2280904146"/>
                    </a:ext>
                  </a:extLst>
                </a:gridCol>
                <a:gridCol w="1652954">
                  <a:extLst>
                    <a:ext uri="{9D8B030D-6E8A-4147-A177-3AD203B41FA5}">
                      <a16:colId xmlns:a16="http://schemas.microsoft.com/office/drawing/2014/main" val="2618652450"/>
                    </a:ext>
                  </a:extLst>
                </a:gridCol>
                <a:gridCol w="1674056">
                  <a:extLst>
                    <a:ext uri="{9D8B030D-6E8A-4147-A177-3AD203B41FA5}">
                      <a16:colId xmlns:a16="http://schemas.microsoft.com/office/drawing/2014/main" val="379504606"/>
                    </a:ext>
                  </a:extLst>
                </a:gridCol>
              </a:tblGrid>
              <a:tr h="477315">
                <a:tc>
                  <a:txBody>
                    <a:bodyPr/>
                    <a:lstStyle/>
                    <a:p>
                      <a:pPr algn="ctr" fontAlgn="b"/>
                      <a:r>
                        <a:rPr lang="en-IN" sz="1400" b="1" dirty="0">
                          <a:solidFill>
                            <a:schemeClr val="bg1"/>
                          </a:solidFill>
                          <a:effectLst/>
                          <a:latin typeface="Segoe UI Semibold" panose="020B0702040204020203" pitchFamily="34" charset="0"/>
                          <a:cs typeface="Segoe UI Semibold" panose="020B0702040204020203" pitchFamily="34" charset="0"/>
                        </a:rPr>
                        <a:t>Question</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fontAlgn="b"/>
                      <a:r>
                        <a:rPr lang="en-IN" sz="1400" b="1">
                          <a:solidFill>
                            <a:schemeClr val="bg1"/>
                          </a:solidFill>
                          <a:effectLst/>
                          <a:latin typeface="Segoe UI Semibold" panose="020B0702040204020203" pitchFamily="34" charset="0"/>
                          <a:cs typeface="Segoe UI Semibold" panose="020B0702040204020203" pitchFamily="34" charset="0"/>
                        </a:rPr>
                        <a:t>PaaS-only</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fontAlgn="b"/>
                      <a:r>
                        <a:rPr lang="en-IN" sz="1400" b="1">
                          <a:solidFill>
                            <a:schemeClr val="bg1"/>
                          </a:solidFill>
                          <a:effectLst/>
                          <a:latin typeface="Segoe UI Semibold" panose="020B0702040204020203" pitchFamily="34" charset="0"/>
                          <a:cs typeface="Segoe UI Semibold" panose="020B0702040204020203" pitchFamily="34" charset="0"/>
                        </a:rPr>
                        <a:t>Cloud-native</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fontAlgn="b"/>
                      <a:r>
                        <a:rPr lang="en-IN" sz="1400" b="1">
                          <a:solidFill>
                            <a:schemeClr val="bg1"/>
                          </a:solidFill>
                          <a:effectLst/>
                          <a:latin typeface="Segoe UI Semibold" panose="020B0702040204020203" pitchFamily="34" charset="0"/>
                          <a:cs typeface="Segoe UI Semibold" panose="020B0702040204020203" pitchFamily="34" charset="0"/>
                        </a:rPr>
                        <a:t>Cloud DMZ</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fontAlgn="b"/>
                      <a:r>
                        <a:rPr lang="en-IN" sz="1400" b="1">
                          <a:solidFill>
                            <a:schemeClr val="bg1"/>
                          </a:solidFill>
                          <a:effectLst/>
                          <a:latin typeface="Segoe UI Semibold" panose="020B0702040204020203" pitchFamily="34" charset="0"/>
                          <a:cs typeface="Segoe UI Semibold" panose="020B0702040204020203" pitchFamily="34" charset="0"/>
                        </a:rPr>
                        <a:t>Hybrid</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fontAlgn="b"/>
                      <a:r>
                        <a:rPr lang="en-IN" sz="1400" b="1" dirty="0">
                          <a:solidFill>
                            <a:schemeClr val="bg1"/>
                          </a:solidFill>
                          <a:effectLst/>
                          <a:latin typeface="Segoe UI Semibold" panose="020B0702040204020203" pitchFamily="34" charset="0"/>
                          <a:cs typeface="Segoe UI Semibold" panose="020B0702040204020203" pitchFamily="34" charset="0"/>
                        </a:rPr>
                        <a:t>Hub and spoke</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794551666"/>
                  </a:ext>
                </a:extLst>
              </a:tr>
              <a:tr h="976098">
                <a:tc>
                  <a:txBody>
                    <a:bodyPr/>
                    <a:lstStyle/>
                    <a:p>
                      <a:pPr algn="l" fontAlgn="t"/>
                      <a:r>
                        <a:rPr lang="en-US" sz="1200" b="0" dirty="0">
                          <a:effectLst/>
                          <a:latin typeface="Segoe UI Semilight" panose="020B0402040204020203" pitchFamily="34" charset="0"/>
                          <a:cs typeface="Segoe UI Semilight" panose="020B0402040204020203" pitchFamily="34" charset="0"/>
                        </a:rPr>
                        <a:t>Will your workload only use PaaS services and not require networking capabilities beyond those provided by the services themselves?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47551905"/>
                  </a:ext>
                </a:extLst>
              </a:tr>
              <a:tr h="511775">
                <a:tc>
                  <a:txBody>
                    <a:bodyPr/>
                    <a:lstStyle/>
                    <a:p>
                      <a:pPr algn="l" fontAlgn="t"/>
                      <a:r>
                        <a:rPr lang="en-US" sz="1200" b="0" dirty="0">
                          <a:effectLst/>
                          <a:latin typeface="Segoe UI Semilight" panose="020B0402040204020203" pitchFamily="34" charset="0"/>
                          <a:cs typeface="Segoe UI Semilight" panose="020B0402040204020203" pitchFamily="34" charset="0"/>
                        </a:rPr>
                        <a:t>Does your workload require integration with on-premises applications?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9353693"/>
                  </a:ext>
                </a:extLst>
              </a:tr>
              <a:tr h="883233">
                <a:tc>
                  <a:txBody>
                    <a:bodyPr/>
                    <a:lstStyle/>
                    <a:p>
                      <a:pPr algn="l" fontAlgn="t"/>
                      <a:r>
                        <a:rPr lang="en-US" sz="1200" b="0" dirty="0">
                          <a:effectLst/>
                          <a:latin typeface="Segoe UI Semilight" panose="020B0402040204020203" pitchFamily="34" charset="0"/>
                          <a:cs typeface="Segoe UI Semilight" panose="020B0402040204020203" pitchFamily="34" charset="0"/>
                        </a:rPr>
                        <a:t>Have you established mature security policies and secure connectivity between your on-premises and cloud networks?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138571"/>
                  </a:ext>
                </a:extLst>
              </a:tr>
              <a:tr h="1161827">
                <a:tc>
                  <a:txBody>
                    <a:bodyPr/>
                    <a:lstStyle/>
                    <a:p>
                      <a:pPr algn="l" fontAlgn="t"/>
                      <a:r>
                        <a:rPr lang="en-US" sz="1200" b="0" dirty="0">
                          <a:effectLst/>
                          <a:latin typeface="Segoe UI Semilight" panose="020B0402040204020203" pitchFamily="34" charset="0"/>
                          <a:cs typeface="Segoe UI Semilight" panose="020B0402040204020203" pitchFamily="34" charset="0"/>
                        </a:rPr>
                        <a:t>Does your workload require authentication services not supported through cloud identity services, or do you need direct access to on-premises domain controllers?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253889"/>
                  </a:ext>
                </a:extLst>
              </a:tr>
              <a:tr h="573684">
                <a:tc>
                  <a:txBody>
                    <a:bodyPr/>
                    <a:lstStyle/>
                    <a:p>
                      <a:pPr algn="l" fontAlgn="t"/>
                      <a:r>
                        <a:rPr lang="en-US" sz="1200" b="0" dirty="0">
                          <a:effectLst/>
                          <a:latin typeface="Segoe UI Semilight" panose="020B0402040204020203" pitchFamily="34" charset="0"/>
                          <a:cs typeface="Segoe UI Semilight" panose="020B0402040204020203" pitchFamily="34" charset="0"/>
                        </a:rPr>
                        <a:t>Will you need to deploy and manage a large number of VMs and workloads?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3270275"/>
                  </a:ext>
                </a:extLst>
              </a:tr>
              <a:tr h="1068962">
                <a:tc>
                  <a:txBody>
                    <a:bodyPr/>
                    <a:lstStyle/>
                    <a:p>
                      <a:pPr algn="l" fontAlgn="t"/>
                      <a:r>
                        <a:rPr lang="en-US" sz="1200" b="0" dirty="0">
                          <a:effectLst/>
                          <a:latin typeface="Segoe UI Semilight" panose="020B0402040204020203" pitchFamily="34" charset="0"/>
                          <a:cs typeface="Segoe UI Semilight" panose="020B0402040204020203" pitchFamily="34" charset="0"/>
                        </a:rPr>
                        <a:t>Will you need to provide centralized management and on-premises connectivity while delegating control over resources to individual workload teams?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No</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a:r>
                        <a:rPr lang="en-IN" sz="1200" dirty="0">
                          <a:effectLst/>
                          <a:latin typeface="Segoe UI Semibold" panose="020B0702040204020203" pitchFamily="34" charset="0"/>
                          <a:cs typeface="Segoe UI Semibold" panose="020B0702040204020203" pitchFamily="34" charset="0"/>
                        </a:rPr>
                        <a:t>Yes</a:t>
                      </a:r>
                    </a:p>
                  </a:txBody>
                  <a:tcPr marL="5415" marR="5415" marT="4061" marB="406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9716678"/>
                  </a:ext>
                </a:extLst>
              </a:tr>
            </a:tbl>
          </a:graphicData>
        </a:graphic>
      </p:graphicFrame>
    </p:spTree>
    <p:extLst>
      <p:ext uri="{BB962C8B-B14F-4D97-AF65-F5344CB8AC3E}">
        <p14:creationId xmlns:p14="http://schemas.microsoft.com/office/powerpoint/2010/main" val="28699907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C08D18-2881-44CE-B287-35D29DED0C9D}"/>
              </a:ext>
            </a:extLst>
          </p:cNvPr>
          <p:cNvSpPr/>
          <p:nvPr/>
        </p:nvSpPr>
        <p:spPr>
          <a:xfrm>
            <a:off x="519248" y="976501"/>
            <a:ext cx="11151917" cy="4553442"/>
          </a:xfrm>
          <a:prstGeom prst="rect">
            <a:avLst/>
          </a:prstGeom>
          <a:solidFill>
            <a:schemeClr val="accent5">
              <a:lumMod val="20000"/>
              <a:lumOff val="80000"/>
            </a:schemeClr>
          </a:solid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noAutofit/>
          </a:bodyPr>
          <a:lstStyle/>
          <a:p>
            <a:pPr>
              <a:spcAft>
                <a:spcPts val="600"/>
              </a:spcAft>
            </a:pPr>
            <a:r>
              <a:rPr lang="en-GB" sz="1600" dirty="0">
                <a:solidFill>
                  <a:schemeClr val="tx1"/>
                </a:solidFill>
                <a:latin typeface="Georgia" panose="02040502050405020303" pitchFamily="18" charset="0"/>
                <a:cs typeface="Segoe UI Semilight" panose="020B0402040204020203" pitchFamily="34" charset="0"/>
              </a:rPr>
              <a:t>During my conversations with customers and partners, I have been asked many a times to provide a better guidance on “When to Use , What Azure Services” . The idea is to quickly look through some key customer scenarios/use cases and identify relevant Azure solutions to start with. While most of this information is publicly available, it is spread across the Azure documentation and could be difficult to find.  </a:t>
            </a:r>
          </a:p>
          <a:p>
            <a:pPr>
              <a:spcAft>
                <a:spcPts val="600"/>
              </a:spcAft>
            </a:pPr>
            <a:endParaRPr lang="en-GB" sz="1600" dirty="0">
              <a:solidFill>
                <a:schemeClr val="tx1"/>
              </a:solidFill>
              <a:latin typeface="Georgia" panose="02040502050405020303" pitchFamily="18" charset="0"/>
              <a:cs typeface="Segoe UI Semilight" panose="020B0402040204020203" pitchFamily="34" charset="0"/>
            </a:endParaRPr>
          </a:p>
          <a:p>
            <a:pPr>
              <a:spcAft>
                <a:spcPts val="600"/>
              </a:spcAft>
            </a:pPr>
            <a:r>
              <a:rPr lang="en-GB" sz="1600" dirty="0">
                <a:solidFill>
                  <a:schemeClr val="tx1"/>
                </a:solidFill>
                <a:latin typeface="Georgia" panose="02040502050405020303" pitchFamily="18" charset="0"/>
                <a:cs typeface="Segoe UI Semilight" panose="020B0402040204020203" pitchFamily="34" charset="0"/>
              </a:rPr>
              <a:t>In this deck, I intend to provide guidance on when to use what Azure products/solutions/services/technologies through various decision trees, simple scenario mappings, mind maps etc. The content is sourced from publicly available Azure docs and I have added a bit of my flavours and customisation. I have covered the areas of Compute, Storage, Networking, Security, and Data Platform in this deck. </a:t>
            </a:r>
          </a:p>
          <a:p>
            <a:pPr>
              <a:spcAft>
                <a:spcPts val="600"/>
              </a:spcAft>
            </a:pPr>
            <a:endParaRPr lang="en-GB" sz="1600" dirty="0">
              <a:solidFill>
                <a:schemeClr val="tx1"/>
              </a:solidFill>
              <a:latin typeface="Georgia" panose="02040502050405020303" pitchFamily="18" charset="0"/>
              <a:cs typeface="Segoe UI Semilight" panose="020B0402040204020203" pitchFamily="34" charset="0"/>
            </a:endParaRPr>
          </a:p>
          <a:p>
            <a:pPr>
              <a:spcAft>
                <a:spcPts val="600"/>
              </a:spcAft>
            </a:pPr>
            <a:r>
              <a:rPr lang="en-GB" sz="1600" dirty="0">
                <a:solidFill>
                  <a:schemeClr val="tx1"/>
                </a:solidFill>
                <a:latin typeface="Georgia" panose="02040502050405020303" pitchFamily="18" charset="0"/>
                <a:cs typeface="Segoe UI Semilight" panose="020B0402040204020203" pitchFamily="34" charset="0"/>
              </a:rPr>
              <a:t>The content is published at the </a:t>
            </a:r>
            <a:r>
              <a:rPr lang="en-GB" sz="1600" dirty="0">
                <a:solidFill>
                  <a:srgbClr val="0000FF"/>
                </a:solidFill>
                <a:latin typeface="Georgia" panose="02040502050405020303" pitchFamily="18" charset="0"/>
                <a:cs typeface="Segoe UI Semilight" panose="020B0402040204020203" pitchFamily="34" charset="0"/>
                <a:hlinkClick r:id="rId2">
                  <a:extLst>
                    <a:ext uri="{A12FA001-AC4F-418D-AE19-62706E023703}">
                      <ahyp:hlinkClr xmlns:ahyp="http://schemas.microsoft.com/office/drawing/2018/hyperlinkcolor" val="tx"/>
                    </a:ext>
                  </a:extLst>
                </a:hlinkClick>
              </a:rPr>
              <a:t>GitHub repository </a:t>
            </a:r>
            <a:r>
              <a:rPr lang="en-GB" sz="1600" dirty="0">
                <a:solidFill>
                  <a:schemeClr val="tx1"/>
                </a:solidFill>
                <a:latin typeface="Georgia" panose="02040502050405020303" pitchFamily="18" charset="0"/>
                <a:cs typeface="Segoe UI Semilight" panose="020B0402040204020203" pitchFamily="34" charset="0"/>
              </a:rPr>
              <a:t>under </a:t>
            </a:r>
            <a:r>
              <a:rPr lang="en-GB" sz="1600" dirty="0">
                <a:solidFill>
                  <a:schemeClr val="tx1"/>
                </a:solidFill>
                <a:latin typeface="Georgia" panose="02040502050405020303" pitchFamily="18" charset="0"/>
                <a:cs typeface="Segoe UI Semilight" panose="020B0402040204020203" pitchFamily="34" charset="0"/>
                <a:hlinkClick r:id="rId3">
                  <a:extLst>
                    <a:ext uri="{A12FA001-AC4F-418D-AE19-62706E023703}">
                      <ahyp:hlinkClr xmlns:ahyp="http://schemas.microsoft.com/office/drawing/2018/hyperlinkcolor" val="tx"/>
                    </a:ext>
                  </a:extLst>
                </a:hlinkClick>
              </a:rPr>
              <a:t>MIT license</a:t>
            </a:r>
            <a:r>
              <a:rPr lang="en-GB" sz="1600" dirty="0">
                <a:solidFill>
                  <a:schemeClr val="tx1"/>
                </a:solidFill>
                <a:latin typeface="Georgia" panose="02040502050405020303" pitchFamily="18" charset="0"/>
                <a:cs typeface="Segoe UI Semilight" panose="020B0402040204020203" pitchFamily="34" charset="0"/>
              </a:rPr>
              <a:t>. Feel free to reuse, distribute and add updates to the content. I plan to update every 3-4 months, however, would require the help of the community to keep this updated.</a:t>
            </a:r>
          </a:p>
          <a:p>
            <a:pPr>
              <a:spcAft>
                <a:spcPts val="600"/>
              </a:spcAft>
            </a:pPr>
            <a:endParaRPr lang="en-GB" sz="1600" dirty="0">
              <a:solidFill>
                <a:schemeClr val="tx1"/>
              </a:solidFill>
              <a:latin typeface="Georgia" panose="02040502050405020303" pitchFamily="18" charset="0"/>
              <a:cs typeface="Segoe UI Semilight" panose="020B0402040204020203" pitchFamily="34" charset="0"/>
            </a:endParaRPr>
          </a:p>
          <a:p>
            <a:pPr>
              <a:spcAft>
                <a:spcPts val="600"/>
              </a:spcAft>
            </a:pPr>
            <a:r>
              <a:rPr lang="en-GB" sz="1600" dirty="0">
                <a:solidFill>
                  <a:schemeClr val="tx1"/>
                </a:solidFill>
                <a:latin typeface="Georgia" panose="02040502050405020303" pitchFamily="18" charset="0"/>
                <a:cs typeface="Segoe UI Semilight" panose="020B0402040204020203" pitchFamily="34" charset="0"/>
              </a:rPr>
              <a:t>Please, do share your feedback via LinkedIn comments or on GitHub. </a:t>
            </a:r>
          </a:p>
          <a:p>
            <a:pPr>
              <a:spcAft>
                <a:spcPts val="600"/>
              </a:spcAft>
            </a:pPr>
            <a:endParaRPr lang="en-GB" sz="1600" dirty="0">
              <a:solidFill>
                <a:schemeClr val="tx1"/>
              </a:solidFill>
              <a:latin typeface="Georgia" panose="02040502050405020303" pitchFamily="18" charset="0"/>
              <a:cs typeface="Segoe UI Semilight" panose="020B0402040204020203" pitchFamily="34" charset="0"/>
            </a:endParaRPr>
          </a:p>
          <a:p>
            <a:pPr>
              <a:spcAft>
                <a:spcPts val="600"/>
              </a:spcAft>
            </a:pPr>
            <a:endParaRPr lang="en-GB" sz="1600" dirty="0">
              <a:solidFill>
                <a:schemeClr val="tx1"/>
              </a:solidFill>
              <a:latin typeface="Georgia" panose="02040502050405020303" pitchFamily="18" charset="0"/>
              <a:cs typeface="Segoe UI Semilight" panose="020B0402040204020203" pitchFamily="34" charset="0"/>
            </a:endParaRPr>
          </a:p>
        </p:txBody>
      </p:sp>
      <p:sp>
        <p:nvSpPr>
          <p:cNvPr id="6" name="Title 5">
            <a:extLst>
              <a:ext uri="{FF2B5EF4-FFF2-40B4-BE49-F238E27FC236}">
                <a16:creationId xmlns:a16="http://schemas.microsoft.com/office/drawing/2014/main" id="{0C74E279-6892-494F-A8B8-375CDA00A1EA}"/>
              </a:ext>
            </a:extLst>
          </p:cNvPr>
          <p:cNvSpPr>
            <a:spLocks noGrp="1"/>
          </p:cNvSpPr>
          <p:nvPr>
            <p:ph type="title"/>
          </p:nvPr>
        </p:nvSpPr>
        <p:spPr/>
        <p:txBody>
          <a:bodyPr/>
          <a:lstStyle/>
          <a:p>
            <a:r>
              <a:rPr lang="en-SG"/>
              <a:t>Why I created this?</a:t>
            </a:r>
          </a:p>
        </p:txBody>
      </p:sp>
      <p:sp>
        <p:nvSpPr>
          <p:cNvPr id="7" name="Rectangle 6">
            <a:extLst>
              <a:ext uri="{FF2B5EF4-FFF2-40B4-BE49-F238E27FC236}">
                <a16:creationId xmlns:a16="http://schemas.microsoft.com/office/drawing/2014/main" id="{11B3D402-E1DC-4453-B4AE-109439F577C1}"/>
              </a:ext>
            </a:extLst>
          </p:cNvPr>
          <p:cNvSpPr/>
          <p:nvPr/>
        </p:nvSpPr>
        <p:spPr>
          <a:xfrm>
            <a:off x="897194" y="5878829"/>
            <a:ext cx="10396024" cy="468000"/>
          </a:xfrm>
          <a:prstGeom prst="rect">
            <a:avLst/>
          </a:prstGeom>
          <a:solidFill>
            <a:schemeClr val="accent3">
              <a:lumMod val="50000"/>
            </a:schemeClr>
          </a:solidFill>
          <a:ln>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dirty="0">
                <a:solidFill>
                  <a:schemeClr val="bg1"/>
                </a:solidFill>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GitHub</a:t>
            </a:r>
            <a:r>
              <a:rPr lang="en-GB" dirty="0">
                <a:solidFill>
                  <a:schemeClr val="bg1"/>
                </a:solidFill>
                <a:latin typeface="Segoe UI Semilight" panose="020B0402040204020203" pitchFamily="34" charset="0"/>
                <a:cs typeface="Segoe UI Semilight" panose="020B0402040204020203" pitchFamily="34" charset="0"/>
              </a:rPr>
              <a:t> – Please contribute, provide your feedback, suggestions for improvements</a:t>
            </a:r>
            <a:endParaRPr lang="en-SG"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210523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BF44-BBF0-4786-87C7-1D03F45FDA31}"/>
              </a:ext>
            </a:extLst>
          </p:cNvPr>
          <p:cNvSpPr>
            <a:spLocks noGrp="1"/>
          </p:cNvSpPr>
          <p:nvPr>
            <p:ph type="title"/>
          </p:nvPr>
        </p:nvSpPr>
        <p:spPr/>
        <p:txBody>
          <a:bodyPr/>
          <a:lstStyle/>
          <a:p>
            <a:r>
              <a:rPr lang="en-US" dirty="0"/>
              <a:t>Azure Networking Decision Guide</a:t>
            </a:r>
            <a:endParaRPr lang="en-SG" dirty="0"/>
          </a:p>
        </p:txBody>
      </p:sp>
      <p:pic>
        <p:nvPicPr>
          <p:cNvPr id="6146" name="Picture 2" descr="Plotting networking options from least to most complex, aligned with jump links below">
            <a:extLst>
              <a:ext uri="{FF2B5EF4-FFF2-40B4-BE49-F238E27FC236}">
                <a16:creationId xmlns:a16="http://schemas.microsoft.com/office/drawing/2014/main" id="{5683C74B-AA8C-4E26-A08F-EEDBB04D7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3" y="1231417"/>
            <a:ext cx="1166812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485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ecision Tree for Azure Networking&#10;Solutions">
            <a:extLst>
              <a:ext uri="{FF2B5EF4-FFF2-40B4-BE49-F238E27FC236}">
                <a16:creationId xmlns:a16="http://schemas.microsoft.com/office/drawing/2014/main" id="{81689333-72C5-498E-ABB1-24449B63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808" y="0"/>
            <a:ext cx="968619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6C7DF31-7B16-44CC-843A-F665B18CE34C}"/>
              </a:ext>
            </a:extLst>
          </p:cNvPr>
          <p:cNvSpPr>
            <a:spLocks noGrp="1"/>
          </p:cNvSpPr>
          <p:nvPr>
            <p:ph type="title"/>
          </p:nvPr>
        </p:nvSpPr>
        <p:spPr>
          <a:xfrm rot="16200000">
            <a:off x="-2674998" y="3021501"/>
            <a:ext cx="6790903" cy="747897"/>
          </a:xfrm>
        </p:spPr>
        <p:txBody>
          <a:bodyPr/>
          <a:lstStyle/>
          <a:p>
            <a:pPr algn="ctr"/>
            <a:r>
              <a:rPr lang="en-GB" sz="2800" dirty="0"/>
              <a:t>Decision Tree for Azure Networking Solutions</a:t>
            </a:r>
            <a:endParaRPr lang="en-SG" sz="2800" dirty="0"/>
          </a:p>
        </p:txBody>
      </p:sp>
    </p:spTree>
    <p:extLst>
      <p:ext uri="{BB962C8B-B14F-4D97-AF65-F5344CB8AC3E}">
        <p14:creationId xmlns:p14="http://schemas.microsoft.com/office/powerpoint/2010/main" val="17174975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zure networking services decision tree">
            <a:extLst>
              <a:ext uri="{FF2B5EF4-FFF2-40B4-BE49-F238E27FC236}">
                <a16:creationId xmlns:a16="http://schemas.microsoft.com/office/drawing/2014/main" id="{07E964CC-355F-474C-B8C4-5AE76680D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1452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A7123A6-D147-48E7-BD6C-D1713A783D74}"/>
              </a:ext>
            </a:extLst>
          </p:cNvPr>
          <p:cNvSpPr>
            <a:spLocks noGrp="1"/>
          </p:cNvSpPr>
          <p:nvPr>
            <p:ph type="title"/>
          </p:nvPr>
        </p:nvSpPr>
        <p:spPr>
          <a:xfrm rot="5400000">
            <a:off x="7733852" y="3055052"/>
            <a:ext cx="6858001" cy="747897"/>
          </a:xfrm>
        </p:spPr>
        <p:txBody>
          <a:bodyPr/>
          <a:lstStyle/>
          <a:p>
            <a:pPr algn="ctr"/>
            <a:r>
              <a:rPr lang="en-GB" sz="2200" b="0" dirty="0">
                <a:latin typeface="Segoe UI Semilight" panose="020B0402040204020203" pitchFamily="34" charset="0"/>
                <a:cs typeface="Segoe UI Semilight" panose="020B0402040204020203" pitchFamily="34" charset="0"/>
              </a:rPr>
              <a:t>Cloud Adoption Framework– Networking Decision Tree</a:t>
            </a:r>
            <a:endParaRPr lang="en-SG" sz="2200" b="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46384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 for load balancing in Azure">
            <a:extLst>
              <a:ext uri="{FF2B5EF4-FFF2-40B4-BE49-F238E27FC236}">
                <a16:creationId xmlns:a16="http://schemas.microsoft.com/office/drawing/2014/main" id="{052EFAB1-56ED-4DF5-94A6-0591F539F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5427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1C7226F-B499-4968-A3EE-379015442ED4}"/>
              </a:ext>
            </a:extLst>
          </p:cNvPr>
          <p:cNvSpPr>
            <a:spLocks noGrp="1"/>
          </p:cNvSpPr>
          <p:nvPr>
            <p:ph type="title"/>
          </p:nvPr>
        </p:nvSpPr>
        <p:spPr>
          <a:xfrm rot="5400000">
            <a:off x="7303156" y="3055053"/>
            <a:ext cx="6858001" cy="747897"/>
          </a:xfrm>
        </p:spPr>
        <p:txBody>
          <a:bodyPr/>
          <a:lstStyle/>
          <a:p>
            <a:pPr algn="ctr"/>
            <a:r>
              <a:rPr lang="en-GB" sz="2800" dirty="0"/>
              <a:t>Decision tree for load balancing in Azure</a:t>
            </a:r>
            <a:endParaRPr lang="en-SG" sz="2800" dirty="0"/>
          </a:p>
        </p:txBody>
      </p:sp>
    </p:spTree>
    <p:extLst>
      <p:ext uri="{BB962C8B-B14F-4D97-AF65-F5344CB8AC3E}">
        <p14:creationId xmlns:p14="http://schemas.microsoft.com/office/powerpoint/2010/main" val="7635050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descr="Programming data on computer monitor">
            <a:extLst>
              <a:ext uri="{FF2B5EF4-FFF2-40B4-BE49-F238E27FC236}">
                <a16:creationId xmlns:a16="http://schemas.microsoft.com/office/drawing/2014/main" id="{858ADC39-DF43-4A87-94E6-423BCB86611D}"/>
              </a:ext>
            </a:extLst>
          </p:cNvPr>
          <p:cNvPicPr>
            <a:picLocks noChangeAspect="1"/>
          </p:cNvPicPr>
          <p:nvPr/>
        </p:nvPicPr>
        <p:blipFill rotWithShape="1">
          <a:blip r:embed="rId2">
            <a:extLst>
              <a:ext uri="{28A0092B-C50C-407E-A947-70E740481C1C}">
                <a14:useLocalDpi xmlns:a14="http://schemas.microsoft.com/office/drawing/2010/main" val="0"/>
              </a:ext>
            </a:extLst>
          </a:blip>
          <a:srcRect l="28130" r="13648" b="-1"/>
          <a:stretch/>
        </p:blipFill>
        <p:spPr>
          <a:xfrm>
            <a:off x="3" y="10"/>
            <a:ext cx="5981669" cy="6857990"/>
          </a:xfrm>
          <a:prstGeom prst="rect">
            <a:avLst/>
          </a:prstGeom>
          <a:noFill/>
        </p:spPr>
      </p:pic>
      <p:sp>
        <p:nvSpPr>
          <p:cNvPr id="5" name="Title 4">
            <a:extLst>
              <a:ext uri="{FF2B5EF4-FFF2-40B4-BE49-F238E27FC236}">
                <a16:creationId xmlns:a16="http://schemas.microsoft.com/office/drawing/2014/main" id="{300F31D5-8768-442A-BF6F-CB2AD1B6E6CB}"/>
              </a:ext>
            </a:extLst>
          </p:cNvPr>
          <p:cNvSpPr>
            <a:spLocks noGrp="1"/>
          </p:cNvSpPr>
          <p:nvPr>
            <p:ph type="title"/>
          </p:nvPr>
        </p:nvSpPr>
        <p:spPr>
          <a:xfrm>
            <a:off x="6483214" y="2533689"/>
            <a:ext cx="5230260" cy="1922697"/>
          </a:xfrm>
        </p:spPr>
        <p:txBody>
          <a:bodyPr/>
          <a:lstStyle/>
          <a:p>
            <a:r>
              <a:rPr lang="en-GB" dirty="0">
                <a:solidFill>
                  <a:schemeClr val="bg1"/>
                </a:solidFill>
                <a:latin typeface="Segoe UI Semibold" panose="020B0702040204020203" pitchFamily="34" charset="0"/>
                <a:cs typeface="Segoe UI Semibold" panose="020B0702040204020203" pitchFamily="34" charset="0"/>
              </a:rPr>
              <a:t>Security, Identity , Governance and Management</a:t>
            </a:r>
            <a:endParaRPr lang="en-SG" dirty="0"/>
          </a:p>
        </p:txBody>
      </p:sp>
    </p:spTree>
    <p:extLst>
      <p:ext uri="{BB962C8B-B14F-4D97-AF65-F5344CB8AC3E}">
        <p14:creationId xmlns:p14="http://schemas.microsoft.com/office/powerpoint/2010/main" val="36295918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descr="Image of Azure Security, Management and Governance">
            <a:extLst>
              <a:ext uri="{FF2B5EF4-FFF2-40B4-BE49-F238E27FC236}">
                <a16:creationId xmlns:a16="http://schemas.microsoft.com/office/drawing/2014/main" id="{9105AF7E-2874-4934-9812-D8EE6C00340E}"/>
              </a:ext>
            </a:extLst>
          </p:cNvPr>
          <p:cNvSpPr>
            <a:spLocks noGrp="1"/>
          </p:cNvSpPr>
          <p:nvPr>
            <p:ph type="title"/>
          </p:nvPr>
        </p:nvSpPr>
        <p:spPr>
          <a:xfrm>
            <a:off x="482250" y="155897"/>
            <a:ext cx="11151917" cy="747897"/>
          </a:xfrm>
        </p:spPr>
        <p:txBody>
          <a:bodyPr/>
          <a:lstStyle/>
          <a:p>
            <a:r>
              <a:rPr lang="en-IN" sz="3600" dirty="0"/>
              <a:t>Azure Security, Governance and Management </a:t>
            </a:r>
          </a:p>
        </p:txBody>
      </p:sp>
      <p:pic>
        <p:nvPicPr>
          <p:cNvPr id="3074" name="Picture 2" descr="Azure Security, Governance and Management ">
            <a:extLst>
              <a:ext uri="{FF2B5EF4-FFF2-40B4-BE49-F238E27FC236}">
                <a16:creationId xmlns:a16="http://schemas.microsoft.com/office/drawing/2014/main" id="{49938661-4CBA-414C-8997-3537486B9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86" y="970054"/>
            <a:ext cx="8673428" cy="535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3154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25B3-208E-40EE-AB2E-EB3CEDFBC70E}"/>
              </a:ext>
            </a:extLst>
          </p:cNvPr>
          <p:cNvSpPr>
            <a:spLocks noGrp="1"/>
          </p:cNvSpPr>
          <p:nvPr>
            <p:ph type="title"/>
          </p:nvPr>
        </p:nvSpPr>
        <p:spPr/>
        <p:txBody>
          <a:bodyPr/>
          <a:lstStyle/>
          <a:p>
            <a:r>
              <a:rPr lang="en-IN"/>
              <a:t>Which Security Product To Use?</a:t>
            </a:r>
          </a:p>
        </p:txBody>
      </p:sp>
      <p:graphicFrame>
        <p:nvGraphicFramePr>
          <p:cNvPr id="5" name="Table 4">
            <a:extLst>
              <a:ext uri="{FF2B5EF4-FFF2-40B4-BE49-F238E27FC236}">
                <a16:creationId xmlns:a16="http://schemas.microsoft.com/office/drawing/2014/main" id="{8E2AD40B-1E32-47C0-8168-C88DB18FE471}"/>
              </a:ext>
            </a:extLst>
          </p:cNvPr>
          <p:cNvGraphicFramePr>
            <a:graphicFrameLocks noGrp="1"/>
          </p:cNvGraphicFramePr>
          <p:nvPr>
            <p:extLst>
              <p:ext uri="{D42A27DB-BD31-4B8C-83A1-F6EECF244321}">
                <p14:modId xmlns:p14="http://schemas.microsoft.com/office/powerpoint/2010/main" val="3717857580"/>
              </p:ext>
            </p:extLst>
          </p:nvPr>
        </p:nvGraphicFramePr>
        <p:xfrm>
          <a:off x="404191" y="1413206"/>
          <a:ext cx="11266974" cy="4479591"/>
        </p:xfrm>
        <a:graphic>
          <a:graphicData uri="http://schemas.openxmlformats.org/drawingml/2006/table">
            <a:tbl>
              <a:tblPr firstRow="1">
                <a:tableStyleId>{B301B821-A1FF-4177-AEE7-76D212191A09}</a:tableStyleId>
              </a:tblPr>
              <a:tblGrid>
                <a:gridCol w="8450229">
                  <a:extLst>
                    <a:ext uri="{9D8B030D-6E8A-4147-A177-3AD203B41FA5}">
                      <a16:colId xmlns:a16="http://schemas.microsoft.com/office/drawing/2014/main" val="3639121827"/>
                    </a:ext>
                  </a:extLst>
                </a:gridCol>
                <a:gridCol w="2816745">
                  <a:extLst>
                    <a:ext uri="{9D8B030D-6E8A-4147-A177-3AD203B41FA5}">
                      <a16:colId xmlns:a16="http://schemas.microsoft.com/office/drawing/2014/main" val="3374132662"/>
                    </a:ext>
                  </a:extLst>
                </a:gridCol>
              </a:tblGrid>
              <a:tr h="484320">
                <a:tc>
                  <a:txBody>
                    <a:bodyPr/>
                    <a:lstStyle/>
                    <a:p>
                      <a:pPr algn="l" fontAlgn="t"/>
                      <a:r>
                        <a:rPr lang="en-SG" sz="1200" b="1" cap="all" dirty="0">
                          <a:effectLst/>
                          <a:latin typeface="Segoe UI Semibold" panose="020B0702040204020203" pitchFamily="34" charset="0"/>
                          <a:cs typeface="Segoe UI Semibold" panose="020B0702040204020203" pitchFamily="34" charset="0"/>
                        </a:rPr>
                        <a:t>IF YOU WANT TO </a:t>
                      </a:r>
                    </a:p>
                  </a:txBody>
                  <a:tcPr marL="32800" marR="32800" marT="32800" marB="32800">
                    <a:lnL w="12700" cmpd="sng">
                      <a:noFill/>
                    </a:lnL>
                    <a:lnR>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SG" sz="1200" b="1" cap="all">
                          <a:effectLst/>
                          <a:latin typeface="Segoe UI Semibold" panose="020B0702040204020203" pitchFamily="34" charset="0"/>
                          <a:cs typeface="Segoe UI Semibold" panose="020B0702040204020203" pitchFamily="34" charset="0"/>
                        </a:rPr>
                        <a:t>USE THIS</a:t>
                      </a:r>
                    </a:p>
                  </a:txBody>
                  <a:tcPr marL="32800" marR="32800" marT="32800" marB="32800">
                    <a:lnL>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599324"/>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Unify security management and enable advanced threat protection for workloads in the cloud and on-premises</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Security Center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35905353"/>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Safeguard cryptographic keys and other secrets used by cloud apps and services</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Key Vault</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5877312"/>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Protect your Azure resources from denial of service threats</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DDoS Protection</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6973643"/>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Control and help secure email, documents, and sensitive data that you share outside your company</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Information Protection</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08813807"/>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Protect your applications from common web vulnerabilities and exploits with a built-in web application firewall</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Application Gateway</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2560213"/>
                  </a:ext>
                </a:extLst>
              </a:tr>
              <a:tr h="840777">
                <a:tc>
                  <a:txBody>
                    <a:bodyPr/>
                    <a:lstStyle/>
                    <a:p>
                      <a:pPr algn="l" fontAlgn="t"/>
                      <a:r>
                        <a:rPr lang="en-GB" sz="1200" dirty="0">
                          <a:effectLst/>
                          <a:latin typeface="Segoe UI Semibold" panose="020B0702040204020203" pitchFamily="34" charset="0"/>
                          <a:cs typeface="Segoe UI Semibold" panose="020B0702040204020203" pitchFamily="34" charset="0"/>
                        </a:rPr>
                        <a:t>A fully managed and unified remote attestation service to validate multiple Trusted Execution Environments (TEEs) in Azure</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Microsoft Azure Attestation</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71035369"/>
                  </a:ext>
                </a:extLst>
              </a:tr>
              <a:tr h="525749">
                <a:tc>
                  <a:txBody>
                    <a:bodyPr/>
                    <a:lstStyle/>
                    <a:p>
                      <a:pPr algn="l" fontAlgn="t"/>
                      <a:r>
                        <a:rPr lang="en-GB" sz="1200" dirty="0">
                          <a:effectLst/>
                          <a:latin typeface="Segoe UI Semibold" panose="020B0702040204020203" pitchFamily="34" charset="0"/>
                          <a:cs typeface="Segoe UI Semibold" panose="020B0702040204020203" pitchFamily="34" charset="0"/>
                        </a:rPr>
                        <a:t>Store unstructured data that is completely tamper-proof and can be cryptographically verified</a:t>
                      </a: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Microsoft Azure Confidential Ledger</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L="32800" marR="32800" marT="32800" marB="3280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9432887"/>
                  </a:ext>
                </a:extLst>
              </a:tr>
            </a:tbl>
          </a:graphicData>
        </a:graphic>
      </p:graphicFrame>
    </p:spTree>
    <p:extLst>
      <p:ext uri="{BB962C8B-B14F-4D97-AF65-F5344CB8AC3E}">
        <p14:creationId xmlns:p14="http://schemas.microsoft.com/office/powerpoint/2010/main" val="4018965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DB1DF3D7-41CE-4855-8A08-FAC29B9EED3D}"/>
              </a:ext>
            </a:extLst>
          </p:cNvPr>
          <p:cNvGrpSpPr/>
          <p:nvPr/>
        </p:nvGrpSpPr>
        <p:grpSpPr>
          <a:xfrm>
            <a:off x="247650" y="4870104"/>
            <a:ext cx="11753850" cy="916381"/>
            <a:chOff x="247650" y="4870104"/>
            <a:chExt cx="11753850" cy="916381"/>
          </a:xfrm>
        </p:grpSpPr>
        <p:sp>
          <p:nvSpPr>
            <p:cNvPr id="94" name="Rectangle 93">
              <a:extLst>
                <a:ext uri="{FF2B5EF4-FFF2-40B4-BE49-F238E27FC236}">
                  <a16:creationId xmlns:a16="http://schemas.microsoft.com/office/drawing/2014/main" id="{EB843398-03C9-4857-BA9D-845D35EEB159}"/>
                </a:ext>
              </a:extLst>
            </p:cNvPr>
            <p:cNvSpPr/>
            <p:nvPr/>
          </p:nvSpPr>
          <p:spPr bwMode="auto">
            <a:xfrm>
              <a:off x="247650" y="4870104"/>
              <a:ext cx="11753850" cy="916381"/>
            </a:xfrm>
            <a:prstGeom prst="rect">
              <a:avLst/>
            </a:prstGeom>
            <a:solidFill>
              <a:srgbClr val="FFFFFF">
                <a:lumMod val="95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AECD7B22-0803-41BD-A876-E3441213FA38}"/>
                </a:ext>
              </a:extLst>
            </p:cNvPr>
            <p:cNvGrpSpPr/>
            <p:nvPr/>
          </p:nvGrpSpPr>
          <p:grpSpPr>
            <a:xfrm>
              <a:off x="422642" y="4994099"/>
              <a:ext cx="3263764" cy="352652"/>
              <a:chOff x="1796297" y="5436721"/>
              <a:chExt cx="3263764" cy="352652"/>
            </a:xfrm>
          </p:grpSpPr>
          <p:grpSp>
            <p:nvGrpSpPr>
              <p:cNvPr id="97" name="Group 96">
                <a:extLst>
                  <a:ext uri="{FF2B5EF4-FFF2-40B4-BE49-F238E27FC236}">
                    <a16:creationId xmlns:a16="http://schemas.microsoft.com/office/drawing/2014/main" id="{84415F58-9E69-4074-851D-C6641CD70262}"/>
                  </a:ext>
                </a:extLst>
              </p:cNvPr>
              <p:cNvGrpSpPr/>
              <p:nvPr/>
            </p:nvGrpSpPr>
            <p:grpSpPr>
              <a:xfrm>
                <a:off x="1796297" y="5450999"/>
                <a:ext cx="1588260" cy="338374"/>
                <a:chOff x="2280488" y="5552909"/>
                <a:chExt cx="2159971" cy="460175"/>
              </a:xfrm>
            </p:grpSpPr>
            <p:sp>
              <p:nvSpPr>
                <p:cNvPr id="106" name="Rectangle 105">
                  <a:extLst>
                    <a:ext uri="{FF2B5EF4-FFF2-40B4-BE49-F238E27FC236}">
                      <a16:creationId xmlns:a16="http://schemas.microsoft.com/office/drawing/2014/main" id="{3696FC9F-FD78-4AD5-88ED-ADD7A30CD94B}"/>
                    </a:ext>
                  </a:extLst>
                </p:cNvPr>
                <p:cNvSpPr/>
                <p:nvPr/>
              </p:nvSpPr>
              <p:spPr bwMode="auto">
                <a:xfrm>
                  <a:off x="2280488" y="5555884"/>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pic>
              <p:nvPicPr>
                <p:cNvPr id="107" name="Graphic 106" descr="Gears">
                  <a:extLst>
                    <a:ext uri="{FF2B5EF4-FFF2-40B4-BE49-F238E27FC236}">
                      <a16:creationId xmlns:a16="http://schemas.microsoft.com/office/drawing/2014/main" id="{D2C85A33-AE68-4745-BC55-640577A35FA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9697" y="5670055"/>
                  <a:ext cx="217096" cy="217096"/>
                </a:xfrm>
                <a:prstGeom prst="rect">
                  <a:avLst/>
                </a:prstGeom>
              </p:spPr>
            </p:pic>
            <p:sp>
              <p:nvSpPr>
                <p:cNvPr id="108" name="Rectangle 107">
                  <a:extLst>
                    <a:ext uri="{FF2B5EF4-FFF2-40B4-BE49-F238E27FC236}">
                      <a16:creationId xmlns:a16="http://schemas.microsoft.com/office/drawing/2014/main" id="{1AE48451-8693-47A4-B307-2B6B440545B0}"/>
                    </a:ext>
                  </a:extLst>
                </p:cNvPr>
                <p:cNvSpPr/>
                <p:nvPr/>
              </p:nvSpPr>
              <p:spPr bwMode="auto">
                <a:xfrm>
                  <a:off x="311474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09" name="Rectangle 108">
                  <a:extLst>
                    <a:ext uri="{FF2B5EF4-FFF2-40B4-BE49-F238E27FC236}">
                      <a16:creationId xmlns:a16="http://schemas.microsoft.com/office/drawing/2014/main" id="{26DE54DD-4258-41AC-B16C-5059917A7DB4}"/>
                    </a:ext>
                  </a:extLst>
                </p:cNvPr>
                <p:cNvSpPr/>
                <p:nvPr/>
              </p:nvSpPr>
              <p:spPr bwMode="auto">
                <a:xfrm>
                  <a:off x="346513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10" name="Rectangle 109">
                  <a:extLst>
                    <a:ext uri="{FF2B5EF4-FFF2-40B4-BE49-F238E27FC236}">
                      <a16:creationId xmlns:a16="http://schemas.microsoft.com/office/drawing/2014/main" id="{776B0715-0F60-4F6E-8F91-187D8D0738A2}"/>
                    </a:ext>
                  </a:extLst>
                </p:cNvPr>
                <p:cNvSpPr/>
                <p:nvPr/>
              </p:nvSpPr>
              <p:spPr bwMode="auto">
                <a:xfrm>
                  <a:off x="380146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11" name="Rectangle 110">
                  <a:extLst>
                    <a:ext uri="{FF2B5EF4-FFF2-40B4-BE49-F238E27FC236}">
                      <a16:creationId xmlns:a16="http://schemas.microsoft.com/office/drawing/2014/main" id="{670AD53B-701C-4E2C-90F9-A73026412544}"/>
                    </a:ext>
                  </a:extLst>
                </p:cNvPr>
                <p:cNvSpPr/>
                <p:nvPr/>
              </p:nvSpPr>
              <p:spPr bwMode="auto">
                <a:xfrm>
                  <a:off x="415185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grpSp>
          <p:grpSp>
            <p:nvGrpSpPr>
              <p:cNvPr id="98" name="Group 97">
                <a:extLst>
                  <a:ext uri="{FF2B5EF4-FFF2-40B4-BE49-F238E27FC236}">
                    <a16:creationId xmlns:a16="http://schemas.microsoft.com/office/drawing/2014/main" id="{246A2069-7A6D-4740-A447-9AC107F5A6E5}"/>
                  </a:ext>
                </a:extLst>
              </p:cNvPr>
              <p:cNvGrpSpPr/>
              <p:nvPr/>
            </p:nvGrpSpPr>
            <p:grpSpPr>
              <a:xfrm>
                <a:off x="3471801" y="5436721"/>
                <a:ext cx="1588260" cy="338374"/>
                <a:chOff x="4602885" y="5552909"/>
                <a:chExt cx="2159971" cy="460175"/>
              </a:xfrm>
            </p:grpSpPr>
            <p:grpSp>
              <p:nvGrpSpPr>
                <p:cNvPr id="99" name="Group 98">
                  <a:extLst>
                    <a:ext uri="{FF2B5EF4-FFF2-40B4-BE49-F238E27FC236}">
                      <a16:creationId xmlns:a16="http://schemas.microsoft.com/office/drawing/2014/main" id="{59F8FA2E-7AFF-4A7C-93CC-861111486FE1}"/>
                    </a:ext>
                  </a:extLst>
                </p:cNvPr>
                <p:cNvGrpSpPr/>
                <p:nvPr/>
              </p:nvGrpSpPr>
              <p:grpSpPr>
                <a:xfrm>
                  <a:off x="4602885" y="5555884"/>
                  <a:ext cx="772729" cy="457200"/>
                  <a:chOff x="4602885" y="5555884"/>
                  <a:chExt cx="772729" cy="457200"/>
                </a:xfrm>
              </p:grpSpPr>
              <p:sp>
                <p:nvSpPr>
                  <p:cNvPr id="104" name="Rectangle 103">
                    <a:extLst>
                      <a:ext uri="{FF2B5EF4-FFF2-40B4-BE49-F238E27FC236}">
                        <a16:creationId xmlns:a16="http://schemas.microsoft.com/office/drawing/2014/main" id="{BDA7E488-9B0B-4390-A4BB-2CFECA021159}"/>
                      </a:ext>
                    </a:extLst>
                  </p:cNvPr>
                  <p:cNvSpPr/>
                  <p:nvPr/>
                </p:nvSpPr>
                <p:spPr bwMode="auto">
                  <a:xfrm>
                    <a:off x="4602885" y="555588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pic>
                <p:nvPicPr>
                  <p:cNvPr id="105" name="Graphic 104" descr="Lock">
                    <a:extLst>
                      <a:ext uri="{FF2B5EF4-FFF2-40B4-BE49-F238E27FC236}">
                        <a16:creationId xmlns:a16="http://schemas.microsoft.com/office/drawing/2014/main" id="{10889B87-2B93-4D3A-A09D-88772882508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100" name="Rectangle 99">
                  <a:extLst>
                    <a:ext uri="{FF2B5EF4-FFF2-40B4-BE49-F238E27FC236}">
                      <a16:creationId xmlns:a16="http://schemas.microsoft.com/office/drawing/2014/main" id="{803D363E-D8CC-490D-9976-09906D0B025D}"/>
                    </a:ext>
                  </a:extLst>
                </p:cNvPr>
                <p:cNvSpPr/>
                <p:nvPr/>
              </p:nvSpPr>
              <p:spPr bwMode="auto">
                <a:xfrm>
                  <a:off x="543714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01" name="Rectangle 100">
                  <a:extLst>
                    <a:ext uri="{FF2B5EF4-FFF2-40B4-BE49-F238E27FC236}">
                      <a16:creationId xmlns:a16="http://schemas.microsoft.com/office/drawing/2014/main" id="{D596BD2B-EB26-4272-ACBD-077C8C708265}"/>
                    </a:ext>
                  </a:extLst>
                </p:cNvPr>
                <p:cNvSpPr/>
                <p:nvPr/>
              </p:nvSpPr>
              <p:spPr bwMode="auto">
                <a:xfrm>
                  <a:off x="578753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02" name="Rectangle 101">
                  <a:extLst>
                    <a:ext uri="{FF2B5EF4-FFF2-40B4-BE49-F238E27FC236}">
                      <a16:creationId xmlns:a16="http://schemas.microsoft.com/office/drawing/2014/main" id="{A087A59B-04AC-42F4-9C19-167A1E31DF26}"/>
                    </a:ext>
                  </a:extLst>
                </p:cNvPr>
                <p:cNvSpPr/>
                <p:nvPr/>
              </p:nvSpPr>
              <p:spPr bwMode="auto">
                <a:xfrm>
                  <a:off x="612386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03" name="Rectangle 102">
                  <a:extLst>
                    <a:ext uri="{FF2B5EF4-FFF2-40B4-BE49-F238E27FC236}">
                      <a16:creationId xmlns:a16="http://schemas.microsoft.com/office/drawing/2014/main" id="{8225AC23-97FF-4A95-B225-3261F32FA280}"/>
                    </a:ext>
                  </a:extLst>
                </p:cNvPr>
                <p:cNvSpPr/>
                <p:nvPr/>
              </p:nvSpPr>
              <p:spPr bwMode="auto">
                <a:xfrm>
                  <a:off x="647425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grpSp>
        </p:grpSp>
        <p:sp>
          <p:nvSpPr>
            <p:cNvPr id="96" name="Rectangle 95">
              <a:extLst>
                <a:ext uri="{FF2B5EF4-FFF2-40B4-BE49-F238E27FC236}">
                  <a16:creationId xmlns:a16="http://schemas.microsoft.com/office/drawing/2014/main" id="{66664649-D2F6-41E8-AD90-669A263816BA}"/>
                </a:ext>
              </a:extLst>
            </p:cNvPr>
            <p:cNvSpPr/>
            <p:nvPr/>
          </p:nvSpPr>
          <p:spPr>
            <a:xfrm>
              <a:off x="638603" y="5424930"/>
              <a:ext cx="2831842" cy="281890"/>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Implementation</a:t>
              </a:r>
            </a:p>
          </p:txBody>
        </p:sp>
      </p:grpSp>
      <p:grpSp>
        <p:nvGrpSpPr>
          <p:cNvPr id="112" name="Group 111">
            <a:extLst>
              <a:ext uri="{FF2B5EF4-FFF2-40B4-BE49-F238E27FC236}">
                <a16:creationId xmlns:a16="http://schemas.microsoft.com/office/drawing/2014/main" id="{0D560FC1-7E3D-416D-A253-80C01B0B5CF4}"/>
              </a:ext>
            </a:extLst>
          </p:cNvPr>
          <p:cNvGrpSpPr/>
          <p:nvPr/>
        </p:nvGrpSpPr>
        <p:grpSpPr>
          <a:xfrm>
            <a:off x="247650" y="3759002"/>
            <a:ext cx="11753850" cy="1055313"/>
            <a:chOff x="247650" y="3759002"/>
            <a:chExt cx="11753850" cy="1055313"/>
          </a:xfrm>
        </p:grpSpPr>
        <p:sp>
          <p:nvSpPr>
            <p:cNvPr id="113" name="Rectangle 112">
              <a:extLst>
                <a:ext uri="{FF2B5EF4-FFF2-40B4-BE49-F238E27FC236}">
                  <a16:creationId xmlns:a16="http://schemas.microsoft.com/office/drawing/2014/main" id="{81D796AD-6B17-4097-8A84-22C5642A0184}"/>
                </a:ext>
              </a:extLst>
            </p:cNvPr>
            <p:cNvSpPr/>
            <p:nvPr/>
          </p:nvSpPr>
          <p:spPr bwMode="auto">
            <a:xfrm>
              <a:off x="247650" y="3759002"/>
              <a:ext cx="11753850" cy="1055313"/>
            </a:xfrm>
            <a:prstGeom prst="rect">
              <a:avLst/>
            </a:prstGeom>
            <a:solidFill>
              <a:srgbClr val="FFFFFF">
                <a:lumMod val="95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38CD276B-7125-4268-A740-9DC90887638D}"/>
                </a:ext>
              </a:extLst>
            </p:cNvPr>
            <p:cNvGrpSpPr/>
            <p:nvPr/>
          </p:nvGrpSpPr>
          <p:grpSpPr>
            <a:xfrm>
              <a:off x="943539" y="3991696"/>
              <a:ext cx="2221968" cy="347346"/>
              <a:chOff x="2585615" y="4473619"/>
              <a:chExt cx="2221968" cy="347346"/>
            </a:xfrm>
          </p:grpSpPr>
          <p:grpSp>
            <p:nvGrpSpPr>
              <p:cNvPr id="116" name="Group 115">
                <a:extLst>
                  <a:ext uri="{FF2B5EF4-FFF2-40B4-BE49-F238E27FC236}">
                    <a16:creationId xmlns:a16="http://schemas.microsoft.com/office/drawing/2014/main" id="{85BDA639-E464-4A69-BE82-8858532CE6F5}"/>
                  </a:ext>
                </a:extLst>
              </p:cNvPr>
              <p:cNvGrpSpPr/>
              <p:nvPr/>
            </p:nvGrpSpPr>
            <p:grpSpPr>
              <a:xfrm>
                <a:off x="3724279" y="4482591"/>
                <a:ext cx="1083304" cy="338374"/>
                <a:chOff x="4632991" y="4598779"/>
                <a:chExt cx="1473249" cy="460175"/>
              </a:xfrm>
            </p:grpSpPr>
            <p:grpSp>
              <p:nvGrpSpPr>
                <p:cNvPr id="122" name="Group 121">
                  <a:extLst>
                    <a:ext uri="{FF2B5EF4-FFF2-40B4-BE49-F238E27FC236}">
                      <a16:creationId xmlns:a16="http://schemas.microsoft.com/office/drawing/2014/main" id="{BF87C68F-49FE-46B9-B376-4E6D2E71DF3C}"/>
                    </a:ext>
                  </a:extLst>
                </p:cNvPr>
                <p:cNvGrpSpPr/>
                <p:nvPr/>
              </p:nvGrpSpPr>
              <p:grpSpPr>
                <a:xfrm>
                  <a:off x="4632991" y="4601754"/>
                  <a:ext cx="772729" cy="457200"/>
                  <a:chOff x="4632991" y="4601754"/>
                  <a:chExt cx="772729" cy="457200"/>
                </a:xfrm>
              </p:grpSpPr>
              <p:sp>
                <p:nvSpPr>
                  <p:cNvPr id="125" name="Rectangle 124">
                    <a:extLst>
                      <a:ext uri="{FF2B5EF4-FFF2-40B4-BE49-F238E27FC236}">
                        <a16:creationId xmlns:a16="http://schemas.microsoft.com/office/drawing/2014/main" id="{BF230A03-A0BF-428A-A946-E634A744F2AB}"/>
                      </a:ext>
                    </a:extLst>
                  </p:cNvPr>
                  <p:cNvSpPr/>
                  <p:nvPr/>
                </p:nvSpPr>
                <p:spPr bwMode="auto">
                  <a:xfrm>
                    <a:off x="4632991" y="460175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pic>
                <p:nvPicPr>
                  <p:cNvPr id="126" name="Graphic 125" descr="Lock">
                    <a:extLst>
                      <a:ext uri="{FF2B5EF4-FFF2-40B4-BE49-F238E27FC236}">
                        <a16:creationId xmlns:a16="http://schemas.microsoft.com/office/drawing/2014/main" id="{246454A4-AD9C-41CC-8BD2-80E5845DAA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123" name="Rectangle 122">
                  <a:extLst>
                    <a:ext uri="{FF2B5EF4-FFF2-40B4-BE49-F238E27FC236}">
                      <a16:creationId xmlns:a16="http://schemas.microsoft.com/office/drawing/2014/main" id="{09169A8B-318F-4545-B29C-2815F4F9191A}"/>
                    </a:ext>
                  </a:extLst>
                </p:cNvPr>
                <p:cNvSpPr/>
                <p:nvPr/>
              </p:nvSpPr>
              <p:spPr bwMode="auto">
                <a:xfrm>
                  <a:off x="546724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24" name="Rectangle 123">
                  <a:extLst>
                    <a:ext uri="{FF2B5EF4-FFF2-40B4-BE49-F238E27FC236}">
                      <a16:creationId xmlns:a16="http://schemas.microsoft.com/office/drawing/2014/main" id="{97BCFBD7-EE0A-414F-8EC2-6FA84E15B27F}"/>
                    </a:ext>
                  </a:extLst>
                </p:cNvPr>
                <p:cNvSpPr/>
                <p:nvPr/>
              </p:nvSpPr>
              <p:spPr bwMode="auto">
                <a:xfrm>
                  <a:off x="581763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grpSp>
          <p:grpSp>
            <p:nvGrpSpPr>
              <p:cNvPr id="117" name="Group 116">
                <a:extLst>
                  <a:ext uri="{FF2B5EF4-FFF2-40B4-BE49-F238E27FC236}">
                    <a16:creationId xmlns:a16="http://schemas.microsoft.com/office/drawing/2014/main" id="{42E6E366-E5A0-43D7-9B19-34DC5CD07A1E}"/>
                  </a:ext>
                </a:extLst>
              </p:cNvPr>
              <p:cNvGrpSpPr/>
              <p:nvPr/>
            </p:nvGrpSpPr>
            <p:grpSpPr>
              <a:xfrm>
                <a:off x="2585615" y="4473619"/>
                <a:ext cx="1083304" cy="338374"/>
                <a:chOff x="2614131" y="4601754"/>
                <a:chExt cx="1473249" cy="460175"/>
              </a:xfrm>
            </p:grpSpPr>
            <p:sp>
              <p:nvSpPr>
                <p:cNvPr id="118" name="Rectangle 117">
                  <a:extLst>
                    <a:ext uri="{FF2B5EF4-FFF2-40B4-BE49-F238E27FC236}">
                      <a16:creationId xmlns:a16="http://schemas.microsoft.com/office/drawing/2014/main" id="{FDC29894-D5BE-4AD9-8F29-FCD56D90EADE}"/>
                    </a:ext>
                  </a:extLst>
                </p:cNvPr>
                <p:cNvSpPr/>
                <p:nvPr/>
              </p:nvSpPr>
              <p:spPr bwMode="auto">
                <a:xfrm>
                  <a:off x="2614131" y="4604729"/>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19" name="Rectangle 118">
                  <a:extLst>
                    <a:ext uri="{FF2B5EF4-FFF2-40B4-BE49-F238E27FC236}">
                      <a16:creationId xmlns:a16="http://schemas.microsoft.com/office/drawing/2014/main" id="{35FCD254-2478-4FD4-9931-C67355FD9D2D}"/>
                    </a:ext>
                  </a:extLst>
                </p:cNvPr>
                <p:cNvSpPr/>
                <p:nvPr/>
              </p:nvSpPr>
              <p:spPr bwMode="auto">
                <a:xfrm>
                  <a:off x="344838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sp>
              <p:nvSpPr>
                <p:cNvPr id="120" name="Rectangle 119">
                  <a:extLst>
                    <a:ext uri="{FF2B5EF4-FFF2-40B4-BE49-F238E27FC236}">
                      <a16:creationId xmlns:a16="http://schemas.microsoft.com/office/drawing/2014/main" id="{AD4630C8-4527-4DAC-9C8F-B9872105EBBC}"/>
                    </a:ext>
                  </a:extLst>
                </p:cNvPr>
                <p:cNvSpPr/>
                <p:nvPr/>
              </p:nvSpPr>
              <p:spPr bwMode="auto">
                <a:xfrm>
                  <a:off x="379877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ndParaRPr>
                </a:p>
              </p:txBody>
            </p:sp>
            <p:pic>
              <p:nvPicPr>
                <p:cNvPr id="121" name="Graphic 120" descr="Gears">
                  <a:extLst>
                    <a:ext uri="{FF2B5EF4-FFF2-40B4-BE49-F238E27FC236}">
                      <a16:creationId xmlns:a16="http://schemas.microsoft.com/office/drawing/2014/main" id="{4BB1885C-74F8-4F32-AE96-64B9CF578EA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59155" y="4739308"/>
                  <a:ext cx="217096" cy="217096"/>
                </a:xfrm>
                <a:prstGeom prst="rect">
                  <a:avLst/>
                </a:prstGeom>
              </p:spPr>
            </p:pic>
          </p:grpSp>
        </p:grpSp>
        <p:sp>
          <p:nvSpPr>
            <p:cNvPr id="115" name="Rectangle 114">
              <a:extLst>
                <a:ext uri="{FF2B5EF4-FFF2-40B4-BE49-F238E27FC236}">
                  <a16:creationId xmlns:a16="http://schemas.microsoft.com/office/drawing/2014/main" id="{8E851602-4F04-47A1-9B46-5A0828A1D6B7}"/>
                </a:ext>
              </a:extLst>
            </p:cNvPr>
            <p:cNvSpPr/>
            <p:nvPr/>
          </p:nvSpPr>
          <p:spPr>
            <a:xfrm>
              <a:off x="638602" y="4406061"/>
              <a:ext cx="2831842" cy="329842"/>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Architects &amp; Technical Managers</a:t>
              </a:r>
            </a:p>
          </p:txBody>
        </p:sp>
      </p:grpSp>
      <p:grpSp>
        <p:nvGrpSpPr>
          <p:cNvPr id="127" name="Group 126">
            <a:extLst>
              <a:ext uri="{FF2B5EF4-FFF2-40B4-BE49-F238E27FC236}">
                <a16:creationId xmlns:a16="http://schemas.microsoft.com/office/drawing/2014/main" id="{48B07143-4B37-41CD-ABCC-A7D0FD0989F9}"/>
              </a:ext>
            </a:extLst>
          </p:cNvPr>
          <p:cNvGrpSpPr/>
          <p:nvPr/>
        </p:nvGrpSpPr>
        <p:grpSpPr>
          <a:xfrm>
            <a:off x="247650" y="2741174"/>
            <a:ext cx="11753850" cy="962039"/>
            <a:chOff x="247650" y="2741174"/>
            <a:chExt cx="11753850" cy="962039"/>
          </a:xfrm>
        </p:grpSpPr>
        <p:sp>
          <p:nvSpPr>
            <p:cNvPr id="128" name="Rectangle 127">
              <a:extLst>
                <a:ext uri="{FF2B5EF4-FFF2-40B4-BE49-F238E27FC236}">
                  <a16:creationId xmlns:a16="http://schemas.microsoft.com/office/drawing/2014/main" id="{A74741DE-1E1F-4530-BA3A-35AE192FE231}"/>
                </a:ext>
              </a:extLst>
            </p:cNvPr>
            <p:cNvSpPr/>
            <p:nvPr/>
          </p:nvSpPr>
          <p:spPr bwMode="auto">
            <a:xfrm>
              <a:off x="247650" y="2741174"/>
              <a:ext cx="11753850" cy="962039"/>
            </a:xfrm>
            <a:prstGeom prst="rect">
              <a:avLst/>
            </a:prstGeom>
            <a:solidFill>
              <a:srgbClr val="FFFFFF">
                <a:lumMod val="95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70CE553-C161-4F9F-999A-4CDEF492FF01}"/>
                </a:ext>
              </a:extLst>
            </p:cNvPr>
            <p:cNvGrpSpPr/>
            <p:nvPr/>
          </p:nvGrpSpPr>
          <p:grpSpPr>
            <a:xfrm>
              <a:off x="1391288" y="2937685"/>
              <a:ext cx="568200" cy="336186"/>
              <a:chOff x="3167173" y="3486933"/>
              <a:chExt cx="772729" cy="457200"/>
            </a:xfrm>
          </p:grpSpPr>
          <p:sp>
            <p:nvSpPr>
              <p:cNvPr id="134" name="Rectangle 133">
                <a:extLst>
                  <a:ext uri="{FF2B5EF4-FFF2-40B4-BE49-F238E27FC236}">
                    <a16:creationId xmlns:a16="http://schemas.microsoft.com/office/drawing/2014/main" id="{F0B5D54D-A127-415C-AF8D-95E7D8E3CD95}"/>
                  </a:ext>
                </a:extLst>
              </p:cNvPr>
              <p:cNvSpPr/>
              <p:nvPr/>
            </p:nvSpPr>
            <p:spPr bwMode="auto">
              <a:xfrm>
                <a:off x="3167173" y="3486933"/>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2050">
                        <a:lumMod val="90000"/>
                        <a:lumOff val="10000"/>
                      </a:srgbClr>
                    </a:solidFill>
                    <a:effectLst/>
                    <a:uLnTx/>
                    <a:uFillTx/>
                    <a:latin typeface="Segoe UI Semibold"/>
                  </a:rPr>
                  <a:t>CIO</a:t>
                </a:r>
              </a:p>
            </p:txBody>
          </p:sp>
          <p:pic>
            <p:nvPicPr>
              <p:cNvPr id="135" name="Graphic 134" descr="Gears">
                <a:extLst>
                  <a:ext uri="{FF2B5EF4-FFF2-40B4-BE49-F238E27FC236}">
                    <a16:creationId xmlns:a16="http://schemas.microsoft.com/office/drawing/2014/main" id="{4875B75E-59C2-42EA-BEC1-16241C9FDD7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3425" y="3602634"/>
                <a:ext cx="217096" cy="217096"/>
              </a:xfrm>
              <a:prstGeom prst="rect">
                <a:avLst/>
              </a:prstGeom>
            </p:spPr>
          </p:pic>
        </p:grpSp>
        <p:sp>
          <p:nvSpPr>
            <p:cNvPr id="130" name="Rectangle 129">
              <a:extLst>
                <a:ext uri="{FF2B5EF4-FFF2-40B4-BE49-F238E27FC236}">
                  <a16:creationId xmlns:a16="http://schemas.microsoft.com/office/drawing/2014/main" id="{B3F386C1-F081-423A-BBE8-D2CFFE86DD50}"/>
                </a:ext>
              </a:extLst>
            </p:cNvPr>
            <p:cNvSpPr/>
            <p:nvPr/>
          </p:nvSpPr>
          <p:spPr>
            <a:xfrm>
              <a:off x="896516" y="3296575"/>
              <a:ext cx="2316015" cy="360048"/>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Technical Leadership</a:t>
              </a:r>
            </a:p>
          </p:txBody>
        </p:sp>
        <p:grpSp>
          <p:nvGrpSpPr>
            <p:cNvPr id="131" name="Group 130">
              <a:extLst>
                <a:ext uri="{FF2B5EF4-FFF2-40B4-BE49-F238E27FC236}">
                  <a16:creationId xmlns:a16="http://schemas.microsoft.com/office/drawing/2014/main" id="{C83CFA96-65D0-4716-8AC5-5F51796F5C58}"/>
                </a:ext>
              </a:extLst>
            </p:cNvPr>
            <p:cNvGrpSpPr/>
            <p:nvPr/>
          </p:nvGrpSpPr>
          <p:grpSpPr>
            <a:xfrm>
              <a:off x="2010411" y="2939674"/>
              <a:ext cx="662028" cy="336186"/>
              <a:chOff x="4828775" y="3486933"/>
              <a:chExt cx="900331" cy="457200"/>
            </a:xfrm>
          </p:grpSpPr>
          <p:sp>
            <p:nvSpPr>
              <p:cNvPr id="132" name="Rectangle 131">
                <a:extLst>
                  <a:ext uri="{FF2B5EF4-FFF2-40B4-BE49-F238E27FC236}">
                    <a16:creationId xmlns:a16="http://schemas.microsoft.com/office/drawing/2014/main" id="{16211AE6-4935-4E7E-998C-0C1920279354}"/>
                  </a:ext>
                </a:extLst>
              </p:cNvPr>
              <p:cNvSpPr/>
              <p:nvPr/>
            </p:nvSpPr>
            <p:spPr bwMode="auto">
              <a:xfrm>
                <a:off x="4828775" y="3486933"/>
                <a:ext cx="90033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5A2781"/>
                    </a:solidFill>
                    <a:effectLst/>
                    <a:uLnTx/>
                    <a:uFillTx/>
                    <a:latin typeface="Segoe UI Semibold"/>
                  </a:rPr>
                  <a:t>CISO</a:t>
                </a:r>
              </a:p>
            </p:txBody>
          </p:sp>
          <p:pic>
            <p:nvPicPr>
              <p:cNvPr id="133" name="Graphic 132" descr="Lock">
                <a:extLst>
                  <a:ext uri="{FF2B5EF4-FFF2-40B4-BE49-F238E27FC236}">
                    <a16:creationId xmlns:a16="http://schemas.microsoft.com/office/drawing/2014/main" id="{79B05F52-A2AB-4307-B977-3EB4BB1DF2A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48733" y="3610749"/>
                <a:ext cx="187312" cy="187310"/>
              </a:xfrm>
              <a:prstGeom prst="rect">
                <a:avLst/>
              </a:prstGeom>
            </p:spPr>
          </p:pic>
        </p:grpSp>
      </p:grpSp>
      <p:grpSp>
        <p:nvGrpSpPr>
          <p:cNvPr id="136" name="Group 135">
            <a:extLst>
              <a:ext uri="{FF2B5EF4-FFF2-40B4-BE49-F238E27FC236}">
                <a16:creationId xmlns:a16="http://schemas.microsoft.com/office/drawing/2014/main" id="{6FFB2660-4EF2-4115-AE45-011AE92C5D31}"/>
              </a:ext>
            </a:extLst>
          </p:cNvPr>
          <p:cNvGrpSpPr/>
          <p:nvPr/>
        </p:nvGrpSpPr>
        <p:grpSpPr>
          <a:xfrm>
            <a:off x="247650" y="1440766"/>
            <a:ext cx="11753850" cy="1244620"/>
            <a:chOff x="247650" y="1440766"/>
            <a:chExt cx="11753850" cy="1244620"/>
          </a:xfrm>
        </p:grpSpPr>
        <p:sp>
          <p:nvSpPr>
            <p:cNvPr id="137" name="Rectangle 136">
              <a:extLst>
                <a:ext uri="{FF2B5EF4-FFF2-40B4-BE49-F238E27FC236}">
                  <a16:creationId xmlns:a16="http://schemas.microsoft.com/office/drawing/2014/main" id="{8D4FDFF1-1B3F-4FC7-9D2B-1B9EEF29E6FF}"/>
                </a:ext>
              </a:extLst>
            </p:cNvPr>
            <p:cNvSpPr/>
            <p:nvPr/>
          </p:nvSpPr>
          <p:spPr bwMode="auto">
            <a:xfrm>
              <a:off x="247650" y="1440766"/>
              <a:ext cx="11753850" cy="1244620"/>
            </a:xfrm>
            <a:prstGeom prst="rect">
              <a:avLst/>
            </a:prstGeom>
            <a:solidFill>
              <a:srgbClr val="FFFFFF">
                <a:lumMod val="95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2A2B746C-AED7-4A3D-B573-5F954E1A7667}"/>
                </a:ext>
              </a:extLst>
            </p:cNvPr>
            <p:cNvSpPr/>
            <p:nvPr/>
          </p:nvSpPr>
          <p:spPr>
            <a:xfrm>
              <a:off x="896517" y="2397163"/>
              <a:ext cx="2316015" cy="263708"/>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Business Leadership</a:t>
              </a:r>
            </a:p>
          </p:txBody>
        </p:sp>
        <p:grpSp>
          <p:nvGrpSpPr>
            <p:cNvPr id="139" name="Group 138">
              <a:extLst>
                <a:ext uri="{FF2B5EF4-FFF2-40B4-BE49-F238E27FC236}">
                  <a16:creationId xmlns:a16="http://schemas.microsoft.com/office/drawing/2014/main" id="{18BA8B52-2CA6-4762-802F-73630B6CE6C0}"/>
                </a:ext>
              </a:extLst>
            </p:cNvPr>
            <p:cNvGrpSpPr/>
            <p:nvPr/>
          </p:nvGrpSpPr>
          <p:grpSpPr>
            <a:xfrm>
              <a:off x="1467656" y="1598832"/>
              <a:ext cx="1173736" cy="744651"/>
              <a:chOff x="3289121" y="2041454"/>
              <a:chExt cx="1173736" cy="744651"/>
            </a:xfrm>
          </p:grpSpPr>
          <p:sp>
            <p:nvSpPr>
              <p:cNvPr id="140" name="Rectangle 139">
                <a:extLst>
                  <a:ext uri="{FF2B5EF4-FFF2-40B4-BE49-F238E27FC236}">
                    <a16:creationId xmlns:a16="http://schemas.microsoft.com/office/drawing/2014/main" id="{34E165BB-FA29-4B36-B96D-F14E0DC587CB}"/>
                  </a:ext>
                </a:extLst>
              </p:cNvPr>
              <p:cNvSpPr/>
              <p:nvPr/>
            </p:nvSpPr>
            <p:spPr bwMode="auto">
              <a:xfrm>
                <a:off x="3577327" y="2041454"/>
                <a:ext cx="568200"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Semibold"/>
                  </a:rPr>
                  <a:t>CEO</a:t>
                </a:r>
              </a:p>
            </p:txBody>
          </p:sp>
          <p:sp>
            <p:nvSpPr>
              <p:cNvPr id="141" name="Rectangle 140">
                <a:extLst>
                  <a:ext uri="{FF2B5EF4-FFF2-40B4-BE49-F238E27FC236}">
                    <a16:creationId xmlns:a16="http://schemas.microsoft.com/office/drawing/2014/main" id="{C553768E-65CF-4F40-AA33-BE245EF70394}"/>
                  </a:ext>
                </a:extLst>
              </p:cNvPr>
              <p:cNvSpPr/>
              <p:nvPr/>
            </p:nvSpPr>
            <p:spPr bwMode="auto">
              <a:xfrm>
                <a:off x="3289121"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ndParaRPr>
              </a:p>
            </p:txBody>
          </p:sp>
          <p:sp>
            <p:nvSpPr>
              <p:cNvPr id="142" name="Rectangle 141">
                <a:extLst>
                  <a:ext uri="{FF2B5EF4-FFF2-40B4-BE49-F238E27FC236}">
                    <a16:creationId xmlns:a16="http://schemas.microsoft.com/office/drawing/2014/main" id="{391D7B34-13A3-4F29-9B09-421F152F9C5A}"/>
                  </a:ext>
                </a:extLst>
              </p:cNvPr>
              <p:cNvSpPr/>
              <p:nvPr/>
            </p:nvSpPr>
            <p:spPr bwMode="auto">
              <a:xfrm>
                <a:off x="3601740"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ndParaRPr>
              </a:p>
            </p:txBody>
          </p:sp>
          <p:sp>
            <p:nvSpPr>
              <p:cNvPr id="143" name="Rectangle 142">
                <a:extLst>
                  <a:ext uri="{FF2B5EF4-FFF2-40B4-BE49-F238E27FC236}">
                    <a16:creationId xmlns:a16="http://schemas.microsoft.com/office/drawing/2014/main" id="{7D365200-4629-401A-ADAC-8AF358C69D43}"/>
                  </a:ext>
                </a:extLst>
              </p:cNvPr>
              <p:cNvSpPr/>
              <p:nvPr/>
            </p:nvSpPr>
            <p:spPr bwMode="auto">
              <a:xfrm>
                <a:off x="3914359"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ndParaRPr>
              </a:p>
            </p:txBody>
          </p:sp>
          <p:sp>
            <p:nvSpPr>
              <p:cNvPr id="144" name="Rectangle 143">
                <a:extLst>
                  <a:ext uri="{FF2B5EF4-FFF2-40B4-BE49-F238E27FC236}">
                    <a16:creationId xmlns:a16="http://schemas.microsoft.com/office/drawing/2014/main" id="{51A892A0-1FBD-4D62-A2B8-565FE4CB6D0C}"/>
                  </a:ext>
                </a:extLst>
              </p:cNvPr>
              <p:cNvSpPr/>
              <p:nvPr/>
            </p:nvSpPr>
            <p:spPr bwMode="auto">
              <a:xfrm>
                <a:off x="4226978"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ndParaRPr>
              </a:p>
            </p:txBody>
          </p:sp>
        </p:grpSp>
      </p:grpSp>
      <p:grpSp>
        <p:nvGrpSpPr>
          <p:cNvPr id="146" name="Group 145">
            <a:extLst>
              <a:ext uri="{FF2B5EF4-FFF2-40B4-BE49-F238E27FC236}">
                <a16:creationId xmlns:a16="http://schemas.microsoft.com/office/drawing/2014/main" id="{B4AB4F14-4B84-4A35-9878-2AADAE7A767E}"/>
              </a:ext>
            </a:extLst>
          </p:cNvPr>
          <p:cNvGrpSpPr/>
          <p:nvPr/>
        </p:nvGrpSpPr>
        <p:grpSpPr>
          <a:xfrm>
            <a:off x="3852862" y="1817687"/>
            <a:ext cx="2002734" cy="3838806"/>
            <a:chOff x="3852862" y="1817687"/>
            <a:chExt cx="2002734" cy="3838806"/>
          </a:xfrm>
        </p:grpSpPr>
        <p:cxnSp>
          <p:nvCxnSpPr>
            <p:cNvPr id="147" name="Straight Connector 146">
              <a:extLst>
                <a:ext uri="{FF2B5EF4-FFF2-40B4-BE49-F238E27FC236}">
                  <a16:creationId xmlns:a16="http://schemas.microsoft.com/office/drawing/2014/main" id="{037C5956-5246-4DA9-BCDD-84E4B5B8934C}"/>
                </a:ext>
              </a:extLst>
            </p:cNvPr>
            <p:cNvCxnSpPr>
              <a:cxnSpLocks/>
              <a:stCxn id="153" idx="2"/>
              <a:endCxn id="149" idx="0"/>
            </p:cNvCxnSpPr>
            <p:nvPr/>
          </p:nvCxnSpPr>
          <p:spPr>
            <a:xfrm>
              <a:off x="4854230" y="2291914"/>
              <a:ext cx="0" cy="2816018"/>
            </a:xfrm>
            <a:prstGeom prst="line">
              <a:avLst/>
            </a:prstGeom>
            <a:noFill/>
            <a:ln w="9525" cap="flat" cmpd="sng" algn="ctr">
              <a:solidFill>
                <a:srgbClr val="0078D4"/>
              </a:solidFill>
              <a:prstDash val="solid"/>
              <a:headEnd type="none" w="lg" len="med"/>
              <a:tailEnd type="none" w="lg" len="med"/>
            </a:ln>
            <a:effectLst/>
          </p:spPr>
        </p:cxnSp>
        <p:sp>
          <p:nvSpPr>
            <p:cNvPr id="148" name="Rectangle 147">
              <a:extLst>
                <a:ext uri="{FF2B5EF4-FFF2-40B4-BE49-F238E27FC236}">
                  <a16:creationId xmlns:a16="http://schemas.microsoft.com/office/drawing/2014/main" id="{D9DCF488-853D-4E99-B427-2DD5B6787AE6}"/>
                </a:ext>
              </a:extLst>
            </p:cNvPr>
            <p:cNvSpPr/>
            <p:nvPr/>
          </p:nvSpPr>
          <p:spPr>
            <a:xfrm>
              <a:off x="3852863" y="2401139"/>
              <a:ext cx="2002733" cy="571018"/>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Business and Security Integration</a:t>
              </a:r>
            </a:p>
          </p:txBody>
        </p:sp>
        <p:sp>
          <p:nvSpPr>
            <p:cNvPr id="149" name="Rectangle 148">
              <a:extLst>
                <a:ext uri="{FF2B5EF4-FFF2-40B4-BE49-F238E27FC236}">
                  <a16:creationId xmlns:a16="http://schemas.microsoft.com/office/drawing/2014/main" id="{DAA5A211-5CC9-40B0-9684-1A9EF1697357}"/>
                </a:ext>
              </a:extLst>
            </p:cNvPr>
            <p:cNvSpPr/>
            <p:nvPr/>
          </p:nvSpPr>
          <p:spPr>
            <a:xfrm>
              <a:off x="3852863" y="5107932"/>
              <a:ext cx="2002733" cy="548561"/>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Implementation</a:t>
              </a:r>
            </a:p>
          </p:txBody>
        </p:sp>
        <p:sp>
          <p:nvSpPr>
            <p:cNvPr id="150" name="Rectangle 149">
              <a:extLst>
                <a:ext uri="{FF2B5EF4-FFF2-40B4-BE49-F238E27FC236}">
                  <a16:creationId xmlns:a16="http://schemas.microsoft.com/office/drawing/2014/main" id="{DA1A59C9-C88D-4D5F-8715-FAE00201C803}"/>
                </a:ext>
              </a:extLst>
            </p:cNvPr>
            <p:cNvSpPr/>
            <p:nvPr/>
          </p:nvSpPr>
          <p:spPr>
            <a:xfrm>
              <a:off x="3852863" y="4648648"/>
              <a:ext cx="2002733" cy="323640"/>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Technical Planning</a:t>
              </a:r>
            </a:p>
          </p:txBody>
        </p:sp>
        <p:sp>
          <p:nvSpPr>
            <p:cNvPr id="151" name="Rectangle 150">
              <a:extLst>
                <a:ext uri="{FF2B5EF4-FFF2-40B4-BE49-F238E27FC236}">
                  <a16:creationId xmlns:a16="http://schemas.microsoft.com/office/drawing/2014/main" id="{ACF87D29-818C-4BEC-8A25-4E8A75B5FE17}"/>
                </a:ext>
              </a:extLst>
            </p:cNvPr>
            <p:cNvSpPr/>
            <p:nvPr/>
          </p:nvSpPr>
          <p:spPr>
            <a:xfrm>
              <a:off x="3852863" y="3954628"/>
              <a:ext cx="2002733" cy="622331"/>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Architecture and Policy</a:t>
              </a:r>
            </a:p>
          </p:txBody>
        </p:sp>
        <p:sp>
          <p:nvSpPr>
            <p:cNvPr id="152" name="Rectangle 151">
              <a:extLst>
                <a:ext uri="{FF2B5EF4-FFF2-40B4-BE49-F238E27FC236}">
                  <a16:creationId xmlns:a16="http://schemas.microsoft.com/office/drawing/2014/main" id="{996ACFD9-517C-44D1-A937-9F50727AC8D3}"/>
                </a:ext>
              </a:extLst>
            </p:cNvPr>
            <p:cNvSpPr/>
            <p:nvPr/>
          </p:nvSpPr>
          <p:spPr>
            <a:xfrm>
              <a:off x="3852862" y="3076280"/>
              <a:ext cx="2002733" cy="774225"/>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Security Strategy, Programs, and Epics </a:t>
              </a:r>
            </a:p>
          </p:txBody>
        </p:sp>
        <p:sp>
          <p:nvSpPr>
            <p:cNvPr id="153" name="Rectangle 152">
              <a:extLst>
                <a:ext uri="{FF2B5EF4-FFF2-40B4-BE49-F238E27FC236}">
                  <a16:creationId xmlns:a16="http://schemas.microsoft.com/office/drawing/2014/main" id="{F18F55D7-992A-4044-ADE9-D4659781914A}"/>
                </a:ext>
              </a:extLst>
            </p:cNvPr>
            <p:cNvSpPr/>
            <p:nvPr/>
          </p:nvSpPr>
          <p:spPr>
            <a:xfrm>
              <a:off x="3852863" y="1817687"/>
              <a:ext cx="2002733" cy="474227"/>
            </a:xfrm>
            <a:prstGeom prst="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43A5E"/>
                  </a:solidFill>
                  <a:effectLst/>
                  <a:uLnTx/>
                  <a:uFillTx/>
                  <a:latin typeface="Segoe UI"/>
                  <a:ea typeface="+mn-ea"/>
                  <a:cs typeface="Segoe UI" panose="020B0502040204020203" pitchFamily="34" charset="0"/>
                </a:rPr>
                <a:t>Securing Digital Transformation</a:t>
              </a:r>
            </a:p>
          </p:txBody>
        </p:sp>
      </p:grpSp>
      <p:sp>
        <p:nvSpPr>
          <p:cNvPr id="154" name="Rectangle 153">
            <a:hlinkClick r:id="rId8"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55924A7B-75C6-403B-BF09-57E7CC22C347}"/>
              </a:ext>
            </a:extLst>
          </p:cNvPr>
          <p:cNvSpPr/>
          <p:nvPr/>
        </p:nvSpPr>
        <p:spPr>
          <a:xfrm>
            <a:off x="6202605" y="2947492"/>
            <a:ext cx="2896945" cy="356660"/>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Cloud Adoption Framework (CAF)</a:t>
            </a:r>
          </a:p>
        </p:txBody>
      </p:sp>
      <p:sp>
        <p:nvSpPr>
          <p:cNvPr id="155" name="Right Brace 154">
            <a:extLst>
              <a:ext uri="{FF2B5EF4-FFF2-40B4-BE49-F238E27FC236}">
                <a16:creationId xmlns:a16="http://schemas.microsoft.com/office/drawing/2014/main" id="{EB3BB3AF-C301-48B8-BD98-977F44D6EA2F}"/>
              </a:ext>
            </a:extLst>
          </p:cNvPr>
          <p:cNvSpPr/>
          <p:nvPr/>
        </p:nvSpPr>
        <p:spPr>
          <a:xfrm>
            <a:off x="5925396" y="2401139"/>
            <a:ext cx="233781" cy="1449366"/>
          </a:xfrm>
          <a:prstGeom prst="righ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ight Brace 155">
            <a:extLst>
              <a:ext uri="{FF2B5EF4-FFF2-40B4-BE49-F238E27FC236}">
                <a16:creationId xmlns:a16="http://schemas.microsoft.com/office/drawing/2014/main" id="{4116E1AF-D659-475D-8DDF-4983667FFCD5}"/>
              </a:ext>
            </a:extLst>
          </p:cNvPr>
          <p:cNvSpPr/>
          <p:nvPr/>
        </p:nvSpPr>
        <p:spPr>
          <a:xfrm>
            <a:off x="5925396" y="3954628"/>
            <a:ext cx="233781" cy="622331"/>
          </a:xfrm>
          <a:prstGeom prst="righ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56">
            <a:hlinkClick r:id="rId9"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B3C4653C-CD2A-4968-B5C9-461F8EA2CB27}"/>
              </a:ext>
            </a:extLst>
          </p:cNvPr>
          <p:cNvSpPr/>
          <p:nvPr/>
        </p:nvSpPr>
        <p:spPr>
          <a:xfrm>
            <a:off x="6202605" y="3941347"/>
            <a:ext cx="2814281" cy="499700"/>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Microsoft Cybersecurity Reference Architectures (MCRA)</a:t>
            </a:r>
          </a:p>
        </p:txBody>
      </p:sp>
      <p:sp>
        <p:nvSpPr>
          <p:cNvPr id="158" name="Right Brace 157">
            <a:extLst>
              <a:ext uri="{FF2B5EF4-FFF2-40B4-BE49-F238E27FC236}">
                <a16:creationId xmlns:a16="http://schemas.microsoft.com/office/drawing/2014/main" id="{855EC369-1C54-4AF8-BF68-EB19F757995E}"/>
              </a:ext>
            </a:extLst>
          </p:cNvPr>
          <p:cNvSpPr/>
          <p:nvPr/>
        </p:nvSpPr>
        <p:spPr>
          <a:xfrm>
            <a:off x="5932434" y="4654298"/>
            <a:ext cx="233781" cy="323641"/>
          </a:xfrm>
          <a:prstGeom prst="righ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Rectangle 158">
            <a:hlinkClick r:id="rId10"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E75A5060-DB0E-470D-A71C-252126F355FD}"/>
              </a:ext>
            </a:extLst>
          </p:cNvPr>
          <p:cNvSpPr/>
          <p:nvPr/>
        </p:nvSpPr>
        <p:spPr>
          <a:xfrm>
            <a:off x="6202606" y="4556937"/>
            <a:ext cx="1693620" cy="451440"/>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Microsoft Security Documentation</a:t>
            </a:r>
          </a:p>
        </p:txBody>
      </p:sp>
      <p:sp>
        <p:nvSpPr>
          <p:cNvPr id="160" name="Rectangle 159">
            <a:extLst>
              <a:ext uri="{FF2B5EF4-FFF2-40B4-BE49-F238E27FC236}">
                <a16:creationId xmlns:a16="http://schemas.microsoft.com/office/drawing/2014/main" id="{AE6C307F-5198-4E87-A1B4-F5C7A55FA891}"/>
              </a:ext>
            </a:extLst>
          </p:cNvPr>
          <p:cNvSpPr/>
          <p:nvPr/>
        </p:nvSpPr>
        <p:spPr>
          <a:xfrm>
            <a:off x="6188811" y="5098999"/>
            <a:ext cx="1693620" cy="451440"/>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Product Docs </a:t>
            </a:r>
            <a:b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hlinkClick r:id="rId11"/>
              </a:rPr>
              <a:t>Azure</a:t>
            </a:r>
            <a:r>
              <a:rPr kumimoji="0" lang="en-US" sz="11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 | </a:t>
            </a:r>
            <a:r>
              <a:rPr kumimoji="0" lang="en-US" sz="11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hlinkClick r:id="rId12"/>
              </a:rPr>
              <a:t>Microsoft 365</a:t>
            </a:r>
            <a:endParaRPr kumimoji="0" lang="en-US" sz="11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endParaRPr>
          </a:p>
        </p:txBody>
      </p:sp>
      <p:sp>
        <p:nvSpPr>
          <p:cNvPr id="161" name="Right Brace 160">
            <a:extLst>
              <a:ext uri="{FF2B5EF4-FFF2-40B4-BE49-F238E27FC236}">
                <a16:creationId xmlns:a16="http://schemas.microsoft.com/office/drawing/2014/main" id="{BDDB4819-D66D-494E-BFA6-58DBD774289F}"/>
              </a:ext>
            </a:extLst>
          </p:cNvPr>
          <p:cNvSpPr/>
          <p:nvPr/>
        </p:nvSpPr>
        <p:spPr>
          <a:xfrm>
            <a:off x="5931252" y="5112004"/>
            <a:ext cx="233781" cy="544489"/>
          </a:xfrm>
          <a:prstGeom prst="righ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2" name="Rectangle 161">
            <a:hlinkClick r:id="rId13"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CFB151A1-38B5-4A69-B558-C35D7016C908}"/>
              </a:ext>
            </a:extLst>
          </p:cNvPr>
          <p:cNvSpPr/>
          <p:nvPr/>
        </p:nvSpPr>
        <p:spPr>
          <a:xfrm>
            <a:off x="8240071" y="4509665"/>
            <a:ext cx="1350238" cy="482151"/>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Azure Security Benchmark</a:t>
            </a:r>
          </a:p>
        </p:txBody>
      </p:sp>
      <p:sp>
        <p:nvSpPr>
          <p:cNvPr id="163" name="Right Brace 162">
            <a:extLst>
              <a:ext uri="{FF2B5EF4-FFF2-40B4-BE49-F238E27FC236}">
                <a16:creationId xmlns:a16="http://schemas.microsoft.com/office/drawing/2014/main" id="{4452FA00-5242-488A-BE1B-1909D2B3E758}"/>
              </a:ext>
            </a:extLst>
          </p:cNvPr>
          <p:cNvSpPr/>
          <p:nvPr/>
        </p:nvSpPr>
        <p:spPr>
          <a:xfrm>
            <a:off x="7935060" y="4530583"/>
            <a:ext cx="297947" cy="752058"/>
          </a:xfrm>
          <a:prstGeom prst="rightBrace">
            <a:avLst>
              <a:gd name="adj1" fmla="val 0"/>
              <a:gd name="adj2" fmla="val 2942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164" name="Rectangle 163">
            <a:hlinkClick r:id="rId14" tooltip="The Well Architected Framework (CAF) security guidance provides guidance and lessons learned for securing workloads and applications."/>
            <a:extLst>
              <a:ext uri="{FF2B5EF4-FFF2-40B4-BE49-F238E27FC236}">
                <a16:creationId xmlns:a16="http://schemas.microsoft.com/office/drawing/2014/main" id="{DCB94B67-E94C-4C48-A161-6D55C5569D67}"/>
              </a:ext>
            </a:extLst>
          </p:cNvPr>
          <p:cNvSpPr/>
          <p:nvPr/>
        </p:nvSpPr>
        <p:spPr>
          <a:xfrm>
            <a:off x="8462099" y="5113338"/>
            <a:ext cx="2491255" cy="482151"/>
          </a:xfrm>
          <a:prstGeom prst="rect">
            <a:avLst/>
          </a:prstGeom>
          <a:solidFill>
            <a:srgbClr val="0078D4">
              <a:lumMod val="20000"/>
              <a:lumOff val="80000"/>
            </a:srgbClr>
          </a:solidFill>
          <a:ln w="10795" cap="flat" cmpd="sng" algn="ctr">
            <a:no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Well Architected Framework </a:t>
            </a:r>
            <a:br>
              <a:rPr kumimoji="0" lang="en-US" sz="14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br>
            <a:r>
              <a:rPr kumimoji="0" lang="en-US" sz="900" b="1" i="1"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(For Azure Workload Owners)</a:t>
            </a:r>
            <a:endParaRPr kumimoji="0" lang="en-US" sz="1400" b="1" i="1"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endParaRPr>
          </a:p>
        </p:txBody>
      </p:sp>
      <p:sp>
        <p:nvSpPr>
          <p:cNvPr id="165" name="Right Brace 164">
            <a:extLst>
              <a:ext uri="{FF2B5EF4-FFF2-40B4-BE49-F238E27FC236}">
                <a16:creationId xmlns:a16="http://schemas.microsoft.com/office/drawing/2014/main" id="{D41A5834-AB00-480A-9DBD-9B356425242D}"/>
              </a:ext>
            </a:extLst>
          </p:cNvPr>
          <p:cNvSpPr/>
          <p:nvPr/>
        </p:nvSpPr>
        <p:spPr>
          <a:xfrm>
            <a:off x="8167851" y="5056774"/>
            <a:ext cx="297947" cy="493665"/>
          </a:xfrm>
          <a:prstGeom prst="rightBrace">
            <a:avLst>
              <a:gd name="adj1" fmla="val 0"/>
              <a:gd name="adj2" fmla="val 5838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8CDBAE8-3728-4E91-BF0D-850834ECB9DF}"/>
              </a:ext>
            </a:extLst>
          </p:cNvPr>
          <p:cNvSpPr/>
          <p:nvPr/>
        </p:nvSpPr>
        <p:spPr>
          <a:xfrm>
            <a:off x="9678636" y="4242493"/>
            <a:ext cx="2227756" cy="791422"/>
          </a:xfrm>
          <a:prstGeom prst="rect">
            <a:avLst/>
          </a:prstGeom>
          <a:solidFill>
            <a:srgbClr val="EBF6FF"/>
          </a:solidFill>
          <a:ln w="10795" cap="flat" cmpd="sng" algn="ctr">
            <a:solidFill>
              <a:srgbClr val="0078D4"/>
            </a:solidFill>
            <a:prstDash val="solid"/>
          </a:ln>
          <a:effectLst/>
        </p:spPr>
        <p:txBody>
          <a:bodyPr lIns="91440" tIns="36576" rIns="9144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Initiative Planning/Execution</a:t>
            </a:r>
          </a:p>
        </p:txBody>
      </p:sp>
      <p:sp>
        <p:nvSpPr>
          <p:cNvPr id="167" name="Rectangle 166">
            <a:hlinkClick r:id="rId15"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17E2F603-0B0F-4907-9EF6-55DDF3701F6A}"/>
              </a:ext>
            </a:extLst>
          </p:cNvPr>
          <p:cNvSpPr/>
          <p:nvPr/>
        </p:nvSpPr>
        <p:spPr>
          <a:xfrm>
            <a:off x="10619838" y="4498028"/>
            <a:ext cx="661460" cy="482151"/>
          </a:xfrm>
          <a:prstGeom prst="rect">
            <a:avLst/>
          </a:prstGeom>
          <a:solidFill>
            <a:srgbClr val="EBF6FF"/>
          </a:solidFill>
          <a:ln w="10795" cap="flat" cmpd="sng" algn="ctr">
            <a:solidFill>
              <a:srgbClr val="0078D4"/>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Privileged Access</a:t>
            </a:r>
          </a:p>
        </p:txBody>
      </p:sp>
      <p:sp>
        <p:nvSpPr>
          <p:cNvPr id="168" name="Rectangle 167">
            <a:hlinkClick r:id="rId16"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9C52B30C-6794-4A36-99EC-860E0BC6E694}"/>
              </a:ext>
            </a:extLst>
          </p:cNvPr>
          <p:cNvSpPr/>
          <p:nvPr/>
        </p:nvSpPr>
        <p:spPr>
          <a:xfrm>
            <a:off x="9731516" y="4760453"/>
            <a:ext cx="835342" cy="219303"/>
          </a:xfrm>
          <a:prstGeom prst="rect">
            <a:avLst/>
          </a:prstGeom>
          <a:solidFill>
            <a:srgbClr val="EBF6FF"/>
          </a:solidFill>
          <a:ln w="10795" cap="flat" cmpd="sng" algn="ctr">
            <a:solidFill>
              <a:srgbClr val="0078D4"/>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Ransomware</a:t>
            </a:r>
          </a:p>
        </p:txBody>
      </p:sp>
      <p:sp>
        <p:nvSpPr>
          <p:cNvPr id="169" name="Rectangle 168">
            <a:hlinkClick r:id="rId17" tooltip="Zero Trust Deployment Guidance for identity, endpoints, data, apps, infrastructure, and network"/>
            <a:extLst>
              <a:ext uri="{FF2B5EF4-FFF2-40B4-BE49-F238E27FC236}">
                <a16:creationId xmlns:a16="http://schemas.microsoft.com/office/drawing/2014/main" id="{D747E0C9-84C7-469E-A77A-7E7DD2448EAB}"/>
              </a:ext>
            </a:extLst>
          </p:cNvPr>
          <p:cNvSpPr/>
          <p:nvPr/>
        </p:nvSpPr>
        <p:spPr>
          <a:xfrm>
            <a:off x="9731516" y="4498028"/>
            <a:ext cx="835342" cy="219303"/>
          </a:xfrm>
          <a:prstGeom prst="rect">
            <a:avLst/>
          </a:prstGeom>
          <a:solidFill>
            <a:srgbClr val="EBF6FF"/>
          </a:solidFill>
          <a:ln w="10795" cap="flat" cmpd="sng" algn="ctr">
            <a:solidFill>
              <a:srgbClr val="0078D4"/>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Zero Trust</a:t>
            </a:r>
          </a:p>
        </p:txBody>
      </p:sp>
      <p:cxnSp>
        <p:nvCxnSpPr>
          <p:cNvPr id="170" name="Straight Connector 169">
            <a:extLst>
              <a:ext uri="{FF2B5EF4-FFF2-40B4-BE49-F238E27FC236}">
                <a16:creationId xmlns:a16="http://schemas.microsoft.com/office/drawing/2014/main" id="{3D1215A0-6B67-4861-8242-18F2651451BE}"/>
              </a:ext>
            </a:extLst>
          </p:cNvPr>
          <p:cNvCxnSpPr>
            <a:cxnSpLocks/>
            <a:stCxn id="169" idx="3"/>
          </p:cNvCxnSpPr>
          <p:nvPr/>
        </p:nvCxnSpPr>
        <p:spPr>
          <a:xfrm>
            <a:off x="10566858" y="4607680"/>
            <a:ext cx="64529" cy="0"/>
          </a:xfrm>
          <a:prstGeom prst="line">
            <a:avLst/>
          </a:prstGeom>
          <a:noFill/>
          <a:ln w="9525" cap="flat" cmpd="sng" algn="ctr">
            <a:solidFill>
              <a:srgbClr val="0078D4"/>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D5A43BC2-22F1-4664-A7DE-71D18509BBB7}"/>
              </a:ext>
            </a:extLst>
          </p:cNvPr>
          <p:cNvCxnSpPr>
            <a:cxnSpLocks/>
            <a:stCxn id="168" idx="3"/>
          </p:cNvCxnSpPr>
          <p:nvPr/>
        </p:nvCxnSpPr>
        <p:spPr>
          <a:xfrm flipV="1">
            <a:off x="10566858" y="4870104"/>
            <a:ext cx="45916" cy="1"/>
          </a:xfrm>
          <a:prstGeom prst="line">
            <a:avLst/>
          </a:prstGeom>
          <a:noFill/>
          <a:ln w="9525" cap="flat" cmpd="sng" algn="ctr">
            <a:solidFill>
              <a:srgbClr val="0078D4"/>
            </a:solidFill>
            <a:prstDash val="solid"/>
            <a:headEnd type="none" w="lg" len="med"/>
            <a:tailEnd type="none" w="lg" len="med"/>
          </a:ln>
          <a:effectLst/>
        </p:spPr>
      </p:cxnSp>
      <p:sp>
        <p:nvSpPr>
          <p:cNvPr id="172" name="Rectangle 171">
            <a:hlinkClick r:id="rId18" tooltip="Top Azure security best practices Microsoft recommends based on lessons learned across customers and our own environments."/>
            <a:extLst>
              <a:ext uri="{FF2B5EF4-FFF2-40B4-BE49-F238E27FC236}">
                <a16:creationId xmlns:a16="http://schemas.microsoft.com/office/drawing/2014/main" id="{41A29191-3D4F-4A09-B9D5-8B1ED7DC96C9}"/>
              </a:ext>
            </a:extLst>
          </p:cNvPr>
          <p:cNvSpPr/>
          <p:nvPr/>
        </p:nvSpPr>
        <p:spPr>
          <a:xfrm>
            <a:off x="11327214" y="4498028"/>
            <a:ext cx="514188" cy="482151"/>
          </a:xfrm>
          <a:prstGeom prst="rect">
            <a:avLst/>
          </a:prstGeom>
          <a:solidFill>
            <a:srgbClr val="EBF6FF"/>
          </a:solidFill>
          <a:ln w="10795" cap="flat" cmpd="sng" algn="ctr">
            <a:solidFill>
              <a:srgbClr val="0078D4"/>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Azure </a:t>
            </a:r>
            <a:b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br>
            <a:r>
              <a:rPr kumimoji="0" lang="en-US" sz="1000" b="1" i="0" u="none" strike="noStrike" kern="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Top 10</a:t>
            </a:r>
          </a:p>
        </p:txBody>
      </p:sp>
      <p:cxnSp>
        <p:nvCxnSpPr>
          <p:cNvPr id="173" name="Straight Connector 172">
            <a:extLst>
              <a:ext uri="{FF2B5EF4-FFF2-40B4-BE49-F238E27FC236}">
                <a16:creationId xmlns:a16="http://schemas.microsoft.com/office/drawing/2014/main" id="{BF309B2A-5669-4DC4-99DA-529DD5E79B98}"/>
              </a:ext>
            </a:extLst>
          </p:cNvPr>
          <p:cNvCxnSpPr>
            <a:cxnSpLocks/>
          </p:cNvCxnSpPr>
          <p:nvPr/>
        </p:nvCxnSpPr>
        <p:spPr>
          <a:xfrm flipV="1">
            <a:off x="11278000" y="4759528"/>
            <a:ext cx="45916" cy="1"/>
          </a:xfrm>
          <a:prstGeom prst="line">
            <a:avLst/>
          </a:prstGeom>
          <a:noFill/>
          <a:ln w="9525" cap="flat" cmpd="sng" algn="ctr">
            <a:solidFill>
              <a:srgbClr val="0078D4"/>
            </a:solidFill>
            <a:prstDash val="solid"/>
            <a:headEnd type="none" w="lg" len="med"/>
            <a:tailEnd type="none" w="lg" len="med"/>
          </a:ln>
          <a:effectLst/>
        </p:spPr>
      </p:cxnSp>
      <p:sp>
        <p:nvSpPr>
          <p:cNvPr id="183" name="Title 182">
            <a:extLst>
              <a:ext uri="{FF2B5EF4-FFF2-40B4-BE49-F238E27FC236}">
                <a16:creationId xmlns:a16="http://schemas.microsoft.com/office/drawing/2014/main" id="{ACEFC97C-FA4A-4FC5-A85F-816758B8DE09}"/>
              </a:ext>
            </a:extLst>
          </p:cNvPr>
          <p:cNvSpPr>
            <a:spLocks noGrp="1"/>
          </p:cNvSpPr>
          <p:nvPr>
            <p:ph type="title"/>
          </p:nvPr>
        </p:nvSpPr>
        <p:spPr/>
        <p:txBody>
          <a:bodyPr/>
          <a:lstStyle/>
          <a:p>
            <a:r>
              <a:rPr lang="en-SG" dirty="0"/>
              <a:t>Securing Business Assets - Relevant Guidance</a:t>
            </a:r>
          </a:p>
        </p:txBody>
      </p:sp>
    </p:spTree>
    <p:extLst>
      <p:ext uri="{BB962C8B-B14F-4D97-AF65-F5344CB8AC3E}">
        <p14:creationId xmlns:p14="http://schemas.microsoft.com/office/powerpoint/2010/main" val="277011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1000"/>
                                        <p:tgtEl>
                                          <p:spTgt spid="93"/>
                                        </p:tgtEl>
                                      </p:cBhvr>
                                    </p:animEffect>
                                  </p:childTnLst>
                                </p:cTn>
                              </p:par>
                              <p:par>
                                <p:cTn id="8" presetID="22" presetClass="entr" presetSubtype="8"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wipe(left)">
                                      <p:cBhvr>
                                        <p:cTn id="10" dur="1000"/>
                                        <p:tgtEl>
                                          <p:spTgt spid="112"/>
                                        </p:tgtEl>
                                      </p:cBhvr>
                                    </p:animEffect>
                                  </p:childTnLst>
                                </p:cTn>
                              </p:par>
                              <p:par>
                                <p:cTn id="11" presetID="22" presetClass="entr" presetSubtype="8"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wipe(left)">
                                      <p:cBhvr>
                                        <p:cTn id="13" dur="1000"/>
                                        <p:tgtEl>
                                          <p:spTgt spid="127"/>
                                        </p:tgtEl>
                                      </p:cBhvr>
                                    </p:animEffect>
                                  </p:childTnLst>
                                </p:cTn>
                              </p:par>
                              <p:par>
                                <p:cTn id="14" presetID="22" presetClass="entr" presetSubtype="8"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wipe(left)">
                                      <p:cBhvr>
                                        <p:cTn id="16" dur="1000"/>
                                        <p:tgtEl>
                                          <p:spTgt spid="13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wipe(up)">
                                      <p:cBhvr>
                                        <p:cTn id="20" dur="100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500"/>
                                  </p:stCondLst>
                                  <p:childTnLst>
                                    <p:set>
                                      <p:cBhvr>
                                        <p:cTn id="23" dur="1" fill="hold">
                                          <p:stCondLst>
                                            <p:cond delay="0"/>
                                          </p:stCondLst>
                                        </p:cTn>
                                        <p:tgtEl>
                                          <p:spTgt spid="155"/>
                                        </p:tgtEl>
                                        <p:attrNameLst>
                                          <p:attrName>style.visibility</p:attrName>
                                        </p:attrNameLst>
                                      </p:cBhvr>
                                      <p:to>
                                        <p:strVal val="visible"/>
                                      </p:to>
                                    </p:set>
                                    <p:animEffect transition="in" filter="fade">
                                      <p:cBhvr>
                                        <p:cTn id="24" dur="250"/>
                                        <p:tgtEl>
                                          <p:spTgt spid="155"/>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250"/>
                                        <p:tgtEl>
                                          <p:spTgt spid="15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250"/>
                                        <p:tgtEl>
                                          <p:spTgt spid="1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250"/>
                                        <p:tgtEl>
                                          <p:spTgt spid="157"/>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250"/>
                                        <p:tgtEl>
                                          <p:spTgt spid="1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9"/>
                                        </p:tgtEl>
                                        <p:attrNameLst>
                                          <p:attrName>style.visibility</p:attrName>
                                        </p:attrNameLst>
                                      </p:cBhvr>
                                      <p:to>
                                        <p:strVal val="visible"/>
                                      </p:to>
                                    </p:set>
                                    <p:animEffect transition="in" filter="fade">
                                      <p:cBhvr>
                                        <p:cTn id="41" dur="250"/>
                                        <p:tgtEl>
                                          <p:spTgt spid="159"/>
                                        </p:tgtEl>
                                      </p:cBhvr>
                                    </p:animEffect>
                                  </p:childTnLst>
                                </p:cTn>
                              </p:par>
                            </p:childTnLst>
                          </p:cTn>
                        </p:par>
                        <p:par>
                          <p:cTn id="42" fill="hold">
                            <p:stCondLst>
                              <p:cond delay="3250"/>
                            </p:stCondLst>
                            <p:childTnLst>
                              <p:par>
                                <p:cTn id="43" presetID="10" presetClass="entr" presetSubtype="0" fill="hold" grpId="0" nodeType="after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fade">
                                      <p:cBhvr>
                                        <p:cTn id="45" dur="250"/>
                                        <p:tgtEl>
                                          <p:spTgt spid="1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0"/>
                                        </p:tgtEl>
                                        <p:attrNameLst>
                                          <p:attrName>style.visibility</p:attrName>
                                        </p:attrNameLst>
                                      </p:cBhvr>
                                      <p:to>
                                        <p:strVal val="visible"/>
                                      </p:to>
                                    </p:set>
                                    <p:animEffect transition="in" filter="fade">
                                      <p:cBhvr>
                                        <p:cTn id="48" dur="250"/>
                                        <p:tgtEl>
                                          <p:spTgt spid="160"/>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250"/>
                                        <p:tgtEl>
                                          <p:spTgt spid="1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250"/>
                                        <p:tgtEl>
                                          <p:spTgt spid="162"/>
                                        </p:tgtEl>
                                      </p:cBhvr>
                                    </p:animEffect>
                                  </p:childTnLst>
                                </p:cTn>
                              </p:par>
                            </p:childTnLst>
                          </p:cTn>
                        </p:par>
                        <p:par>
                          <p:cTn id="56" fill="hold">
                            <p:stCondLst>
                              <p:cond delay="3750"/>
                            </p:stCondLst>
                            <p:childTnLst>
                              <p:par>
                                <p:cTn id="57" presetID="10" presetClass="entr" presetSubtype="0" fill="hold" grpId="0" nodeType="after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250"/>
                                        <p:tgtEl>
                                          <p:spTgt spid="16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4"/>
                                        </p:tgtEl>
                                        <p:attrNameLst>
                                          <p:attrName>style.visibility</p:attrName>
                                        </p:attrNameLst>
                                      </p:cBhvr>
                                      <p:to>
                                        <p:strVal val="visible"/>
                                      </p:to>
                                    </p:set>
                                    <p:animEffect transition="in" filter="fade">
                                      <p:cBhvr>
                                        <p:cTn id="62" dur="250"/>
                                        <p:tgtEl>
                                          <p:spTgt spid="164"/>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166"/>
                                        </p:tgtEl>
                                        <p:attrNameLst>
                                          <p:attrName>style.visibility</p:attrName>
                                        </p:attrNameLst>
                                      </p:cBhvr>
                                      <p:to>
                                        <p:strVal val="visible"/>
                                      </p:to>
                                    </p:set>
                                    <p:animEffect transition="in" filter="fade">
                                      <p:cBhvr>
                                        <p:cTn id="66" dur="250"/>
                                        <p:tgtEl>
                                          <p:spTgt spid="1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7"/>
                                        </p:tgtEl>
                                        <p:attrNameLst>
                                          <p:attrName>style.visibility</p:attrName>
                                        </p:attrNameLst>
                                      </p:cBhvr>
                                      <p:to>
                                        <p:strVal val="visible"/>
                                      </p:to>
                                    </p:set>
                                    <p:animEffect transition="in" filter="fade">
                                      <p:cBhvr>
                                        <p:cTn id="69" dur="250"/>
                                        <p:tgtEl>
                                          <p:spTgt spid="1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8"/>
                                        </p:tgtEl>
                                        <p:attrNameLst>
                                          <p:attrName>style.visibility</p:attrName>
                                        </p:attrNameLst>
                                      </p:cBhvr>
                                      <p:to>
                                        <p:strVal val="visible"/>
                                      </p:to>
                                    </p:set>
                                    <p:animEffect transition="in" filter="fade">
                                      <p:cBhvr>
                                        <p:cTn id="72" dur="250"/>
                                        <p:tgtEl>
                                          <p:spTgt spid="1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9"/>
                                        </p:tgtEl>
                                        <p:attrNameLst>
                                          <p:attrName>style.visibility</p:attrName>
                                        </p:attrNameLst>
                                      </p:cBhvr>
                                      <p:to>
                                        <p:strVal val="visible"/>
                                      </p:to>
                                    </p:set>
                                    <p:animEffect transition="in" filter="fade">
                                      <p:cBhvr>
                                        <p:cTn id="75" dur="250"/>
                                        <p:tgtEl>
                                          <p:spTgt spid="169"/>
                                        </p:tgtEl>
                                      </p:cBhvr>
                                    </p:animEffect>
                                  </p:childTnLst>
                                </p:cTn>
                              </p:par>
                              <p:par>
                                <p:cTn id="76" presetID="10" presetClass="entr" presetSubtype="0" fill="hold" nodeType="withEffect">
                                  <p:stCondLst>
                                    <p:cond delay="0"/>
                                  </p:stCondLst>
                                  <p:childTnLst>
                                    <p:set>
                                      <p:cBhvr>
                                        <p:cTn id="77" dur="1" fill="hold">
                                          <p:stCondLst>
                                            <p:cond delay="0"/>
                                          </p:stCondLst>
                                        </p:cTn>
                                        <p:tgtEl>
                                          <p:spTgt spid="170"/>
                                        </p:tgtEl>
                                        <p:attrNameLst>
                                          <p:attrName>style.visibility</p:attrName>
                                        </p:attrNameLst>
                                      </p:cBhvr>
                                      <p:to>
                                        <p:strVal val="visible"/>
                                      </p:to>
                                    </p:set>
                                    <p:animEffect transition="in" filter="fade">
                                      <p:cBhvr>
                                        <p:cTn id="78" dur="250"/>
                                        <p:tgtEl>
                                          <p:spTgt spid="170"/>
                                        </p:tgtEl>
                                      </p:cBhvr>
                                    </p:animEffect>
                                  </p:childTnLst>
                                </p:cTn>
                              </p:par>
                              <p:par>
                                <p:cTn id="79" presetID="10" presetClass="entr" presetSubtype="0" fill="hold" nodeType="withEffect">
                                  <p:stCondLst>
                                    <p:cond delay="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250"/>
                                        <p:tgtEl>
                                          <p:spTgt spid="17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2"/>
                                        </p:tgtEl>
                                        <p:attrNameLst>
                                          <p:attrName>style.visibility</p:attrName>
                                        </p:attrNameLst>
                                      </p:cBhvr>
                                      <p:to>
                                        <p:strVal val="visible"/>
                                      </p:to>
                                    </p:set>
                                    <p:animEffect transition="in" filter="fade">
                                      <p:cBhvr>
                                        <p:cTn id="84" dur="250"/>
                                        <p:tgtEl>
                                          <p:spTgt spid="172"/>
                                        </p:tgtEl>
                                      </p:cBhvr>
                                    </p:animEffect>
                                  </p:childTnLst>
                                </p:cTn>
                              </p:par>
                              <p:par>
                                <p:cTn id="85" presetID="10" presetClass="entr" presetSubtype="0" fill="hold" nodeType="withEffect">
                                  <p:stCondLst>
                                    <p:cond delay="0"/>
                                  </p:stCondLst>
                                  <p:childTnLst>
                                    <p:set>
                                      <p:cBhvr>
                                        <p:cTn id="86" dur="1" fill="hold">
                                          <p:stCondLst>
                                            <p:cond delay="0"/>
                                          </p:stCondLst>
                                        </p:cTn>
                                        <p:tgtEl>
                                          <p:spTgt spid="173"/>
                                        </p:tgtEl>
                                        <p:attrNameLst>
                                          <p:attrName>style.visibility</p:attrName>
                                        </p:attrNameLst>
                                      </p:cBhvr>
                                      <p:to>
                                        <p:strVal val="visible"/>
                                      </p:to>
                                    </p:set>
                                    <p:animEffect transition="in" filter="fade">
                                      <p:cBhvr>
                                        <p:cTn id="87" dur="25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Rectangle 1014">
            <a:extLst>
              <a:ext uri="{FF2B5EF4-FFF2-40B4-BE49-F238E27FC236}">
                <a16:creationId xmlns:a16="http://schemas.microsoft.com/office/drawing/2014/main" id="{BA2E72CE-743D-41F0-9D2A-CE90C4C2F620}"/>
              </a:ext>
            </a:extLst>
          </p:cNvPr>
          <p:cNvSpPr/>
          <p:nvPr/>
        </p:nvSpPr>
        <p:spPr bwMode="auto">
          <a:xfrm>
            <a:off x="8434225" y="2288574"/>
            <a:ext cx="1696023" cy="23670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6" name="Rectangle 1015">
            <a:hlinkClick r:id="rId2"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745D3F61-313F-4838-A30B-A27A2FF0935E}"/>
              </a:ext>
            </a:extLst>
          </p:cNvPr>
          <p:cNvSpPr/>
          <p:nvPr/>
        </p:nvSpPr>
        <p:spPr>
          <a:xfrm>
            <a:off x="8689174" y="2569396"/>
            <a:ext cx="1361759" cy="18897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Azure Purview</a:t>
            </a:r>
          </a:p>
        </p:txBody>
      </p:sp>
      <p:sp>
        <p:nvSpPr>
          <p:cNvPr id="1018" name="Title 1">
            <a:extLst>
              <a:ext uri="{FF2B5EF4-FFF2-40B4-BE49-F238E27FC236}">
                <a16:creationId xmlns:a16="http://schemas.microsoft.com/office/drawing/2014/main" id="{FE5462D6-16DD-428D-8EB7-6645B6FD259D}"/>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400"/>
              </a:spcAft>
              <a:defRPr/>
            </a:pPr>
            <a:r>
              <a:rPr lang="en-US" sz="1400" b="1" dirty="0">
                <a:cs typeface="Segoe UI" panose="020B0502040204020203" pitchFamily="34" charset="0"/>
              </a:rPr>
              <a:t>Microsoft End to End Security Capabilities   and Use Cases</a:t>
            </a:r>
          </a:p>
          <a:p>
            <a:pPr algn="ctr">
              <a:lnSpc>
                <a:spcPct val="90000"/>
              </a:lnSpc>
              <a:spcBef>
                <a:spcPct val="0"/>
              </a:spcBef>
              <a:spcAft>
                <a:spcPts val="400"/>
              </a:spcAft>
              <a:defRPr/>
            </a:pPr>
            <a:r>
              <a:rPr lang="en-US" sz="1050" b="1" dirty="0">
                <a:gradFill>
                  <a:gsLst>
                    <a:gs pos="0">
                      <a:srgbClr val="505050"/>
                    </a:gs>
                    <a:gs pos="100000">
                      <a:srgbClr val="505050"/>
                    </a:gs>
                  </a:gsLst>
                  <a:lin ang="5400000" scaled="1"/>
                </a:gradFill>
                <a:cs typeface="Segoe UI" panose="020B0502040204020203" pitchFamily="34" charset="0"/>
              </a:rPr>
              <a:t>(Cybersecurity Reference Architecture)</a:t>
            </a:r>
          </a:p>
        </p:txBody>
      </p:sp>
      <p:pic>
        <p:nvPicPr>
          <p:cNvPr id="1019" name="Picture 1018">
            <a:extLst>
              <a:ext uri="{FF2B5EF4-FFF2-40B4-BE49-F238E27FC236}">
                <a16:creationId xmlns:a16="http://schemas.microsoft.com/office/drawing/2014/main" id="{4F5AE922-65EE-4CC3-A3C9-E6A6068AA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sp>
        <p:nvSpPr>
          <p:cNvPr id="1027" name="Rectangle 115">
            <a:extLst>
              <a:ext uri="{FF2B5EF4-FFF2-40B4-BE49-F238E27FC236}">
                <a16:creationId xmlns:a16="http://schemas.microsoft.com/office/drawing/2014/main" id="{17312FD0-9DB2-4383-9DF2-4FF76EF54C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28" name="L-Shape 1027">
            <a:hlinkClick r:id="rId4"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B6441CA3-B121-446A-A550-055B30176F09}"/>
              </a:ext>
            </a:extLst>
          </p:cNvPr>
          <p:cNvSpPr/>
          <p:nvPr/>
        </p:nvSpPr>
        <p:spPr bwMode="auto">
          <a:xfrm flipH="1">
            <a:off x="5422405" y="2254157"/>
            <a:ext cx="2799777" cy="4157270"/>
          </a:xfrm>
          <a:prstGeom prst="corner">
            <a:avLst>
              <a:gd name="adj1" fmla="val 33671"/>
              <a:gd name="adj2" fmla="val 57985"/>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29" name="Group 1028">
            <a:extLst>
              <a:ext uri="{FF2B5EF4-FFF2-40B4-BE49-F238E27FC236}">
                <a16:creationId xmlns:a16="http://schemas.microsoft.com/office/drawing/2014/main" id="{5B9D6AC4-27D1-4C8A-B018-7028D48F577E}"/>
              </a:ext>
            </a:extLst>
          </p:cNvPr>
          <p:cNvGrpSpPr/>
          <p:nvPr/>
        </p:nvGrpSpPr>
        <p:grpSpPr>
          <a:xfrm>
            <a:off x="8655248" y="2759528"/>
            <a:ext cx="1397204" cy="1376794"/>
            <a:chOff x="5742785" y="2788394"/>
            <a:chExt cx="1397204" cy="1348523"/>
          </a:xfrm>
        </p:grpSpPr>
        <p:sp>
          <p:nvSpPr>
            <p:cNvPr id="1030" name="Rectangle 1029">
              <a:hlinkClick r:id="rId5"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AF045BE9-E262-4EDE-9404-88635762D212}"/>
                </a:ext>
              </a:extLst>
            </p:cNvPr>
            <p:cNvSpPr/>
            <p:nvPr/>
          </p:nvSpPr>
          <p:spPr>
            <a:xfrm>
              <a:off x="5742785" y="2788394"/>
              <a:ext cx="1397204" cy="1348523"/>
            </a:xfrm>
            <a:prstGeom prst="rect">
              <a:avLst/>
            </a:prstGeom>
            <a:solidFill>
              <a:srgbClr val="FFFFFF"/>
            </a:solidFill>
            <a:ln w="14224" cap="flat" cmpd="sng" algn="ctr">
              <a:solidFill>
                <a:srgbClr val="EAEAEA">
                  <a:lumMod val="90000"/>
                </a:srgbClr>
              </a:solidFill>
              <a:prstDash val="solid"/>
            </a:ln>
            <a:effectLst/>
          </p:spPr>
          <p:txBody>
            <a:bodyPr tIns="9144" rIns="0"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8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Information Protection (MIP)</a:t>
              </a:r>
            </a:p>
          </p:txBody>
        </p:sp>
        <p:sp>
          <p:nvSpPr>
            <p:cNvPr id="1031" name="Rectangle 1030">
              <a:hlinkClick r:id="rId6"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9E3903AB-7DD6-45D2-8D1D-186D92B69AE6}"/>
                </a:ext>
              </a:extLst>
            </p:cNvPr>
            <p:cNvSpPr/>
            <p:nvPr/>
          </p:nvSpPr>
          <p:spPr>
            <a:xfrm>
              <a:off x="5870898" y="3471161"/>
              <a:ext cx="1226300" cy="259150"/>
            </a:xfrm>
            <a:prstGeom prst="rect">
              <a:avLst/>
            </a:prstGeom>
            <a:solidFill>
              <a:srgbClr val="FFFFFF"/>
            </a:solidFill>
            <a:ln w="14224" cap="flat" cmpd="sng" algn="ctr">
              <a:solidFill>
                <a:srgbClr val="EAEAEA">
                  <a:lumMod val="90000"/>
                </a:srgbClr>
              </a:solidFill>
              <a:prstDash val="solid"/>
            </a:ln>
            <a:effectLst/>
          </p:spPr>
          <p:txBody>
            <a:bodyPr tIns="0" bIns="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File Scanner</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7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(on-premises and cloud)</a:t>
              </a:r>
            </a:p>
          </p:txBody>
        </p:sp>
        <p:grpSp>
          <p:nvGrpSpPr>
            <p:cNvPr id="1032" name="Group 1031">
              <a:extLst>
                <a:ext uri="{FF2B5EF4-FFF2-40B4-BE49-F238E27FC236}">
                  <a16:creationId xmlns:a16="http://schemas.microsoft.com/office/drawing/2014/main" id="{51210377-B7AC-48ED-BC99-8CBC9E7F4AFB}"/>
                </a:ext>
              </a:extLst>
            </p:cNvPr>
            <p:cNvGrpSpPr/>
            <p:nvPr/>
          </p:nvGrpSpPr>
          <p:grpSpPr>
            <a:xfrm>
              <a:off x="5827490" y="3747120"/>
              <a:ext cx="1137544" cy="379377"/>
              <a:chOff x="5036432" y="1762711"/>
              <a:chExt cx="1204358" cy="401658"/>
            </a:xfrm>
          </p:grpSpPr>
          <p:grpSp>
            <p:nvGrpSpPr>
              <p:cNvPr id="1033" name="Group 1032">
                <a:extLst>
                  <a:ext uri="{FF2B5EF4-FFF2-40B4-BE49-F238E27FC236}">
                    <a16:creationId xmlns:a16="http://schemas.microsoft.com/office/drawing/2014/main" id="{6966D8F9-C347-4FBA-8589-A350A3E77D00}"/>
                  </a:ext>
                </a:extLst>
              </p:cNvPr>
              <p:cNvGrpSpPr/>
              <p:nvPr/>
            </p:nvGrpSpPr>
            <p:grpSpPr>
              <a:xfrm>
                <a:off x="5871491" y="1804521"/>
                <a:ext cx="200678" cy="176025"/>
                <a:chOff x="5705504" y="1373906"/>
                <a:chExt cx="278295" cy="244109"/>
              </a:xfrm>
            </p:grpSpPr>
            <p:pic>
              <p:nvPicPr>
                <p:cNvPr id="1057" name="Picture 1056">
                  <a:hlinkClick r:id="rId7"/>
                  <a:extLst>
                    <a:ext uri="{FF2B5EF4-FFF2-40B4-BE49-F238E27FC236}">
                      <a16:creationId xmlns:a16="http://schemas.microsoft.com/office/drawing/2014/main" id="{644ABC7D-081F-4B47-B6FC-3FEDAC7B95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1058" name="Group 1057">
                  <a:extLst>
                    <a:ext uri="{FF2B5EF4-FFF2-40B4-BE49-F238E27FC236}">
                      <a16:creationId xmlns:a16="http://schemas.microsoft.com/office/drawing/2014/main" id="{1AC678DF-62CD-48B3-B466-6CF2328955DF}"/>
                    </a:ext>
                  </a:extLst>
                </p:cNvPr>
                <p:cNvGrpSpPr/>
                <p:nvPr/>
              </p:nvGrpSpPr>
              <p:grpSpPr bwMode="black">
                <a:xfrm>
                  <a:off x="5864548" y="1549698"/>
                  <a:ext cx="112185" cy="68317"/>
                  <a:chOff x="10387012" y="4179358"/>
                  <a:chExt cx="974726" cy="593725"/>
                </a:xfrm>
                <a:solidFill>
                  <a:srgbClr val="505050"/>
                </a:solidFill>
              </p:grpSpPr>
              <p:sp>
                <p:nvSpPr>
                  <p:cNvPr id="1059" name="Freeform 26">
                    <a:extLst>
                      <a:ext uri="{FF2B5EF4-FFF2-40B4-BE49-F238E27FC236}">
                        <a16:creationId xmlns:a16="http://schemas.microsoft.com/office/drawing/2014/main" id="{EAA54392-7143-42CB-9EA6-D4F587257E9A}"/>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60" name="Freeform 27">
                    <a:extLst>
                      <a:ext uri="{FF2B5EF4-FFF2-40B4-BE49-F238E27FC236}">
                        <a16:creationId xmlns:a16="http://schemas.microsoft.com/office/drawing/2014/main" id="{D4509588-57D2-4421-AC6F-C393B27C801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61" name="Freeform 28">
                    <a:extLst>
                      <a:ext uri="{FF2B5EF4-FFF2-40B4-BE49-F238E27FC236}">
                        <a16:creationId xmlns:a16="http://schemas.microsoft.com/office/drawing/2014/main" id="{56DE1980-B11B-420C-BA78-40EFC0227B5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62" name="Freeform 29">
                    <a:extLst>
                      <a:ext uri="{FF2B5EF4-FFF2-40B4-BE49-F238E27FC236}">
                        <a16:creationId xmlns:a16="http://schemas.microsoft.com/office/drawing/2014/main" id="{75FCC073-40C6-4410-8E27-CA86EED7A82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63" name="Freeform 30">
                    <a:extLst>
                      <a:ext uri="{FF2B5EF4-FFF2-40B4-BE49-F238E27FC236}">
                        <a16:creationId xmlns:a16="http://schemas.microsoft.com/office/drawing/2014/main" id="{33CCDA64-C04B-4626-A313-017FD213177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grpSp>
          </p:grpSp>
          <p:grpSp>
            <p:nvGrpSpPr>
              <p:cNvPr id="1034" name="Group 1033">
                <a:extLst>
                  <a:ext uri="{FF2B5EF4-FFF2-40B4-BE49-F238E27FC236}">
                    <a16:creationId xmlns:a16="http://schemas.microsoft.com/office/drawing/2014/main" id="{752DDA0B-2976-411E-94ED-3A22DD49D8F9}"/>
                  </a:ext>
                </a:extLst>
              </p:cNvPr>
              <p:cNvGrpSpPr/>
              <p:nvPr/>
            </p:nvGrpSpPr>
            <p:grpSpPr>
              <a:xfrm>
                <a:off x="6103631" y="1813499"/>
                <a:ext cx="137159" cy="158081"/>
                <a:chOff x="5979850" y="1393026"/>
                <a:chExt cx="190211" cy="219224"/>
              </a:xfrm>
            </p:grpSpPr>
            <p:pic>
              <p:nvPicPr>
                <p:cNvPr id="1050" name="Picture 1049">
                  <a:hlinkClick r:id="rId9"/>
                  <a:extLst>
                    <a:ext uri="{FF2B5EF4-FFF2-40B4-BE49-F238E27FC236}">
                      <a16:creationId xmlns:a16="http://schemas.microsoft.com/office/drawing/2014/main" id="{CA8906DD-75FB-45A2-AFE3-4A57D4619C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1051" name="Group 1050">
                  <a:extLst>
                    <a:ext uri="{FF2B5EF4-FFF2-40B4-BE49-F238E27FC236}">
                      <a16:creationId xmlns:a16="http://schemas.microsoft.com/office/drawing/2014/main" id="{16DF1309-33B1-4F73-9F62-3FB7AD345CB1}"/>
                    </a:ext>
                  </a:extLst>
                </p:cNvPr>
                <p:cNvGrpSpPr/>
                <p:nvPr/>
              </p:nvGrpSpPr>
              <p:grpSpPr bwMode="black">
                <a:xfrm>
                  <a:off x="6057876" y="1543933"/>
                  <a:ext cx="112185" cy="68317"/>
                  <a:chOff x="10387012" y="4179358"/>
                  <a:chExt cx="974726" cy="593725"/>
                </a:xfrm>
                <a:solidFill>
                  <a:srgbClr val="505050"/>
                </a:solidFill>
              </p:grpSpPr>
              <p:sp>
                <p:nvSpPr>
                  <p:cNvPr id="1052" name="Freeform 26">
                    <a:extLst>
                      <a:ext uri="{FF2B5EF4-FFF2-40B4-BE49-F238E27FC236}">
                        <a16:creationId xmlns:a16="http://schemas.microsoft.com/office/drawing/2014/main" id="{2DE33C99-1D42-436A-A01B-B26D017613CA}"/>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53" name="Freeform 27">
                    <a:extLst>
                      <a:ext uri="{FF2B5EF4-FFF2-40B4-BE49-F238E27FC236}">
                        <a16:creationId xmlns:a16="http://schemas.microsoft.com/office/drawing/2014/main" id="{081F5EF9-4125-4903-9113-6AE8FB8359ED}"/>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54" name="Freeform 28">
                    <a:extLst>
                      <a:ext uri="{FF2B5EF4-FFF2-40B4-BE49-F238E27FC236}">
                        <a16:creationId xmlns:a16="http://schemas.microsoft.com/office/drawing/2014/main" id="{B34FED1E-DAB3-463E-BCF6-8D8651222C38}"/>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55" name="Freeform 29">
                    <a:extLst>
                      <a:ext uri="{FF2B5EF4-FFF2-40B4-BE49-F238E27FC236}">
                        <a16:creationId xmlns:a16="http://schemas.microsoft.com/office/drawing/2014/main" id="{1CC60EC4-7E50-4328-99B9-1BB4E7FCFFE3}"/>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sp>
                <p:nvSpPr>
                  <p:cNvPr id="1056" name="Freeform 30">
                    <a:extLst>
                      <a:ext uri="{FF2B5EF4-FFF2-40B4-BE49-F238E27FC236}">
                        <a16:creationId xmlns:a16="http://schemas.microsoft.com/office/drawing/2014/main" id="{7E02EB60-8F39-4BA8-A8F0-43647A0DD3AE}"/>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ndParaRPr>
                  </a:p>
                </p:txBody>
              </p:sp>
            </p:grpSp>
          </p:grpSp>
          <p:pic>
            <p:nvPicPr>
              <p:cNvPr id="1035" name="Picture 171">
                <a:extLst>
                  <a:ext uri="{FF2B5EF4-FFF2-40B4-BE49-F238E27FC236}">
                    <a16:creationId xmlns:a16="http://schemas.microsoft.com/office/drawing/2014/main" id="{26D8C66B-E22E-4CAF-A24E-9341F0868F0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Graphic 1035">
                <a:extLst>
                  <a:ext uri="{FF2B5EF4-FFF2-40B4-BE49-F238E27FC236}">
                    <a16:creationId xmlns:a16="http://schemas.microsoft.com/office/drawing/2014/main" id="{C9E21CD7-D081-40E8-8E42-C43388D597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29025" y="1992859"/>
                <a:ext cx="124976" cy="124976"/>
              </a:xfrm>
              <a:prstGeom prst="rect">
                <a:avLst/>
              </a:prstGeom>
            </p:spPr>
          </p:pic>
          <p:pic>
            <p:nvPicPr>
              <p:cNvPr id="1037" name="Graphic 1036">
                <a:extLst>
                  <a:ext uri="{FF2B5EF4-FFF2-40B4-BE49-F238E27FC236}">
                    <a16:creationId xmlns:a16="http://schemas.microsoft.com/office/drawing/2014/main" id="{A6CA3A7A-B8F9-43CD-B6B9-5B833F26DB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40401" y="1992859"/>
                <a:ext cx="124976" cy="124976"/>
              </a:xfrm>
              <a:prstGeom prst="rect">
                <a:avLst/>
              </a:prstGeom>
            </p:spPr>
          </p:pic>
          <p:grpSp>
            <p:nvGrpSpPr>
              <p:cNvPr id="1038" name="Group 1037">
                <a:extLst>
                  <a:ext uri="{FF2B5EF4-FFF2-40B4-BE49-F238E27FC236}">
                    <a16:creationId xmlns:a16="http://schemas.microsoft.com/office/drawing/2014/main" id="{FB98B1EC-C28D-4B2B-B731-9E6B501C0B30}"/>
                  </a:ext>
                </a:extLst>
              </p:cNvPr>
              <p:cNvGrpSpPr/>
              <p:nvPr/>
            </p:nvGrpSpPr>
            <p:grpSpPr>
              <a:xfrm>
                <a:off x="6011428" y="2035990"/>
                <a:ext cx="159798" cy="38716"/>
                <a:chOff x="9779309" y="3865093"/>
                <a:chExt cx="161337" cy="39088"/>
              </a:xfrm>
            </p:grpSpPr>
            <p:sp>
              <p:nvSpPr>
                <p:cNvPr id="1047" name="Oval 1046">
                  <a:extLst>
                    <a:ext uri="{FF2B5EF4-FFF2-40B4-BE49-F238E27FC236}">
                      <a16:creationId xmlns:a16="http://schemas.microsoft.com/office/drawing/2014/main" id="{BE736F2D-2B89-4E79-AC2B-FB69716DF597}"/>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48" name="Oval 1047">
                  <a:extLst>
                    <a:ext uri="{FF2B5EF4-FFF2-40B4-BE49-F238E27FC236}">
                      <a16:creationId xmlns:a16="http://schemas.microsoft.com/office/drawing/2014/main" id="{87B79C20-1576-433E-943D-FD7960D1884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49" name="Oval 1048">
                  <a:extLst>
                    <a:ext uri="{FF2B5EF4-FFF2-40B4-BE49-F238E27FC236}">
                      <a16:creationId xmlns:a16="http://schemas.microsoft.com/office/drawing/2014/main" id="{F4E10076-466C-4F60-A993-ABBA12CA2405}"/>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039" name="Group 1038">
                <a:extLst>
                  <a:ext uri="{FF2B5EF4-FFF2-40B4-BE49-F238E27FC236}">
                    <a16:creationId xmlns:a16="http://schemas.microsoft.com/office/drawing/2014/main" id="{96B86ECC-0AED-4A86-AD61-F01E827792CC}"/>
                  </a:ext>
                </a:extLst>
              </p:cNvPr>
              <p:cNvGrpSpPr/>
              <p:nvPr/>
            </p:nvGrpSpPr>
            <p:grpSpPr>
              <a:xfrm>
                <a:off x="5717649" y="1934179"/>
                <a:ext cx="230190" cy="230190"/>
                <a:chOff x="9273516" y="3238279"/>
                <a:chExt cx="914400" cy="914400"/>
              </a:xfrm>
            </p:grpSpPr>
            <p:pic>
              <p:nvPicPr>
                <p:cNvPr id="1045" name="Graphic 1044" descr="Cloud">
                  <a:extLst>
                    <a:ext uri="{FF2B5EF4-FFF2-40B4-BE49-F238E27FC236}">
                      <a16:creationId xmlns:a16="http://schemas.microsoft.com/office/drawing/2014/main" id="{6803C115-8471-4C6E-9730-224F19B3D2A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73516" y="3238279"/>
                  <a:ext cx="914400" cy="914400"/>
                </a:xfrm>
                <a:prstGeom prst="rect">
                  <a:avLst/>
                </a:prstGeom>
              </p:spPr>
            </p:pic>
            <p:sp>
              <p:nvSpPr>
                <p:cNvPr id="1046" name="TextBox 1045">
                  <a:extLst>
                    <a:ext uri="{FF2B5EF4-FFF2-40B4-BE49-F238E27FC236}">
                      <a16:creationId xmlns:a16="http://schemas.microsoft.com/office/drawing/2014/main" id="{C7D2D758-2233-4E99-8EC2-FF3FD0A697E6}"/>
                    </a:ext>
                  </a:extLst>
                </p:cNvPr>
                <p:cNvSpPr txBox="1"/>
                <p:nvPr/>
              </p:nvSpPr>
              <p:spPr>
                <a:xfrm>
                  <a:off x="9534803" y="3556496"/>
                  <a:ext cx="391024" cy="399367"/>
                </a:xfrm>
                <a:prstGeom prst="rect">
                  <a:avLst/>
                </a:prstGeom>
                <a:noFill/>
              </p:spPr>
              <p:txBody>
                <a:bodyPr wrap="none" lIns="0" tIns="0" rIns="0" bIns="0"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700" b="0" i="0" u="none" strike="noStrike" kern="0" cap="none" spc="0" normalizeH="0" baseline="0" noProof="0">
                      <a:ln>
                        <a:noFill/>
                      </a:ln>
                      <a:solidFill>
                        <a:srgbClr val="FFFFFF"/>
                      </a:solidFill>
                      <a:effectLst/>
                      <a:uLnTx/>
                      <a:uFillTx/>
                      <a:latin typeface="Verdana Pro Cond" panose="020B0604020202020204" pitchFamily="34" charset="0"/>
                      <a:cs typeface="Segoe UI Semibold" panose="020B0702040204020203" pitchFamily="34" charset="0"/>
                    </a:rPr>
                    <a:t>S</a:t>
                  </a:r>
                  <a:r>
                    <a:rPr kumimoji="0" lang="en-US" sz="700" b="0" i="0" u="none" strike="noStrike" kern="0" cap="none" spc="0" normalizeH="0" baseline="0" noProof="0">
                      <a:ln>
                        <a:noFill/>
                      </a:ln>
                      <a:solidFill>
                        <a:srgbClr val="FFFFFF"/>
                      </a:solidFill>
                      <a:effectLst/>
                      <a:uLnTx/>
                      <a:uFillTx/>
                      <a:latin typeface="Verdana Pro Cond Light" panose="020B0604020202020204" pitchFamily="34" charset="0"/>
                    </a:rPr>
                    <a:t>3</a:t>
                  </a:r>
                </a:p>
              </p:txBody>
            </p:sp>
          </p:grpSp>
          <p:pic>
            <p:nvPicPr>
              <p:cNvPr id="1040" name="Picture 1039" descr="Graphical user interface, application, icon&#10;&#10;Description automatically generated">
                <a:extLst>
                  <a:ext uri="{FF2B5EF4-FFF2-40B4-BE49-F238E27FC236}">
                    <a16:creationId xmlns:a16="http://schemas.microsoft.com/office/drawing/2014/main" id="{264810F5-B65D-4B10-BDE9-70E55BE14F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1041" name="Picture 1040" descr="A picture containing icon&#10;&#10;Description automatically generated">
                <a:extLst>
                  <a:ext uri="{FF2B5EF4-FFF2-40B4-BE49-F238E27FC236}">
                    <a16:creationId xmlns:a16="http://schemas.microsoft.com/office/drawing/2014/main" id="{5CF07506-C759-41C8-B138-D9F718D812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1042" name="Picture 1041" descr="Icon&#10;&#10;Description automatically generated">
                <a:extLst>
                  <a:ext uri="{FF2B5EF4-FFF2-40B4-BE49-F238E27FC236}">
                    <a16:creationId xmlns:a16="http://schemas.microsoft.com/office/drawing/2014/main" id="{D744E316-EECD-49A0-B5DD-E40650CE9D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1043" name="Picture 1042" descr="Graphical user interface, icon&#10;&#10;Description automatically generated">
                <a:extLst>
                  <a:ext uri="{FF2B5EF4-FFF2-40B4-BE49-F238E27FC236}">
                    <a16:creationId xmlns:a16="http://schemas.microsoft.com/office/drawing/2014/main" id="{ACB9A3BD-71E8-404E-87BD-EEA2DD1BFC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1044" name="Picture 1043" descr="Graphical user interface, application&#10;&#10;Description automatically generated">
                <a:extLst>
                  <a:ext uri="{FF2B5EF4-FFF2-40B4-BE49-F238E27FC236}">
                    <a16:creationId xmlns:a16="http://schemas.microsoft.com/office/drawing/2014/main" id="{81DA1E4F-C16F-4449-8D94-D2BC3A7DA36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1064" name="Group 1063">
            <a:extLst>
              <a:ext uri="{FF2B5EF4-FFF2-40B4-BE49-F238E27FC236}">
                <a16:creationId xmlns:a16="http://schemas.microsoft.com/office/drawing/2014/main" id="{48C2DA8F-0FB2-41C6-BC22-0D729B0EA0D7}"/>
              </a:ext>
            </a:extLst>
          </p:cNvPr>
          <p:cNvGrpSpPr/>
          <p:nvPr/>
        </p:nvGrpSpPr>
        <p:grpSpPr>
          <a:xfrm>
            <a:off x="10319876" y="1363999"/>
            <a:ext cx="1671182" cy="3899520"/>
            <a:chOff x="10319876" y="1363999"/>
            <a:chExt cx="1671182" cy="3899520"/>
          </a:xfrm>
        </p:grpSpPr>
        <p:sp>
          <p:nvSpPr>
            <p:cNvPr id="1065" name="Rectangle 1064">
              <a:extLst>
                <a:ext uri="{FF2B5EF4-FFF2-40B4-BE49-F238E27FC236}">
                  <a16:creationId xmlns:a16="http://schemas.microsoft.com/office/drawing/2014/main" id="{4C91FE88-C442-4AE1-A192-1B0D8DD7DDCC}"/>
                </a:ext>
              </a:extLst>
            </p:cNvPr>
            <p:cNvSpPr/>
            <p:nvPr/>
          </p:nvSpPr>
          <p:spPr bwMode="auto">
            <a:xfrm>
              <a:off x="10322474" y="1363999"/>
              <a:ext cx="1653579" cy="389952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C9634009-01B6-4D89-9328-988A871F078D}"/>
                </a:ext>
              </a:extLst>
            </p:cNvPr>
            <p:cNvSpPr/>
            <p:nvPr/>
          </p:nvSpPr>
          <p:spPr>
            <a:xfrm>
              <a:off x="10319876" y="1363999"/>
              <a:ext cx="1671182" cy="257763"/>
            </a:xfrm>
            <a:prstGeom prst="rect">
              <a:avLst/>
            </a:prstGeom>
            <a:solidFill>
              <a:srgbClr val="5C2D91"/>
            </a:solidFill>
          </p:spPr>
          <p:txBody>
            <a:bodyPr wrap="square" t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Identity &amp; Access</a:t>
              </a:r>
            </a:p>
          </p:txBody>
        </p:sp>
      </p:grpSp>
      <p:grpSp>
        <p:nvGrpSpPr>
          <p:cNvPr id="1067" name="Group 1066">
            <a:extLst>
              <a:ext uri="{FF2B5EF4-FFF2-40B4-BE49-F238E27FC236}">
                <a16:creationId xmlns:a16="http://schemas.microsoft.com/office/drawing/2014/main" id="{69225207-DF95-4452-8387-EA2C68D96EC6}"/>
              </a:ext>
            </a:extLst>
          </p:cNvPr>
          <p:cNvGrpSpPr/>
          <p:nvPr/>
        </p:nvGrpSpPr>
        <p:grpSpPr>
          <a:xfrm>
            <a:off x="10331848" y="2221179"/>
            <a:ext cx="1637112" cy="2682534"/>
            <a:chOff x="10331848" y="2221179"/>
            <a:chExt cx="1637112" cy="2682534"/>
          </a:xfrm>
        </p:grpSpPr>
        <p:grpSp>
          <p:nvGrpSpPr>
            <p:cNvPr id="1068" name="Group 1067">
              <a:extLst>
                <a:ext uri="{FF2B5EF4-FFF2-40B4-BE49-F238E27FC236}">
                  <a16:creationId xmlns:a16="http://schemas.microsoft.com/office/drawing/2014/main" id="{8CD703A7-7B87-4087-A2FD-BB26AD0E37C3}"/>
                </a:ext>
              </a:extLst>
            </p:cNvPr>
            <p:cNvGrpSpPr/>
            <p:nvPr/>
          </p:nvGrpSpPr>
          <p:grpSpPr>
            <a:xfrm>
              <a:off x="10331848" y="2221179"/>
              <a:ext cx="1637112" cy="2682534"/>
              <a:chOff x="10331848" y="2221179"/>
              <a:chExt cx="1637112" cy="2682534"/>
            </a:xfrm>
          </p:grpSpPr>
          <p:sp>
            <p:nvSpPr>
              <p:cNvPr id="1070" name="Rectangle 1069">
                <a:hlinkClick r:id="rId23"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1F75943D-B304-4111-843A-74ED41CA1301}"/>
                  </a:ext>
                </a:extLst>
              </p:cNvPr>
              <p:cNvSpPr/>
              <p:nvPr/>
            </p:nvSpPr>
            <p:spPr>
              <a:xfrm>
                <a:off x="10373802" y="2221179"/>
                <a:ext cx="1595158" cy="332413"/>
              </a:xfrm>
              <a:prstGeom prst="rect">
                <a:avLst/>
              </a:prstGeom>
              <a:solidFill>
                <a:srgbClr val="FFFFFF"/>
              </a:solidFill>
              <a:ln w="14224" cap="flat" cmpd="sng" algn="ctr">
                <a:noFill/>
                <a:prstDash val="solid"/>
              </a:ln>
              <a:effectLst/>
            </p:spPr>
            <p:txBody>
              <a:bodyPr lIns="27432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Active Directory</a:t>
                </a:r>
              </a:p>
            </p:txBody>
          </p:sp>
          <p:cxnSp>
            <p:nvCxnSpPr>
              <p:cNvPr id="1071" name="Straight Connector 1070">
                <a:extLst>
                  <a:ext uri="{FF2B5EF4-FFF2-40B4-BE49-F238E27FC236}">
                    <a16:creationId xmlns:a16="http://schemas.microsoft.com/office/drawing/2014/main" id="{D33C7174-3832-448B-A9A5-32681BEB2D71}"/>
                  </a:ext>
                </a:extLst>
              </p:cNvPr>
              <p:cNvCxnSpPr>
                <a:cxnSpLocks/>
              </p:cNvCxnSpPr>
              <p:nvPr/>
            </p:nvCxnSpPr>
            <p:spPr>
              <a:xfrm>
                <a:off x="10436665" y="2383742"/>
                <a:ext cx="0" cy="2125904"/>
              </a:xfrm>
              <a:prstGeom prst="line">
                <a:avLst/>
              </a:prstGeom>
              <a:noFill/>
              <a:ln w="28575" cap="flat" cmpd="sng" algn="ctr">
                <a:solidFill>
                  <a:srgbClr val="5C2D91"/>
                </a:solidFill>
                <a:prstDash val="solid"/>
                <a:headEnd type="none"/>
                <a:tailEnd type="none"/>
              </a:ln>
              <a:effectLst/>
            </p:spPr>
          </p:cxnSp>
          <p:sp>
            <p:nvSpPr>
              <p:cNvPr id="1072" name="Rectangle 1071">
                <a:extLst>
                  <a:ext uri="{FF2B5EF4-FFF2-40B4-BE49-F238E27FC236}">
                    <a16:creationId xmlns:a16="http://schemas.microsoft.com/office/drawing/2014/main" id="{C57B423E-9A20-40B6-8F24-6096FF42B29D}"/>
                  </a:ext>
                </a:extLst>
              </p:cNvPr>
              <p:cNvSpPr/>
              <p:nvPr/>
            </p:nvSpPr>
            <p:spPr>
              <a:xfrm>
                <a:off x="10373803" y="4672881"/>
                <a:ext cx="1491540"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Active Directory</a:t>
                </a:r>
              </a:p>
            </p:txBody>
          </p:sp>
          <p:pic>
            <p:nvPicPr>
              <p:cNvPr id="1073" name="Picture 1072">
                <a:extLst>
                  <a:ext uri="{FF2B5EF4-FFF2-40B4-BE49-F238E27FC236}">
                    <a16:creationId xmlns:a16="http://schemas.microsoft.com/office/drawing/2014/main" id="{3AE17937-E992-4FC8-966D-CB21E6A609AA}"/>
                  </a:ext>
                </a:extLst>
              </p:cNvPr>
              <p:cNvPicPr>
                <a:picLocks noChangeAspect="1"/>
              </p:cNvPicPr>
              <p:nvPr/>
            </p:nvPicPr>
            <p:blipFill>
              <a:blip r:embed="rId24">
                <a:biLevel thresh="25000"/>
              </a:blip>
              <a:stretch>
                <a:fillRect/>
              </a:stretch>
            </p:blipFill>
            <p:spPr>
              <a:xfrm>
                <a:off x="10331848" y="2244326"/>
                <a:ext cx="278831" cy="278832"/>
              </a:xfrm>
              <a:prstGeom prst="rect">
                <a:avLst/>
              </a:prstGeom>
            </p:spPr>
          </p:pic>
          <p:pic>
            <p:nvPicPr>
              <p:cNvPr id="1074" name="Picture 1073">
                <a:extLst>
                  <a:ext uri="{FF2B5EF4-FFF2-40B4-BE49-F238E27FC236}">
                    <a16:creationId xmlns:a16="http://schemas.microsoft.com/office/drawing/2014/main" id="{5398D91C-F2E4-45DC-8F02-AC5EE8B3ECC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pic>
          <p:nvPicPr>
            <p:cNvPr id="1069" name="Graphic 1068">
              <a:extLst>
                <a:ext uri="{FF2B5EF4-FFF2-40B4-BE49-F238E27FC236}">
                  <a16:creationId xmlns:a16="http://schemas.microsoft.com/office/drawing/2014/main" id="{8EB1E346-8E22-451D-88CA-58C9086D6CD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56756" y="2248268"/>
              <a:ext cx="257470" cy="257470"/>
            </a:xfrm>
            <a:prstGeom prst="rect">
              <a:avLst/>
            </a:prstGeom>
          </p:spPr>
        </p:pic>
      </p:grpSp>
      <p:grpSp>
        <p:nvGrpSpPr>
          <p:cNvPr id="1075" name="Group 1074">
            <a:extLst>
              <a:ext uri="{FF2B5EF4-FFF2-40B4-BE49-F238E27FC236}">
                <a16:creationId xmlns:a16="http://schemas.microsoft.com/office/drawing/2014/main" id="{C3B2B637-43BC-469A-B825-A579B7E96AF3}"/>
              </a:ext>
            </a:extLst>
          </p:cNvPr>
          <p:cNvGrpSpPr/>
          <p:nvPr/>
        </p:nvGrpSpPr>
        <p:grpSpPr>
          <a:xfrm>
            <a:off x="2048164" y="5486332"/>
            <a:ext cx="3281298" cy="915273"/>
            <a:chOff x="2048164" y="5486332"/>
            <a:chExt cx="3281298" cy="915273"/>
          </a:xfrm>
        </p:grpSpPr>
        <p:sp>
          <p:nvSpPr>
            <p:cNvPr id="1076" name="Rectangle 1075">
              <a:extLst>
                <a:ext uri="{FF2B5EF4-FFF2-40B4-BE49-F238E27FC236}">
                  <a16:creationId xmlns:a16="http://schemas.microsoft.com/office/drawing/2014/main" id="{5EB8908A-A2DA-4802-B740-27145517CE09}"/>
                </a:ext>
              </a:extLst>
            </p:cNvPr>
            <p:cNvSpPr/>
            <p:nvPr/>
          </p:nvSpPr>
          <p:spPr bwMode="auto">
            <a:xfrm>
              <a:off x="2048164" y="5517055"/>
              <a:ext cx="3280859" cy="884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77" name="Group 1076">
              <a:extLst>
                <a:ext uri="{FF2B5EF4-FFF2-40B4-BE49-F238E27FC236}">
                  <a16:creationId xmlns:a16="http://schemas.microsoft.com/office/drawing/2014/main" id="{206A7852-E0E2-4CD8-96D5-121B45FFBDD2}"/>
                </a:ext>
              </a:extLst>
            </p:cNvPr>
            <p:cNvGrpSpPr/>
            <p:nvPr/>
          </p:nvGrpSpPr>
          <p:grpSpPr>
            <a:xfrm>
              <a:off x="2048603" y="5486332"/>
              <a:ext cx="3280859" cy="257763"/>
              <a:chOff x="2048166" y="5509238"/>
              <a:chExt cx="3280859" cy="257763"/>
            </a:xfrm>
          </p:grpSpPr>
          <p:grpSp>
            <p:nvGrpSpPr>
              <p:cNvPr id="1078" name="Group 1077">
                <a:extLst>
                  <a:ext uri="{FF2B5EF4-FFF2-40B4-BE49-F238E27FC236}">
                    <a16:creationId xmlns:a16="http://schemas.microsoft.com/office/drawing/2014/main" id="{36A9DB1F-6272-4DA6-B94C-461EBDDFB247}"/>
                  </a:ext>
                </a:extLst>
              </p:cNvPr>
              <p:cNvGrpSpPr/>
              <p:nvPr/>
            </p:nvGrpSpPr>
            <p:grpSpPr>
              <a:xfrm>
                <a:off x="2048166" y="5509238"/>
                <a:ext cx="3280859" cy="257763"/>
                <a:chOff x="2048165" y="5509238"/>
                <a:chExt cx="3030897" cy="257763"/>
              </a:xfrm>
            </p:grpSpPr>
            <p:sp>
              <p:nvSpPr>
                <p:cNvPr id="1080" name="Rectangle 1079">
                  <a:extLst>
                    <a:ext uri="{FF2B5EF4-FFF2-40B4-BE49-F238E27FC236}">
                      <a16:creationId xmlns:a16="http://schemas.microsoft.com/office/drawing/2014/main" id="{E706E348-FCC5-40B7-B28D-D8C773A07709}"/>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IoT and Operational Technology (OT)</a:t>
                  </a:r>
                </a:p>
              </p:txBody>
            </p:sp>
            <p:sp>
              <p:nvSpPr>
                <p:cNvPr id="1081" name="IoT">
                  <a:extLst>
                    <a:ext uri="{FF2B5EF4-FFF2-40B4-BE49-F238E27FC236}">
                      <a16:creationId xmlns:a16="http://schemas.microsoft.com/office/drawing/2014/main" id="{5BFAE30D-0141-401C-8E2B-BF94BA60B5BB}"/>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079" name="Graphic 1078" descr="Factory">
                <a:extLst>
                  <a:ext uri="{FF2B5EF4-FFF2-40B4-BE49-F238E27FC236}">
                    <a16:creationId xmlns:a16="http://schemas.microsoft.com/office/drawing/2014/main" id="{348681E3-1A4C-4268-A676-67FFB36673C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18255" y="5522475"/>
                <a:ext cx="207466" cy="207466"/>
              </a:xfrm>
              <a:prstGeom prst="rect">
                <a:avLst/>
              </a:prstGeom>
            </p:spPr>
          </p:pic>
        </p:grpSp>
      </p:grpSp>
      <p:grpSp>
        <p:nvGrpSpPr>
          <p:cNvPr id="1082" name="Group 1081">
            <a:extLst>
              <a:ext uri="{FF2B5EF4-FFF2-40B4-BE49-F238E27FC236}">
                <a16:creationId xmlns:a16="http://schemas.microsoft.com/office/drawing/2014/main" id="{9FAF0CCF-32E7-4796-8EE3-9915C6F734CE}"/>
              </a:ext>
            </a:extLst>
          </p:cNvPr>
          <p:cNvGrpSpPr/>
          <p:nvPr/>
        </p:nvGrpSpPr>
        <p:grpSpPr>
          <a:xfrm>
            <a:off x="8304730" y="5464837"/>
            <a:ext cx="3599041" cy="641432"/>
            <a:chOff x="8304730" y="5418388"/>
            <a:chExt cx="3599041" cy="641432"/>
          </a:xfrm>
        </p:grpSpPr>
        <p:sp>
          <p:nvSpPr>
            <p:cNvPr id="1083" name="Rectangle 1082">
              <a:extLst>
                <a:ext uri="{FF2B5EF4-FFF2-40B4-BE49-F238E27FC236}">
                  <a16:creationId xmlns:a16="http://schemas.microsoft.com/office/drawing/2014/main" id="{2716D9DC-C455-4817-B6CB-F98E01DA4617}"/>
                </a:ext>
              </a:extLst>
            </p:cNvPr>
            <p:cNvSpPr/>
            <p:nvPr/>
          </p:nvSpPr>
          <p:spPr bwMode="auto">
            <a:xfrm>
              <a:off x="8307885" y="5420073"/>
              <a:ext cx="3595886" cy="63974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4" name="Rectangle 1083">
              <a:extLst>
                <a:ext uri="{FF2B5EF4-FFF2-40B4-BE49-F238E27FC236}">
                  <a16:creationId xmlns:a16="http://schemas.microsoft.com/office/drawing/2014/main" id="{CAB62631-CFF7-4CCD-B057-9ECF359AB53D}"/>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People Security</a:t>
              </a:r>
            </a:p>
          </p:txBody>
        </p:sp>
      </p:grpSp>
      <p:grpSp>
        <p:nvGrpSpPr>
          <p:cNvPr id="1085" name="Group 1084">
            <a:extLst>
              <a:ext uri="{FF2B5EF4-FFF2-40B4-BE49-F238E27FC236}">
                <a16:creationId xmlns:a16="http://schemas.microsoft.com/office/drawing/2014/main" id="{090D5981-12ED-4645-B108-D2E0FBD9BD95}"/>
              </a:ext>
            </a:extLst>
          </p:cNvPr>
          <p:cNvGrpSpPr/>
          <p:nvPr/>
        </p:nvGrpSpPr>
        <p:grpSpPr>
          <a:xfrm>
            <a:off x="8422632" y="103218"/>
            <a:ext cx="3580398" cy="1509440"/>
            <a:chOff x="8422632" y="103218"/>
            <a:chExt cx="3580398" cy="1509440"/>
          </a:xfrm>
        </p:grpSpPr>
        <p:sp>
          <p:nvSpPr>
            <p:cNvPr id="1086" name="L-Shape 1085">
              <a:extLst>
                <a:ext uri="{FF2B5EF4-FFF2-40B4-BE49-F238E27FC236}">
                  <a16:creationId xmlns:a16="http://schemas.microsoft.com/office/drawing/2014/main" id="{9C61C6C3-3BD3-4A8B-A862-E6EAE9B874E5}"/>
                </a:ext>
              </a:extLst>
            </p:cNvPr>
            <p:cNvSpPr/>
            <p:nvPr/>
          </p:nvSpPr>
          <p:spPr bwMode="auto">
            <a:xfrm rot="10800000" flipH="1">
              <a:off x="8434185" y="149878"/>
              <a:ext cx="3562833" cy="1462780"/>
            </a:xfrm>
            <a:prstGeom prst="corner">
              <a:avLst>
                <a:gd name="adj1" fmla="val 66280"/>
                <a:gd name="adj2" fmla="val 112383"/>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87" name="Rectangle 1086">
              <a:extLst>
                <a:ext uri="{FF2B5EF4-FFF2-40B4-BE49-F238E27FC236}">
                  <a16:creationId xmlns:a16="http://schemas.microsoft.com/office/drawing/2014/main" id="{49EDDDCC-EC96-4396-BE2E-9EC17A7DF181}"/>
                </a:ext>
              </a:extLst>
            </p:cNvPr>
            <p:cNvSpPr/>
            <p:nvPr/>
          </p:nvSpPr>
          <p:spPr>
            <a:xfrm>
              <a:off x="8422632" y="103218"/>
              <a:ext cx="3580398" cy="257763"/>
            </a:xfrm>
            <a:prstGeom prst="rect">
              <a:avLst/>
            </a:prstGeom>
            <a:solidFill>
              <a:srgbClr val="FFFFFF">
                <a:lumMod val="50000"/>
              </a:srgbClr>
            </a:solidFill>
          </p:spPr>
          <p:txBody>
            <a:bodyPr wrap="square"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Software as a Service (SaaS)</a:t>
              </a:r>
            </a:p>
          </p:txBody>
        </p:sp>
        <p:grpSp>
          <p:nvGrpSpPr>
            <p:cNvPr id="1088" name="Group 1087">
              <a:extLst>
                <a:ext uri="{FF2B5EF4-FFF2-40B4-BE49-F238E27FC236}">
                  <a16:creationId xmlns:a16="http://schemas.microsoft.com/office/drawing/2014/main" id="{A409E8A8-3254-4414-91E1-E8C600954480}"/>
                </a:ext>
              </a:extLst>
            </p:cNvPr>
            <p:cNvGrpSpPr/>
            <p:nvPr/>
          </p:nvGrpSpPr>
          <p:grpSpPr>
            <a:xfrm>
              <a:off x="10189957" y="467296"/>
              <a:ext cx="1601571" cy="487883"/>
              <a:chOff x="10189957" y="467296"/>
              <a:chExt cx="1601571" cy="487883"/>
            </a:xfrm>
          </p:grpSpPr>
          <p:sp>
            <p:nvSpPr>
              <p:cNvPr id="1089" name="Rectangle 1088">
                <a:extLst>
                  <a:ext uri="{FF2B5EF4-FFF2-40B4-BE49-F238E27FC236}">
                    <a16:creationId xmlns:a16="http://schemas.microsoft.com/office/drawing/2014/main" id="{4C854217-4103-4CD3-A0B6-CFE1DBB8FF47}"/>
                  </a:ext>
                </a:extLst>
              </p:cNvPr>
              <p:cNvSpPr/>
              <p:nvPr/>
            </p:nvSpPr>
            <p:spPr bwMode="auto">
              <a:xfrm>
                <a:off x="10451135" y="775878"/>
                <a:ext cx="77668" cy="8202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0" name="Picture 1089">
                <a:extLst>
                  <a:ext uri="{FF2B5EF4-FFF2-40B4-BE49-F238E27FC236}">
                    <a16:creationId xmlns:a16="http://schemas.microsoft.com/office/drawing/2014/main" id="{C09EF62F-D6A7-416E-96D3-3E2D0BED979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rgbClr val="FFFFFF"/>
              </a:solidFill>
            </p:spPr>
          </p:pic>
          <p:pic>
            <p:nvPicPr>
              <p:cNvPr id="1091" name="Picture 1090">
                <a:extLst>
                  <a:ext uri="{FF2B5EF4-FFF2-40B4-BE49-F238E27FC236}">
                    <a16:creationId xmlns:a16="http://schemas.microsoft.com/office/drawing/2014/main" id="{17FEA5FC-B670-47E5-8B54-580DF02CCC4F}"/>
                  </a:ext>
                </a:extLst>
              </p:cNvPr>
              <p:cNvPicPr>
                <a:picLocks noChangeAspect="1"/>
              </p:cNvPicPr>
              <p:nvPr/>
            </p:nvPicPr>
            <p:blipFill rotWithShape="1">
              <a:blip r:embed="rId31">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1092" name="Group 1091">
                <a:extLst>
                  <a:ext uri="{FF2B5EF4-FFF2-40B4-BE49-F238E27FC236}">
                    <a16:creationId xmlns:a16="http://schemas.microsoft.com/office/drawing/2014/main" id="{88EF1736-9E9A-477D-8F5E-49FB7113E709}"/>
                  </a:ext>
                </a:extLst>
              </p:cNvPr>
              <p:cNvGrpSpPr/>
              <p:nvPr/>
            </p:nvGrpSpPr>
            <p:grpSpPr>
              <a:xfrm>
                <a:off x="10442549" y="474875"/>
                <a:ext cx="1348979" cy="480304"/>
                <a:chOff x="10221036" y="3089761"/>
                <a:chExt cx="1816116" cy="646631"/>
              </a:xfrm>
            </p:grpSpPr>
            <p:pic>
              <p:nvPicPr>
                <p:cNvPr id="1093" name="Picture 1092">
                  <a:extLst>
                    <a:ext uri="{FF2B5EF4-FFF2-40B4-BE49-F238E27FC236}">
                      <a16:creationId xmlns:a16="http://schemas.microsoft.com/office/drawing/2014/main" id="{80A48523-CB97-47F9-9144-79745154F7D8}"/>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1094" name="Picture 1093">
                  <a:extLst>
                    <a:ext uri="{FF2B5EF4-FFF2-40B4-BE49-F238E27FC236}">
                      <a16:creationId xmlns:a16="http://schemas.microsoft.com/office/drawing/2014/main" id="{FA199FBA-C21A-4DE1-AE5D-6E9EF2D4C82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1095" name="Picture 1094">
                  <a:extLst>
                    <a:ext uri="{FF2B5EF4-FFF2-40B4-BE49-F238E27FC236}">
                      <a16:creationId xmlns:a16="http://schemas.microsoft.com/office/drawing/2014/main" id="{A944D6F2-7EB8-4C0B-92F8-6267FE2247BF}"/>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1096" name="Picture 1095">
                  <a:extLst>
                    <a:ext uri="{FF2B5EF4-FFF2-40B4-BE49-F238E27FC236}">
                      <a16:creationId xmlns:a16="http://schemas.microsoft.com/office/drawing/2014/main" id="{707A27BA-59F3-4C3B-8FC6-684082AA5DC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1097" name="Group 1096">
                  <a:extLst>
                    <a:ext uri="{FF2B5EF4-FFF2-40B4-BE49-F238E27FC236}">
                      <a16:creationId xmlns:a16="http://schemas.microsoft.com/office/drawing/2014/main" id="{4EFAC3FB-9DCB-460C-83AF-FA99E2C3A5EF}"/>
                    </a:ext>
                  </a:extLst>
                </p:cNvPr>
                <p:cNvGrpSpPr/>
                <p:nvPr/>
              </p:nvGrpSpPr>
              <p:grpSpPr>
                <a:xfrm>
                  <a:off x="11440274" y="3532128"/>
                  <a:ext cx="172207" cy="39750"/>
                  <a:chOff x="2347623" y="628659"/>
                  <a:chExt cx="412253" cy="115311"/>
                </a:xfrm>
                <a:solidFill>
                  <a:srgbClr val="000000">
                    <a:lumMod val="65000"/>
                    <a:lumOff val="35000"/>
                  </a:srgbClr>
                </a:solidFill>
              </p:grpSpPr>
              <p:sp>
                <p:nvSpPr>
                  <p:cNvPr id="1101" name="Oval 1100">
                    <a:extLst>
                      <a:ext uri="{FF2B5EF4-FFF2-40B4-BE49-F238E27FC236}">
                        <a16:creationId xmlns:a16="http://schemas.microsoft.com/office/drawing/2014/main" id="{A8225E80-3294-4A62-A82D-572BD606FD62}"/>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2" name="Oval 1101">
                    <a:extLst>
                      <a:ext uri="{FF2B5EF4-FFF2-40B4-BE49-F238E27FC236}">
                        <a16:creationId xmlns:a16="http://schemas.microsoft.com/office/drawing/2014/main" id="{225D6ABA-5E9B-4484-9DAD-98B78FD301EB}"/>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3" name="Oval 1102">
                    <a:extLst>
                      <a:ext uri="{FF2B5EF4-FFF2-40B4-BE49-F238E27FC236}">
                        <a16:creationId xmlns:a16="http://schemas.microsoft.com/office/drawing/2014/main" id="{12AB9FF7-59F9-4DE5-B5A9-2221F07CD038}"/>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1098" name="Picture 1097">
                  <a:extLst>
                    <a:ext uri="{FF2B5EF4-FFF2-40B4-BE49-F238E27FC236}">
                      <a16:creationId xmlns:a16="http://schemas.microsoft.com/office/drawing/2014/main" id="{5F399F33-EB79-453F-ABF5-F999145B8961}"/>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099" name="Picture 1098">
                  <a:extLst>
                    <a:ext uri="{FF2B5EF4-FFF2-40B4-BE49-F238E27FC236}">
                      <a16:creationId xmlns:a16="http://schemas.microsoft.com/office/drawing/2014/main" id="{9D30BEB8-5C5A-45EE-8C2A-C8EB013ADF58}"/>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00" name="Picture 1099">
                  <a:extLst>
                    <a:ext uri="{FF2B5EF4-FFF2-40B4-BE49-F238E27FC236}">
                      <a16:creationId xmlns:a16="http://schemas.microsoft.com/office/drawing/2014/main" id="{78364C6E-6921-44A1-824B-E8B21AE1F61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1104" name="Group 1103">
            <a:extLst>
              <a:ext uri="{FF2B5EF4-FFF2-40B4-BE49-F238E27FC236}">
                <a16:creationId xmlns:a16="http://schemas.microsoft.com/office/drawing/2014/main" id="{B2CAFCE9-DAE3-4B69-9282-AD7F01D24A62}"/>
              </a:ext>
            </a:extLst>
          </p:cNvPr>
          <p:cNvGrpSpPr/>
          <p:nvPr/>
        </p:nvGrpSpPr>
        <p:grpSpPr>
          <a:xfrm>
            <a:off x="3830820" y="2905602"/>
            <a:ext cx="1293855" cy="2126788"/>
            <a:chOff x="3830820" y="2905602"/>
            <a:chExt cx="1293855" cy="2126788"/>
          </a:xfrm>
        </p:grpSpPr>
        <p:sp>
          <p:nvSpPr>
            <p:cNvPr id="1105" name="Rectangle 1104">
              <a:extLst>
                <a:ext uri="{FF2B5EF4-FFF2-40B4-BE49-F238E27FC236}">
                  <a16:creationId xmlns:a16="http://schemas.microsoft.com/office/drawing/2014/main" id="{79E7CAC5-DBBD-447C-814C-E9A6645757E4}"/>
                </a:ext>
              </a:extLst>
            </p:cNvPr>
            <p:cNvSpPr/>
            <p:nvPr/>
          </p:nvSpPr>
          <p:spPr bwMode="auto">
            <a:xfrm>
              <a:off x="4198753" y="3146703"/>
              <a:ext cx="598169" cy="1885687"/>
            </a:xfrm>
            <a:prstGeom prst="rect">
              <a:avLst/>
            </a:prstGeom>
            <a:solidFill>
              <a:srgbClr val="F8CF5A">
                <a:alpha val="21961"/>
              </a:srgbClr>
            </a:solidFill>
            <a:ln w="9525" cap="flat" cmpd="sng" algn="ctr">
              <a:no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06" name="TextBox 1105">
              <a:extLst>
                <a:ext uri="{FF2B5EF4-FFF2-40B4-BE49-F238E27FC236}">
                  <a16:creationId xmlns:a16="http://schemas.microsoft.com/office/drawing/2014/main" id="{E36C9835-FB7E-430F-BDFE-EDC9A9A77445}"/>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cs typeface="Segoe UI Semibold" panose="020B0702040204020203" pitchFamily="34" charset="0"/>
                </a:rPr>
                <a:t>3rd party IaaS &amp; PaaS</a:t>
              </a:r>
            </a:p>
          </p:txBody>
        </p:sp>
        <p:grpSp>
          <p:nvGrpSpPr>
            <p:cNvPr id="1107" name="Group 1106">
              <a:extLst>
                <a:ext uri="{FF2B5EF4-FFF2-40B4-BE49-F238E27FC236}">
                  <a16:creationId xmlns:a16="http://schemas.microsoft.com/office/drawing/2014/main" id="{58C5586F-A062-494E-9056-31EE357C374F}"/>
                </a:ext>
              </a:extLst>
            </p:cNvPr>
            <p:cNvGrpSpPr/>
            <p:nvPr/>
          </p:nvGrpSpPr>
          <p:grpSpPr>
            <a:xfrm>
              <a:off x="4280352" y="3190391"/>
              <a:ext cx="389408" cy="277495"/>
              <a:chOff x="3627007" y="2775692"/>
              <a:chExt cx="426222" cy="303732"/>
            </a:xfrm>
          </p:grpSpPr>
          <p:pic>
            <p:nvPicPr>
              <p:cNvPr id="1108" name="Picture 1107">
                <a:extLst>
                  <a:ext uri="{FF2B5EF4-FFF2-40B4-BE49-F238E27FC236}">
                    <a16:creationId xmlns:a16="http://schemas.microsoft.com/office/drawing/2014/main" id="{0E334EB7-6EC3-4342-9214-448A1E652CD6}"/>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1109" name="Shape 458">
                <a:extLst>
                  <a:ext uri="{FF2B5EF4-FFF2-40B4-BE49-F238E27FC236}">
                    <a16:creationId xmlns:a16="http://schemas.microsoft.com/office/drawing/2014/main" id="{22CCC780-0C29-4D14-84CA-F9E8036672FC}"/>
                  </a:ext>
                </a:extLst>
              </p:cNvPr>
              <p:cNvPicPr preferRelativeResize="0"/>
              <p:nvPr/>
            </p:nvPicPr>
            <p:blipFill rotWithShape="1">
              <a:blip r:embed="rId40">
                <a:alphaModFix/>
              </a:blip>
              <a:srcRect r="85330"/>
              <a:stretch/>
            </p:blipFill>
            <p:spPr>
              <a:xfrm>
                <a:off x="3627007" y="2891434"/>
                <a:ext cx="216058" cy="187990"/>
              </a:xfrm>
              <a:prstGeom prst="rect">
                <a:avLst/>
              </a:prstGeom>
              <a:noFill/>
              <a:ln>
                <a:noFill/>
              </a:ln>
            </p:spPr>
          </p:pic>
          <p:grpSp>
            <p:nvGrpSpPr>
              <p:cNvPr id="1110" name="Group 1109">
                <a:extLst>
                  <a:ext uri="{FF2B5EF4-FFF2-40B4-BE49-F238E27FC236}">
                    <a16:creationId xmlns:a16="http://schemas.microsoft.com/office/drawing/2014/main" id="{BEA9336C-4DBD-4054-BD8A-2F068C853F20}"/>
                  </a:ext>
                </a:extLst>
              </p:cNvPr>
              <p:cNvGrpSpPr/>
              <p:nvPr/>
            </p:nvGrpSpPr>
            <p:grpSpPr>
              <a:xfrm flipV="1">
                <a:off x="3864561" y="2998636"/>
                <a:ext cx="188668" cy="45719"/>
                <a:chOff x="6660452" y="3094221"/>
                <a:chExt cx="188672" cy="45719"/>
              </a:xfrm>
            </p:grpSpPr>
            <p:sp>
              <p:nvSpPr>
                <p:cNvPr id="1111" name="Oval 1110">
                  <a:extLst>
                    <a:ext uri="{FF2B5EF4-FFF2-40B4-BE49-F238E27FC236}">
                      <a16:creationId xmlns:a16="http://schemas.microsoft.com/office/drawing/2014/main" id="{071F1F03-FB19-4F82-9274-9C7185F0A590}"/>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2" name="Oval 1111">
                  <a:extLst>
                    <a:ext uri="{FF2B5EF4-FFF2-40B4-BE49-F238E27FC236}">
                      <a16:creationId xmlns:a16="http://schemas.microsoft.com/office/drawing/2014/main" id="{FEEEE1BB-02D4-48A4-AF08-42E36051296F}"/>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3" name="Oval 1112">
                  <a:extLst>
                    <a:ext uri="{FF2B5EF4-FFF2-40B4-BE49-F238E27FC236}">
                      <a16:creationId xmlns:a16="http://schemas.microsoft.com/office/drawing/2014/main" id="{514340F1-5028-4077-B711-26B541B6B73F}"/>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114" name="Group 1113">
            <a:extLst>
              <a:ext uri="{FF2B5EF4-FFF2-40B4-BE49-F238E27FC236}">
                <a16:creationId xmlns:a16="http://schemas.microsoft.com/office/drawing/2014/main" id="{9FF1C384-E507-4042-AE79-8A68C29F37AB}"/>
              </a:ext>
            </a:extLst>
          </p:cNvPr>
          <p:cNvGrpSpPr/>
          <p:nvPr/>
        </p:nvGrpSpPr>
        <p:grpSpPr>
          <a:xfrm>
            <a:off x="2354296" y="4340924"/>
            <a:ext cx="5790096" cy="219445"/>
            <a:chOff x="2354296" y="4340924"/>
            <a:chExt cx="5790096" cy="219445"/>
          </a:xfrm>
        </p:grpSpPr>
        <p:sp>
          <p:nvSpPr>
            <p:cNvPr id="1115" name="Rectangle 1114">
              <a:hlinkClick r:id="rId41"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B77BE6F8-95F2-4400-A201-FF1CAFABD821}"/>
                </a:ext>
              </a:extLst>
            </p:cNvPr>
            <p:cNvSpPr/>
            <p:nvPr/>
          </p:nvSpPr>
          <p:spPr>
            <a:xfrm>
              <a:off x="2354296" y="4340924"/>
              <a:ext cx="579009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Arc</a:t>
              </a:r>
            </a:p>
          </p:txBody>
        </p:sp>
        <p:pic>
          <p:nvPicPr>
            <p:cNvPr id="1116" name="Picture 1115">
              <a:extLst>
                <a:ext uri="{FF2B5EF4-FFF2-40B4-BE49-F238E27FC236}">
                  <a16:creationId xmlns:a16="http://schemas.microsoft.com/office/drawing/2014/main" id="{7E4D7874-0C04-45A4-9064-39495DB4965A}"/>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1117" name="Straight Connector 1116">
            <a:extLst>
              <a:ext uri="{FF2B5EF4-FFF2-40B4-BE49-F238E27FC236}">
                <a16:creationId xmlns:a16="http://schemas.microsoft.com/office/drawing/2014/main" id="{4AA620E4-D928-4C2F-81F5-AD7124BB2CC3}"/>
              </a:ext>
            </a:extLst>
          </p:cNvPr>
          <p:cNvCxnSpPr>
            <a:cxnSpLocks/>
          </p:cNvCxnSpPr>
          <p:nvPr/>
        </p:nvCxnSpPr>
        <p:spPr>
          <a:xfrm>
            <a:off x="2444481" y="4067629"/>
            <a:ext cx="4266882" cy="0"/>
          </a:xfrm>
          <a:prstGeom prst="line">
            <a:avLst/>
          </a:prstGeom>
          <a:noFill/>
          <a:ln w="19050" cap="flat" cmpd="sng" algn="ctr">
            <a:solidFill>
              <a:srgbClr val="0078D7"/>
            </a:solidFill>
            <a:prstDash val="sysDot"/>
            <a:headEnd type="none" w="med" len="med"/>
            <a:tailEnd type="none" w="med" len="med"/>
          </a:ln>
          <a:effectLst/>
        </p:spPr>
      </p:cxnSp>
      <p:cxnSp>
        <p:nvCxnSpPr>
          <p:cNvPr id="1118" name="Straight Connector 1117">
            <a:extLst>
              <a:ext uri="{FF2B5EF4-FFF2-40B4-BE49-F238E27FC236}">
                <a16:creationId xmlns:a16="http://schemas.microsoft.com/office/drawing/2014/main" id="{7D29C51F-7842-486B-9617-AF489BC5CCB6}"/>
              </a:ext>
            </a:extLst>
          </p:cNvPr>
          <p:cNvCxnSpPr/>
          <p:nvPr/>
        </p:nvCxnSpPr>
        <p:spPr>
          <a:xfrm>
            <a:off x="9278513" y="1526476"/>
            <a:ext cx="0" cy="178543"/>
          </a:xfrm>
          <a:prstGeom prst="line">
            <a:avLst/>
          </a:prstGeom>
          <a:noFill/>
          <a:ln w="28575" cap="flat" cmpd="sng" algn="ctr">
            <a:solidFill>
              <a:srgbClr val="5C2D91"/>
            </a:solidFill>
            <a:prstDash val="solid"/>
            <a:headEnd type="none"/>
            <a:tailEnd type="none"/>
          </a:ln>
          <a:effectLst/>
        </p:spPr>
      </p:cxnSp>
      <p:sp>
        <p:nvSpPr>
          <p:cNvPr id="1119" name="Rectangle 1118">
            <a:extLst>
              <a:ext uri="{FF2B5EF4-FFF2-40B4-BE49-F238E27FC236}">
                <a16:creationId xmlns:a16="http://schemas.microsoft.com/office/drawing/2014/main" id="{2F3983CD-0B54-4C73-A56F-CF018AC50F51}"/>
              </a:ext>
            </a:extLst>
          </p:cNvPr>
          <p:cNvSpPr/>
          <p:nvPr/>
        </p:nvSpPr>
        <p:spPr>
          <a:xfrm rot="16200000">
            <a:off x="1807261" y="4345047"/>
            <a:ext cx="787531"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Intranet</a:t>
            </a:r>
          </a:p>
        </p:txBody>
      </p:sp>
      <p:sp>
        <p:nvSpPr>
          <p:cNvPr id="1120" name="Rectangle 1119">
            <a:extLst>
              <a:ext uri="{FF2B5EF4-FFF2-40B4-BE49-F238E27FC236}">
                <a16:creationId xmlns:a16="http://schemas.microsoft.com/office/drawing/2014/main" id="{65C2B356-B1E7-40F9-86F6-8880265B7B2D}"/>
              </a:ext>
            </a:extLst>
          </p:cNvPr>
          <p:cNvSpPr/>
          <p:nvPr/>
        </p:nvSpPr>
        <p:spPr>
          <a:xfrm rot="16200000">
            <a:off x="1747687" y="3471352"/>
            <a:ext cx="910563" cy="257763"/>
          </a:xfrm>
          <a:prstGeom prst="rect">
            <a:avLst/>
          </a:prstGeom>
          <a:solidFill>
            <a:srgbClr val="FFFFFF">
              <a:lumMod val="95000"/>
            </a:srgbClr>
          </a:solidFill>
        </p:spPr>
        <p:txBody>
          <a:bodyPr wrap="square">
            <a:sp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Extranet</a:t>
            </a:r>
          </a:p>
        </p:txBody>
      </p:sp>
      <p:sp>
        <p:nvSpPr>
          <p:cNvPr id="1121" name="Left Bracket 1120">
            <a:extLst>
              <a:ext uri="{FF2B5EF4-FFF2-40B4-BE49-F238E27FC236}">
                <a16:creationId xmlns:a16="http://schemas.microsoft.com/office/drawing/2014/main" id="{50F4EB8B-57D3-414A-8787-3C31145C737B}"/>
              </a:ext>
            </a:extLst>
          </p:cNvPr>
          <p:cNvSpPr/>
          <p:nvPr/>
        </p:nvSpPr>
        <p:spPr>
          <a:xfrm rot="5400000">
            <a:off x="4753176" y="3336239"/>
            <a:ext cx="244870" cy="2403613"/>
          </a:xfrm>
          <a:prstGeom prst="leftBracket">
            <a:avLst>
              <a:gd name="adj" fmla="val 0"/>
            </a:avLst>
          </a:prstGeom>
          <a:gradFill>
            <a:gsLst>
              <a:gs pos="0">
                <a:srgbClr val="0078D7">
                  <a:lumMod val="5000"/>
                  <a:lumOff val="95000"/>
                  <a:alpha val="50000"/>
                </a:srgbClr>
              </a:gs>
              <a:gs pos="78000">
                <a:srgbClr val="5C2D91">
                  <a:alpha val="20000"/>
                </a:srgbClr>
              </a:gs>
            </a:gsLst>
            <a:lin ang="10800000" scaled="1"/>
          </a:gradFill>
          <a:ln w="19050" cap="flat" cmpd="sng" algn="ctr">
            <a:gradFill flip="none" rotWithShape="1">
              <a:gsLst>
                <a:gs pos="8000">
                  <a:srgbClr val="0078D7">
                    <a:lumMod val="5000"/>
                    <a:lumOff val="95000"/>
                  </a:srgbClr>
                </a:gs>
                <a:gs pos="78000">
                  <a:srgbClr val="5C2D91"/>
                </a:gs>
              </a:gsLst>
              <a:lin ang="1080000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22" name="Left Bracket 186">
            <a:extLst>
              <a:ext uri="{FF2B5EF4-FFF2-40B4-BE49-F238E27FC236}">
                <a16:creationId xmlns:a16="http://schemas.microsoft.com/office/drawing/2014/main" id="{D597B3A8-2CDC-4125-AAD6-C990CFADDE9D}"/>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rgbClr val="0078D7">
                  <a:lumMod val="5000"/>
                  <a:lumOff val="95000"/>
                  <a:alpha val="50000"/>
                </a:srgbClr>
              </a:gs>
              <a:gs pos="78000">
                <a:srgbClr val="5C2D91">
                  <a:alpha val="20000"/>
                </a:srgbClr>
              </a:gs>
            </a:gsLst>
            <a:lin ang="10800000" scaled="1"/>
          </a:gradFill>
          <a:ln w="19050" cap="flat" cmpd="sng" algn="ctr">
            <a:gradFill flip="none" rotWithShape="1">
              <a:gsLst>
                <a:gs pos="8000">
                  <a:srgbClr val="0078D7">
                    <a:lumMod val="5000"/>
                    <a:lumOff val="95000"/>
                  </a:srgbClr>
                </a:gs>
                <a:gs pos="78000">
                  <a:srgbClr val="5C2D91"/>
                </a:gs>
              </a:gsLst>
              <a:lin ang="1080000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23" name="Rectangle 1122">
            <a:hlinkClick r:id="rId4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264F947-D0DE-420C-BC51-10620484DC7E}"/>
              </a:ext>
            </a:extLst>
          </p:cNvPr>
          <p:cNvSpPr/>
          <p:nvPr/>
        </p:nvSpPr>
        <p:spPr>
          <a:xfrm>
            <a:off x="6846868" y="3075593"/>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tabLst/>
              <a:defRPr/>
            </a:pP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24" name="Rectangle 1123">
            <a:extLst>
              <a:ext uri="{FF2B5EF4-FFF2-40B4-BE49-F238E27FC236}">
                <a16:creationId xmlns:a16="http://schemas.microsoft.com/office/drawing/2014/main" id="{D992840B-1504-4459-BEA3-0E429C88B3CA}"/>
              </a:ext>
            </a:extLst>
          </p:cNvPr>
          <p:cNvSpPr/>
          <p:nvPr/>
        </p:nvSpPr>
        <p:spPr bwMode="auto">
          <a:xfrm>
            <a:off x="2914697" y="4239668"/>
            <a:ext cx="314436" cy="184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5" name="Group 1124">
            <a:extLst>
              <a:ext uri="{FF2B5EF4-FFF2-40B4-BE49-F238E27FC236}">
                <a16:creationId xmlns:a16="http://schemas.microsoft.com/office/drawing/2014/main" id="{65EFD354-8B09-429B-8A5D-216E9C29DCB5}"/>
              </a:ext>
            </a:extLst>
          </p:cNvPr>
          <p:cNvGrpSpPr/>
          <p:nvPr/>
        </p:nvGrpSpPr>
        <p:grpSpPr>
          <a:xfrm>
            <a:off x="4366375" y="3547430"/>
            <a:ext cx="370339" cy="327772"/>
            <a:chOff x="4723767" y="3080378"/>
            <a:chExt cx="439858" cy="389301"/>
          </a:xfrm>
        </p:grpSpPr>
        <p:pic>
          <p:nvPicPr>
            <p:cNvPr id="1126" name="Picture 1125">
              <a:extLst>
                <a:ext uri="{FF2B5EF4-FFF2-40B4-BE49-F238E27FC236}">
                  <a16:creationId xmlns:a16="http://schemas.microsoft.com/office/drawing/2014/main" id="{8CC7E99B-E472-4CBA-A538-5747CDCB9134}"/>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127" name="Group 1126">
              <a:extLst>
                <a:ext uri="{FF2B5EF4-FFF2-40B4-BE49-F238E27FC236}">
                  <a16:creationId xmlns:a16="http://schemas.microsoft.com/office/drawing/2014/main" id="{7F9450BF-E89B-4F22-A76D-4A427D8E91F1}"/>
                </a:ext>
              </a:extLst>
            </p:cNvPr>
            <p:cNvGrpSpPr/>
            <p:nvPr/>
          </p:nvGrpSpPr>
          <p:grpSpPr>
            <a:xfrm>
              <a:off x="4723767" y="3080378"/>
              <a:ext cx="439858" cy="389301"/>
              <a:chOff x="3131835" y="4047725"/>
              <a:chExt cx="439858" cy="389301"/>
            </a:xfrm>
          </p:grpSpPr>
          <p:grpSp>
            <p:nvGrpSpPr>
              <p:cNvPr id="1128" name="Group 1127">
                <a:extLst>
                  <a:ext uri="{FF2B5EF4-FFF2-40B4-BE49-F238E27FC236}">
                    <a16:creationId xmlns:a16="http://schemas.microsoft.com/office/drawing/2014/main" id="{51C33EB1-54F6-4E44-B36F-98A557D92143}"/>
                  </a:ext>
                </a:extLst>
              </p:cNvPr>
              <p:cNvGrpSpPr/>
              <p:nvPr/>
            </p:nvGrpSpPr>
            <p:grpSpPr>
              <a:xfrm>
                <a:off x="3131835" y="4047725"/>
                <a:ext cx="182560" cy="348911"/>
                <a:chOff x="2136298" y="4226790"/>
                <a:chExt cx="196678" cy="375893"/>
              </a:xfrm>
            </p:grpSpPr>
            <p:sp>
              <p:nvSpPr>
                <p:cNvPr id="1132" name="Rectangle 1131">
                  <a:extLst>
                    <a:ext uri="{FF2B5EF4-FFF2-40B4-BE49-F238E27FC236}">
                      <a16:creationId xmlns:a16="http://schemas.microsoft.com/office/drawing/2014/main" id="{403EAFE3-8263-4DC5-9ACE-A61E2652A0C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server">
                  <a:extLst>
                    <a:ext uri="{FF2B5EF4-FFF2-40B4-BE49-F238E27FC236}">
                      <a16:creationId xmlns:a16="http://schemas.microsoft.com/office/drawing/2014/main" id="{2309FE8F-E69D-4A93-AC57-88BB941D92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129" name="Oval 1128">
                <a:extLst>
                  <a:ext uri="{FF2B5EF4-FFF2-40B4-BE49-F238E27FC236}">
                    <a16:creationId xmlns:a16="http://schemas.microsoft.com/office/drawing/2014/main" id="{DC31F463-7638-4E7F-BCED-CCB4DC7CCE0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30" name="Picture 1129">
                <a:extLst>
                  <a:ext uri="{FF2B5EF4-FFF2-40B4-BE49-F238E27FC236}">
                    <a16:creationId xmlns:a16="http://schemas.microsoft.com/office/drawing/2014/main" id="{8E982284-C770-481D-9704-B885E0CD4AAF}"/>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131" name="Freeform 6">
                <a:extLst>
                  <a:ext uri="{FF2B5EF4-FFF2-40B4-BE49-F238E27FC236}">
                    <a16:creationId xmlns:a16="http://schemas.microsoft.com/office/drawing/2014/main" id="{4BA5EEDD-740A-4A10-9700-531CB2A2FBB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134" name="Group 1133">
            <a:extLst>
              <a:ext uri="{FF2B5EF4-FFF2-40B4-BE49-F238E27FC236}">
                <a16:creationId xmlns:a16="http://schemas.microsoft.com/office/drawing/2014/main" id="{027D15D9-7968-4016-AD4E-8CE4B8B0B5BF}"/>
              </a:ext>
            </a:extLst>
          </p:cNvPr>
          <p:cNvGrpSpPr/>
          <p:nvPr/>
        </p:nvGrpSpPr>
        <p:grpSpPr>
          <a:xfrm>
            <a:off x="3777231" y="3547430"/>
            <a:ext cx="370339" cy="327772"/>
            <a:chOff x="4723767" y="3080378"/>
            <a:chExt cx="439858" cy="389301"/>
          </a:xfrm>
        </p:grpSpPr>
        <p:pic>
          <p:nvPicPr>
            <p:cNvPr id="1135" name="Picture 1134">
              <a:extLst>
                <a:ext uri="{FF2B5EF4-FFF2-40B4-BE49-F238E27FC236}">
                  <a16:creationId xmlns:a16="http://schemas.microsoft.com/office/drawing/2014/main" id="{CA3F871A-E7C9-45D6-828B-51E05FB38074}"/>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136" name="Group 1135">
              <a:extLst>
                <a:ext uri="{FF2B5EF4-FFF2-40B4-BE49-F238E27FC236}">
                  <a16:creationId xmlns:a16="http://schemas.microsoft.com/office/drawing/2014/main" id="{3870C237-25B5-4698-B92C-B34F22E200CF}"/>
                </a:ext>
              </a:extLst>
            </p:cNvPr>
            <p:cNvGrpSpPr/>
            <p:nvPr/>
          </p:nvGrpSpPr>
          <p:grpSpPr>
            <a:xfrm>
              <a:off x="4723767" y="3080378"/>
              <a:ext cx="439858" cy="389301"/>
              <a:chOff x="3131835" y="4047725"/>
              <a:chExt cx="439858" cy="389301"/>
            </a:xfrm>
          </p:grpSpPr>
          <p:grpSp>
            <p:nvGrpSpPr>
              <p:cNvPr id="1137" name="Group 1136">
                <a:extLst>
                  <a:ext uri="{FF2B5EF4-FFF2-40B4-BE49-F238E27FC236}">
                    <a16:creationId xmlns:a16="http://schemas.microsoft.com/office/drawing/2014/main" id="{392D8E5F-AD0E-4A99-A75E-8CB4D2D30A4C}"/>
                  </a:ext>
                </a:extLst>
              </p:cNvPr>
              <p:cNvGrpSpPr/>
              <p:nvPr/>
            </p:nvGrpSpPr>
            <p:grpSpPr>
              <a:xfrm>
                <a:off x="3131835" y="4047725"/>
                <a:ext cx="182560" cy="348911"/>
                <a:chOff x="2136298" y="4226790"/>
                <a:chExt cx="196678" cy="375893"/>
              </a:xfrm>
            </p:grpSpPr>
            <p:sp>
              <p:nvSpPr>
                <p:cNvPr id="1141" name="Rectangle 1140">
                  <a:extLst>
                    <a:ext uri="{FF2B5EF4-FFF2-40B4-BE49-F238E27FC236}">
                      <a16:creationId xmlns:a16="http://schemas.microsoft.com/office/drawing/2014/main" id="{F0E282A6-6A3F-49A2-8540-191790850AC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server">
                  <a:extLst>
                    <a:ext uri="{FF2B5EF4-FFF2-40B4-BE49-F238E27FC236}">
                      <a16:creationId xmlns:a16="http://schemas.microsoft.com/office/drawing/2014/main" id="{21B86F53-666B-4834-85B4-641A12C9BC3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138" name="Oval 1137">
                <a:extLst>
                  <a:ext uri="{FF2B5EF4-FFF2-40B4-BE49-F238E27FC236}">
                    <a16:creationId xmlns:a16="http://schemas.microsoft.com/office/drawing/2014/main" id="{F4981FF5-605F-4C62-ABFB-2D8D18C94EC4}"/>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39" name="Picture 1138">
                <a:extLst>
                  <a:ext uri="{FF2B5EF4-FFF2-40B4-BE49-F238E27FC236}">
                    <a16:creationId xmlns:a16="http://schemas.microsoft.com/office/drawing/2014/main" id="{3C4A37DF-A47F-4114-8D52-9150E3B06A9B}"/>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140" name="Freeform 6">
                <a:extLst>
                  <a:ext uri="{FF2B5EF4-FFF2-40B4-BE49-F238E27FC236}">
                    <a16:creationId xmlns:a16="http://schemas.microsoft.com/office/drawing/2014/main" id="{CA3C89C8-4CA1-4DD4-A362-80CB8850DB6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43" name="Rectangle 1142">
            <a:extLst>
              <a:ext uri="{FF2B5EF4-FFF2-40B4-BE49-F238E27FC236}">
                <a16:creationId xmlns:a16="http://schemas.microsoft.com/office/drawing/2014/main" id="{C926C4F0-C870-4083-B57B-5A8AA6A9E706}"/>
              </a:ext>
            </a:extLst>
          </p:cNvPr>
          <p:cNvSpPr/>
          <p:nvPr/>
        </p:nvSpPr>
        <p:spPr>
          <a:xfrm>
            <a:off x="186803" y="2251021"/>
            <a:ext cx="1764730"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Endpoints &amp; Devices</a:t>
            </a:r>
          </a:p>
        </p:txBody>
      </p:sp>
      <p:sp>
        <p:nvSpPr>
          <p:cNvPr id="1144" name="Rectangle 1143">
            <a:extLst>
              <a:ext uri="{FF2B5EF4-FFF2-40B4-BE49-F238E27FC236}">
                <a16:creationId xmlns:a16="http://schemas.microsoft.com/office/drawing/2014/main" id="{8E59DDF4-19E1-4E05-BC87-3529593F79EF}"/>
              </a:ext>
            </a:extLst>
          </p:cNvPr>
          <p:cNvSpPr/>
          <p:nvPr/>
        </p:nvSpPr>
        <p:spPr>
          <a:xfrm>
            <a:off x="2050375" y="2246630"/>
            <a:ext cx="6176844" cy="257763"/>
          </a:xfrm>
          <a:prstGeom prst="rect">
            <a:avLst/>
          </a:prstGeom>
          <a:solidFill>
            <a:srgbClr val="0078D7"/>
          </a:solidFill>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Hybrid Infrastructure – IaaS, PaaS, On-Premises</a:t>
            </a:r>
          </a:p>
        </p:txBody>
      </p:sp>
      <p:sp>
        <p:nvSpPr>
          <p:cNvPr id="1145" name="Rectangle 1144">
            <a:hlinkClick r:id="rId46"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F76E7BD7-B2C5-49B9-9AC5-72AEFA2C23EE}"/>
              </a:ext>
            </a:extLst>
          </p:cNvPr>
          <p:cNvSpPr/>
          <p:nvPr/>
        </p:nvSpPr>
        <p:spPr>
          <a:xfrm>
            <a:off x="6810129" y="3907001"/>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3C"/>
                </a:solidFill>
                <a:effectLst/>
                <a:uLnTx/>
                <a:uFillTx/>
                <a:latin typeface="Segoe UI"/>
                <a:ea typeface="+mn-ea"/>
                <a:cs typeface="Segoe UI" panose="020B0502040204020203" pitchFamily="34" charset="0"/>
              </a:rPr>
              <a:t>Azure Key Vault</a:t>
            </a:r>
          </a:p>
        </p:txBody>
      </p:sp>
      <p:pic>
        <p:nvPicPr>
          <p:cNvPr id="1146" name="Picture 1145">
            <a:extLst>
              <a:ext uri="{FF2B5EF4-FFF2-40B4-BE49-F238E27FC236}">
                <a16:creationId xmlns:a16="http://schemas.microsoft.com/office/drawing/2014/main" id="{4803D7B8-EDE1-42BB-B8D7-E81310B7CD8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1147" name="Rectangle 1146">
            <a:hlinkClick r:id="rId4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2D0AF3A0-4012-4F24-9823-4C49A4DCB358}"/>
              </a:ext>
            </a:extLst>
          </p:cNvPr>
          <p:cNvSpPr/>
          <p:nvPr/>
        </p:nvSpPr>
        <p:spPr>
          <a:xfrm>
            <a:off x="6807663" y="3467018"/>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WAF</a:t>
            </a:r>
          </a:p>
        </p:txBody>
      </p:sp>
      <p:pic>
        <p:nvPicPr>
          <p:cNvPr id="1148" name="Picture 1147" descr="A picture containing text&#10;&#10;Description generated with high confidence">
            <a:extLst>
              <a:ext uri="{FF2B5EF4-FFF2-40B4-BE49-F238E27FC236}">
                <a16:creationId xmlns:a16="http://schemas.microsoft.com/office/drawing/2014/main" id="{7A77C6A5-B32D-4E19-94AD-5342B21210D9}"/>
              </a:ext>
            </a:extLst>
          </p:cNvPr>
          <p:cNvPicPr>
            <a:picLocks noChangeAspect="1"/>
          </p:cNvPicPr>
          <p:nvPr/>
        </p:nvPicPr>
        <p:blipFill rotWithShape="1">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1149" name="Rectangle 1148">
            <a:hlinkClick r:id="rId50"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D9B63331-E228-4CC4-9B21-1B565D67BE44}"/>
              </a:ext>
            </a:extLst>
          </p:cNvPr>
          <p:cNvSpPr/>
          <p:nvPr/>
        </p:nvSpPr>
        <p:spPr>
          <a:xfrm>
            <a:off x="6809913" y="368561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DDoS Protection</a:t>
            </a:r>
          </a:p>
        </p:txBody>
      </p:sp>
      <p:sp>
        <p:nvSpPr>
          <p:cNvPr id="1150" name="Rectangle 1149">
            <a:hlinkClick r:id="rId51"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5294274B-33CC-486C-AB3C-E5CC9690351C}"/>
              </a:ext>
            </a:extLst>
          </p:cNvPr>
          <p:cNvSpPr/>
          <p:nvPr/>
        </p:nvSpPr>
        <p:spPr>
          <a:xfrm>
            <a:off x="6813731" y="4551828"/>
            <a:ext cx="1332140" cy="202529"/>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solidFill>
                  <a:srgbClr val="3C3C3C"/>
                </a:solidFill>
                <a:effectLst/>
                <a:uLnTx/>
                <a:uFillTx/>
                <a:latin typeface="Segoe UI"/>
                <a:ea typeface="+mn-ea"/>
                <a:cs typeface="Segoe UI" panose="020B0502040204020203" pitchFamily="34" charset="0"/>
              </a:rPr>
              <a:t>Azure Backup</a:t>
            </a:r>
          </a:p>
        </p:txBody>
      </p:sp>
      <p:pic>
        <p:nvPicPr>
          <p:cNvPr id="1151" name="Picture 1150">
            <a:extLst>
              <a:ext uri="{FF2B5EF4-FFF2-40B4-BE49-F238E27FC236}">
                <a16:creationId xmlns:a16="http://schemas.microsoft.com/office/drawing/2014/main" id="{D8CDD415-EB67-4122-9A1B-4DF82B8FF1CB}"/>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1152" name="Picture 1151">
            <a:extLst>
              <a:ext uri="{FF2B5EF4-FFF2-40B4-BE49-F238E27FC236}">
                <a16:creationId xmlns:a16="http://schemas.microsoft.com/office/drawing/2014/main" id="{8365776A-BE61-499D-B635-89BA251E52C8}"/>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1153" name="Rectangle 1152">
            <a:extLst>
              <a:ext uri="{FF2B5EF4-FFF2-40B4-BE49-F238E27FC236}">
                <a16:creationId xmlns:a16="http://schemas.microsoft.com/office/drawing/2014/main" id="{D250C52E-64FE-471D-BA84-18AF8D65AD70}"/>
              </a:ext>
            </a:extLst>
          </p:cNvPr>
          <p:cNvSpPr/>
          <p:nvPr/>
        </p:nvSpPr>
        <p:spPr bwMode="auto">
          <a:xfrm>
            <a:off x="8502616" y="1808988"/>
            <a:ext cx="1627632" cy="142844"/>
          </a:xfrm>
          <a:prstGeom prst="rect">
            <a:avLst/>
          </a:prstGeom>
          <a:solidFill>
            <a:srgbClr val="FFFFFF">
              <a:alpha val="7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TextBox 1153">
            <a:extLst>
              <a:ext uri="{FF2B5EF4-FFF2-40B4-BE49-F238E27FC236}">
                <a16:creationId xmlns:a16="http://schemas.microsoft.com/office/drawing/2014/main" id="{5AEF3BC6-7383-4396-872F-1731671F33B5}"/>
              </a:ext>
            </a:extLst>
          </p:cNvPr>
          <p:cNvSpPr txBox="1"/>
          <p:nvPr/>
        </p:nvSpPr>
        <p:spPr>
          <a:xfrm>
            <a:off x="2376310" y="2905602"/>
            <a:ext cx="1706076" cy="215444"/>
          </a:xfrm>
          <a:prstGeom prst="rect">
            <a:avLst/>
          </a:prstGeom>
        </p:spPr>
        <p:txBody>
          <a:bodyPr wrap="square" rtlCol="0">
            <a:spAutoFit/>
          </a:bodyPr>
          <a:lstStyle/>
          <a:p>
            <a:pPr algn="ctr">
              <a:defRPr/>
            </a:pPr>
            <a:r>
              <a:rPr lang="en-US" sz="800" i="1">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On Premises Datacenter(s)</a:t>
            </a:r>
          </a:p>
        </p:txBody>
      </p:sp>
      <p:sp>
        <p:nvSpPr>
          <p:cNvPr id="1155" name="Rectangle 1154">
            <a:hlinkClick r:id="rId52"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7B5D544F-3A63-4396-B2AA-349DC09B80FF}"/>
              </a:ext>
            </a:extLst>
          </p:cNvPr>
          <p:cNvSpPr/>
          <p:nvPr/>
        </p:nvSpPr>
        <p:spPr>
          <a:xfrm>
            <a:off x="6806570" y="3137675"/>
            <a:ext cx="1328356" cy="32902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Firewall</a:t>
            </a:r>
            <a:b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&amp; Firewall Manager</a:t>
            </a:r>
          </a:p>
        </p:txBody>
      </p:sp>
      <p:grpSp>
        <p:nvGrpSpPr>
          <p:cNvPr id="1156" name="Group 1155">
            <a:extLst>
              <a:ext uri="{FF2B5EF4-FFF2-40B4-BE49-F238E27FC236}">
                <a16:creationId xmlns:a16="http://schemas.microsoft.com/office/drawing/2014/main" id="{087FE6CC-347A-4AED-8C77-A270C42BA872}"/>
              </a:ext>
            </a:extLst>
          </p:cNvPr>
          <p:cNvGrpSpPr/>
          <p:nvPr/>
        </p:nvGrpSpPr>
        <p:grpSpPr>
          <a:xfrm>
            <a:off x="6833323" y="3237319"/>
            <a:ext cx="173366" cy="127841"/>
            <a:chOff x="4787760" y="956202"/>
            <a:chExt cx="587793" cy="433438"/>
          </a:xfrm>
        </p:grpSpPr>
        <p:sp>
          <p:nvSpPr>
            <p:cNvPr id="1157" name="cloud">
              <a:extLst>
                <a:ext uri="{FF2B5EF4-FFF2-40B4-BE49-F238E27FC236}">
                  <a16:creationId xmlns:a16="http://schemas.microsoft.com/office/drawing/2014/main" id="{B593D320-7FF7-4B01-AABD-54E349C62C5A}"/>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pic>
          <p:nvPicPr>
            <p:cNvPr id="1158" name="Graphic 1157">
              <a:extLst>
                <a:ext uri="{FF2B5EF4-FFF2-40B4-BE49-F238E27FC236}">
                  <a16:creationId xmlns:a16="http://schemas.microsoft.com/office/drawing/2014/main" id="{4F29934E-BE13-4CF6-A069-99DA57E11CF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87760" y="1112170"/>
              <a:ext cx="371613" cy="277470"/>
            </a:xfrm>
            <a:prstGeom prst="rect">
              <a:avLst/>
            </a:prstGeom>
          </p:spPr>
        </p:pic>
      </p:grpSp>
      <p:sp>
        <p:nvSpPr>
          <p:cNvPr id="1159" name="Rectangle 1158">
            <a:hlinkClick r:id="rId55"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697EF197-2437-4A3F-A121-8E668E7592F0}"/>
              </a:ext>
            </a:extLst>
          </p:cNvPr>
          <p:cNvSpPr/>
          <p:nvPr/>
        </p:nvSpPr>
        <p:spPr>
          <a:xfrm>
            <a:off x="8350944" y="5802589"/>
            <a:ext cx="830673" cy="233479"/>
          </a:xfrm>
          <a:prstGeom prst="rect">
            <a:avLst/>
          </a:prstGeom>
          <a:solidFill>
            <a:srgbClr val="FFFFFF"/>
          </a:solidFill>
          <a:ln w="14224" cap="flat" cmpd="sng" algn="ctr">
            <a:solidFill>
              <a:srgbClr val="00B050"/>
            </a:solid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72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Attack Simulator</a:t>
            </a:r>
          </a:p>
        </p:txBody>
      </p:sp>
      <p:sp>
        <p:nvSpPr>
          <p:cNvPr id="1160" name="Rectangle 1159">
            <a:hlinkClick r:id="rId56"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2123A1BE-3D49-4538-B947-A6568F79369A}"/>
              </a:ext>
            </a:extLst>
          </p:cNvPr>
          <p:cNvSpPr/>
          <p:nvPr/>
        </p:nvSpPr>
        <p:spPr>
          <a:xfrm>
            <a:off x="9260887" y="5802589"/>
            <a:ext cx="1198429" cy="233479"/>
          </a:xfrm>
          <a:prstGeom prst="rect">
            <a:avLst/>
          </a:prstGeom>
          <a:solidFill>
            <a:srgbClr val="FFFFFF"/>
          </a:solidFill>
          <a:ln w="14224" cap="flat" cmpd="sng" algn="ctr">
            <a:solidFill>
              <a:srgbClr val="00B050"/>
            </a:solid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72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Insider Risk Management</a:t>
            </a:r>
          </a:p>
        </p:txBody>
      </p:sp>
      <p:grpSp>
        <p:nvGrpSpPr>
          <p:cNvPr id="1161" name="Group 1160">
            <a:extLst>
              <a:ext uri="{FF2B5EF4-FFF2-40B4-BE49-F238E27FC236}">
                <a16:creationId xmlns:a16="http://schemas.microsoft.com/office/drawing/2014/main" id="{D4301071-B8B5-4BD1-BB23-F33D9CB594D1}"/>
              </a:ext>
            </a:extLst>
          </p:cNvPr>
          <p:cNvGrpSpPr/>
          <p:nvPr/>
        </p:nvGrpSpPr>
        <p:grpSpPr>
          <a:xfrm>
            <a:off x="2132397" y="5805674"/>
            <a:ext cx="852881" cy="512671"/>
            <a:chOff x="3154581" y="5818532"/>
            <a:chExt cx="852881" cy="512671"/>
          </a:xfrm>
        </p:grpSpPr>
        <p:sp>
          <p:nvSpPr>
            <p:cNvPr id="1162" name="Rectangle 1161">
              <a:hlinkClick r:id="rId57"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A7FE909E-CF27-4FB0-9CB2-83CFEA7832C7}"/>
                </a:ext>
              </a:extLst>
            </p:cNvPr>
            <p:cNvSpPr/>
            <p:nvPr/>
          </p:nvSpPr>
          <p:spPr>
            <a:xfrm>
              <a:off x="3154581" y="5818532"/>
              <a:ext cx="852881" cy="512671"/>
            </a:xfrm>
            <a:prstGeom prst="rect">
              <a:avLst/>
            </a:prstGeom>
            <a:solidFill>
              <a:srgbClr val="FFFFFF"/>
            </a:solidFill>
            <a:ln w="14224" cap="flat" cmpd="sng" algn="ctr">
              <a:solidFill>
                <a:srgbClr val="0078D7"/>
              </a:solidFill>
              <a:prstDash val="solid"/>
            </a:ln>
            <a:effectLst/>
          </p:spPr>
          <p:txBody>
            <a:bodyPr wrap="square" lIns="91440" rIns="45720" rtlCol="0" anchor="b">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Sphere</a:t>
              </a:r>
            </a:p>
          </p:txBody>
        </p:sp>
        <p:pic>
          <p:nvPicPr>
            <p:cNvPr id="1163" name="Picture 1162" descr="A close up of a logo&#10;&#10;Description generated with very high confidence">
              <a:extLst>
                <a:ext uri="{FF2B5EF4-FFF2-40B4-BE49-F238E27FC236}">
                  <a16:creationId xmlns:a16="http://schemas.microsoft.com/office/drawing/2014/main" id="{0A09D12D-7262-4795-8C39-B3EE40FC6707}"/>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p:spPr>
        </p:pic>
      </p:grpSp>
      <p:sp>
        <p:nvSpPr>
          <p:cNvPr id="1164" name="Rectangle 1163">
            <a:hlinkClick r:id="rId59"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3342EA10-575E-4A5B-84A9-78C32E0C8DA8}"/>
              </a:ext>
            </a:extLst>
          </p:cNvPr>
          <p:cNvSpPr/>
          <p:nvPr/>
        </p:nvSpPr>
        <p:spPr>
          <a:xfrm>
            <a:off x="8685028" y="4707201"/>
            <a:ext cx="1365662" cy="180229"/>
          </a:xfrm>
          <a:prstGeom prst="rect">
            <a:avLst/>
          </a:prstGeom>
          <a:solidFill>
            <a:srgbClr val="FFFFFF"/>
          </a:solidFill>
          <a:ln w="14224" cap="flat" cmpd="sng" algn="ctr">
            <a:solidFill>
              <a:srgbClr val="0078D7"/>
            </a:solidFill>
            <a:prstDash val="solid"/>
          </a:ln>
          <a:effectLst/>
        </p:spPr>
        <p:txBody>
          <a:bodyPr wrap="square" lIns="9144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Compliance Manager</a:t>
            </a:r>
          </a:p>
        </p:txBody>
      </p:sp>
      <p:cxnSp>
        <p:nvCxnSpPr>
          <p:cNvPr id="1165" name="Connector: Elbow 1164">
            <a:extLst>
              <a:ext uri="{FF2B5EF4-FFF2-40B4-BE49-F238E27FC236}">
                <a16:creationId xmlns:a16="http://schemas.microsoft.com/office/drawing/2014/main" id="{15E2AD2D-E0EE-4516-82FB-DE22B305408E}"/>
              </a:ext>
            </a:extLst>
          </p:cNvPr>
          <p:cNvCxnSpPr>
            <a:cxnSpLocks/>
          </p:cNvCxnSpPr>
          <p:nvPr/>
        </p:nvCxnSpPr>
        <p:spPr>
          <a:xfrm rot="5400000">
            <a:off x="10082319" y="1343657"/>
            <a:ext cx="1296267" cy="588042"/>
          </a:xfrm>
          <a:prstGeom prst="bentConnector3">
            <a:avLst>
              <a:gd name="adj1" fmla="val 19689"/>
            </a:avLst>
          </a:prstGeom>
          <a:noFill/>
          <a:ln w="28575" cap="flat" cmpd="sng" algn="ctr">
            <a:solidFill>
              <a:srgbClr val="5C2D91"/>
            </a:solidFill>
            <a:prstDash val="solid"/>
            <a:headEnd type="none"/>
            <a:tailEnd type="none"/>
          </a:ln>
          <a:effectLst/>
        </p:spPr>
      </p:cxnSp>
      <p:grpSp>
        <p:nvGrpSpPr>
          <p:cNvPr id="1166" name="Group 1165">
            <a:extLst>
              <a:ext uri="{FF2B5EF4-FFF2-40B4-BE49-F238E27FC236}">
                <a16:creationId xmlns:a16="http://schemas.microsoft.com/office/drawing/2014/main" id="{290520A4-8543-49BF-8905-881F8F45F3DC}"/>
              </a:ext>
            </a:extLst>
          </p:cNvPr>
          <p:cNvGrpSpPr/>
          <p:nvPr/>
        </p:nvGrpSpPr>
        <p:grpSpPr>
          <a:xfrm>
            <a:off x="2780680" y="4754757"/>
            <a:ext cx="691377" cy="85751"/>
            <a:chOff x="2780680" y="4754757"/>
            <a:chExt cx="691377" cy="85751"/>
          </a:xfrm>
        </p:grpSpPr>
        <p:cxnSp>
          <p:nvCxnSpPr>
            <p:cNvPr id="1167" name="Straight Connector 1166">
              <a:extLst>
                <a:ext uri="{FF2B5EF4-FFF2-40B4-BE49-F238E27FC236}">
                  <a16:creationId xmlns:a16="http://schemas.microsoft.com/office/drawing/2014/main" id="{AAC4A59B-61C6-4C67-92BD-077C5D81F386}"/>
                </a:ext>
              </a:extLst>
            </p:cNvPr>
            <p:cNvCxnSpPr>
              <a:cxnSpLocks/>
            </p:cNvCxnSpPr>
            <p:nvPr/>
          </p:nvCxnSpPr>
          <p:spPr>
            <a:xfrm>
              <a:off x="2789307" y="4754757"/>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8" name="Straight Connector 1167">
              <a:extLst>
                <a:ext uri="{FF2B5EF4-FFF2-40B4-BE49-F238E27FC236}">
                  <a16:creationId xmlns:a16="http://schemas.microsoft.com/office/drawing/2014/main" id="{9D3731AE-C6A7-4EC7-BF4C-B13B365E7960}"/>
                </a:ext>
              </a:extLst>
            </p:cNvPr>
            <p:cNvCxnSpPr>
              <a:cxnSpLocks/>
            </p:cNvCxnSpPr>
            <p:nvPr/>
          </p:nvCxnSpPr>
          <p:spPr>
            <a:xfrm>
              <a:off x="2780680" y="4840508"/>
              <a:ext cx="691377" cy="0"/>
            </a:xfrm>
            <a:prstGeom prst="line">
              <a:avLst/>
            </a:prstGeom>
            <a:solidFill>
              <a:srgbClr val="FFFFFF">
                <a:lumMod val="95000"/>
              </a:srgbClr>
            </a:solidFill>
            <a:ln w="19050" cap="flat" cmpd="sng" algn="ctr">
              <a:solidFill>
                <a:srgbClr val="505050"/>
              </a:solidFill>
              <a:prstDash val="solid"/>
            </a:ln>
            <a:effectLst/>
          </p:spPr>
        </p:cxnSp>
      </p:grpSp>
      <p:grpSp>
        <p:nvGrpSpPr>
          <p:cNvPr id="1169" name="Group 1168">
            <a:extLst>
              <a:ext uri="{FF2B5EF4-FFF2-40B4-BE49-F238E27FC236}">
                <a16:creationId xmlns:a16="http://schemas.microsoft.com/office/drawing/2014/main" id="{FB426DA4-8AE8-433D-9D8C-5FA9E791C277}"/>
              </a:ext>
            </a:extLst>
          </p:cNvPr>
          <p:cNvGrpSpPr/>
          <p:nvPr/>
        </p:nvGrpSpPr>
        <p:grpSpPr>
          <a:xfrm>
            <a:off x="5150838" y="4063431"/>
            <a:ext cx="1560525" cy="238020"/>
            <a:chOff x="5150838" y="4063431"/>
            <a:chExt cx="1560525" cy="238020"/>
          </a:xfrm>
        </p:grpSpPr>
        <p:sp>
          <p:nvSpPr>
            <p:cNvPr id="1170" name="Rectangle 1169">
              <a:hlinkClick r:id="rId60"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9D0772BA-7706-4888-B8F0-0EB20C088DDE}"/>
                </a:ext>
              </a:extLst>
            </p:cNvPr>
            <p:cNvSpPr/>
            <p:nvPr/>
          </p:nvSpPr>
          <p:spPr bwMode="auto">
            <a:xfrm>
              <a:off x="5506000" y="4123332"/>
              <a:ext cx="786158" cy="178119"/>
            </a:xfrm>
            <a:prstGeom prst="rect">
              <a:avLst/>
            </a:prstGeom>
            <a:solidFill>
              <a:srgbClr val="EAEAEA"/>
            </a:solidFill>
            <a:ln w="14224" cap="flat" cmpd="sng" algn="ctr">
              <a:solidFill>
                <a:srgbClr val="505050"/>
              </a:solidFill>
              <a:prstDash val="solid"/>
              <a:miter lim="800000"/>
              <a:headEnd type="none" w="med" len="med"/>
              <a:tailEnd type="none" w="med" len="med"/>
            </a:ln>
            <a:effectLst/>
          </p:spPr>
          <p:txBody>
            <a:bodyPr lIns="182880" tIns="9144" rIns="0" bIns="9144" anchor="ctr" anchorCtr="0"/>
            <a:lstStyle/>
            <a:p>
              <a:pPr marL="0" marR="0" lvl="0" indent="0" defTabSz="89574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rPr>
                <a:t>Private Link</a:t>
              </a:r>
            </a:p>
          </p:txBody>
        </p:sp>
        <p:grpSp>
          <p:nvGrpSpPr>
            <p:cNvPr id="1171" name="Group 1170">
              <a:extLst>
                <a:ext uri="{FF2B5EF4-FFF2-40B4-BE49-F238E27FC236}">
                  <a16:creationId xmlns:a16="http://schemas.microsoft.com/office/drawing/2014/main" id="{CFA868AE-067D-48EC-A5E1-E6632CABB570}"/>
                </a:ext>
              </a:extLst>
            </p:cNvPr>
            <p:cNvGrpSpPr/>
            <p:nvPr/>
          </p:nvGrpSpPr>
          <p:grpSpPr>
            <a:xfrm>
              <a:off x="5150838" y="4063431"/>
              <a:ext cx="1560525" cy="198673"/>
              <a:chOff x="5150838" y="4063431"/>
              <a:chExt cx="1560525" cy="198673"/>
            </a:xfrm>
          </p:grpSpPr>
          <p:grpSp>
            <p:nvGrpSpPr>
              <p:cNvPr id="1172" name="Group 1171">
                <a:extLst>
                  <a:ext uri="{FF2B5EF4-FFF2-40B4-BE49-F238E27FC236}">
                    <a16:creationId xmlns:a16="http://schemas.microsoft.com/office/drawing/2014/main" id="{0E9B9D4D-3B7B-4DEC-8CA7-6880D603FDB2}"/>
                  </a:ext>
                </a:extLst>
              </p:cNvPr>
              <p:cNvGrpSpPr/>
              <p:nvPr/>
            </p:nvGrpSpPr>
            <p:grpSpPr>
              <a:xfrm>
                <a:off x="5529341" y="4149559"/>
                <a:ext cx="1182022" cy="112545"/>
                <a:chOff x="5529341" y="4149559"/>
                <a:chExt cx="1182022" cy="112545"/>
              </a:xfrm>
            </p:grpSpPr>
            <p:cxnSp>
              <p:nvCxnSpPr>
                <p:cNvPr id="1174" name="Straight Connector 1173">
                  <a:extLst>
                    <a:ext uri="{FF2B5EF4-FFF2-40B4-BE49-F238E27FC236}">
                      <a16:creationId xmlns:a16="http://schemas.microsoft.com/office/drawing/2014/main" id="{2A2E3003-2F0E-49BF-B360-A66982516274}"/>
                    </a:ext>
                  </a:extLst>
                </p:cNvPr>
                <p:cNvCxnSpPr>
                  <a:cxnSpLocks/>
                </p:cNvCxnSpPr>
                <p:nvPr/>
              </p:nvCxnSpPr>
              <p:spPr>
                <a:xfrm>
                  <a:off x="6292158" y="4212392"/>
                  <a:ext cx="419205" cy="0"/>
                </a:xfrm>
                <a:prstGeom prst="line">
                  <a:avLst/>
                </a:prstGeom>
                <a:noFill/>
                <a:ln w="19050" cap="flat" cmpd="sng" algn="ctr">
                  <a:solidFill>
                    <a:srgbClr val="0078D7"/>
                  </a:solidFill>
                  <a:prstDash val="solid"/>
                  <a:headEnd type="none"/>
                  <a:tailEnd type="none"/>
                </a:ln>
                <a:effectLst/>
              </p:spPr>
            </p:cxnSp>
            <p:pic>
              <p:nvPicPr>
                <p:cNvPr id="1175" name="Picture 1174">
                  <a:extLst>
                    <a:ext uri="{FF2B5EF4-FFF2-40B4-BE49-F238E27FC236}">
                      <a16:creationId xmlns:a16="http://schemas.microsoft.com/office/drawing/2014/main" id="{2B9346E7-9A96-4350-8A56-CD4FB201059F}"/>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1173" name="Straight Connector 663">
                <a:extLst>
                  <a:ext uri="{FF2B5EF4-FFF2-40B4-BE49-F238E27FC236}">
                    <a16:creationId xmlns:a16="http://schemas.microsoft.com/office/drawing/2014/main" id="{7B68FFCA-9CBE-4FCF-B25B-915B17357558}"/>
                  </a:ext>
                </a:extLst>
              </p:cNvPr>
              <p:cNvCxnSpPr>
                <a:cxnSpLocks/>
              </p:cNvCxnSpPr>
              <p:nvPr/>
            </p:nvCxnSpPr>
            <p:spPr>
              <a:xfrm>
                <a:off x="5150838" y="4063431"/>
                <a:ext cx="355162" cy="148961"/>
              </a:xfrm>
              <a:prstGeom prst="bentConnector3">
                <a:avLst>
                  <a:gd name="adj1" fmla="val 50000"/>
                </a:avLst>
              </a:prstGeom>
              <a:noFill/>
              <a:ln w="19050" cap="flat" cmpd="sng" algn="ctr">
                <a:solidFill>
                  <a:srgbClr val="0078D7"/>
                </a:solidFill>
                <a:prstDash val="sysDot"/>
                <a:headEnd type="none" w="med" len="med"/>
                <a:tailEnd type="none" w="med" len="med"/>
              </a:ln>
              <a:effectLst/>
            </p:spPr>
          </p:cxnSp>
        </p:grpSp>
      </p:grpSp>
      <p:grpSp>
        <p:nvGrpSpPr>
          <p:cNvPr id="1176" name="Group 1175">
            <a:extLst>
              <a:ext uri="{FF2B5EF4-FFF2-40B4-BE49-F238E27FC236}">
                <a16:creationId xmlns:a16="http://schemas.microsoft.com/office/drawing/2014/main" id="{E407D6C4-2B7D-4D5B-9B30-B97888B48F59}"/>
              </a:ext>
            </a:extLst>
          </p:cNvPr>
          <p:cNvGrpSpPr/>
          <p:nvPr/>
        </p:nvGrpSpPr>
        <p:grpSpPr>
          <a:xfrm>
            <a:off x="2614674" y="3122312"/>
            <a:ext cx="3856151" cy="1745387"/>
            <a:chOff x="2614674" y="3122312"/>
            <a:chExt cx="3856151" cy="1745387"/>
          </a:xfrm>
        </p:grpSpPr>
        <p:cxnSp>
          <p:nvCxnSpPr>
            <p:cNvPr id="1177" name="Straight Connector 1176">
              <a:extLst>
                <a:ext uri="{FF2B5EF4-FFF2-40B4-BE49-F238E27FC236}">
                  <a16:creationId xmlns:a16="http://schemas.microsoft.com/office/drawing/2014/main" id="{33F6B9D9-F330-4F9D-8363-0386EF725BE4}"/>
                </a:ext>
              </a:extLst>
            </p:cNvPr>
            <p:cNvCxnSpPr/>
            <p:nvPr/>
          </p:nvCxnSpPr>
          <p:spPr>
            <a:xfrm>
              <a:off x="3857342" y="3837347"/>
              <a:ext cx="0" cy="85431"/>
            </a:xfrm>
            <a:prstGeom prst="line">
              <a:avLst/>
            </a:prstGeom>
            <a:solidFill>
              <a:srgbClr val="FFFFFF">
                <a:lumMod val="95000"/>
              </a:srgbClr>
            </a:solidFill>
            <a:ln w="19050" cap="flat" cmpd="sng" algn="ctr">
              <a:solidFill>
                <a:srgbClr val="505050"/>
              </a:solidFill>
              <a:prstDash val="solid"/>
            </a:ln>
            <a:effectLst/>
          </p:spPr>
        </p:cxnSp>
        <p:grpSp>
          <p:nvGrpSpPr>
            <p:cNvPr id="1178" name="Group 1177">
              <a:extLst>
                <a:ext uri="{FF2B5EF4-FFF2-40B4-BE49-F238E27FC236}">
                  <a16:creationId xmlns:a16="http://schemas.microsoft.com/office/drawing/2014/main" id="{B7CEF3B7-C3B0-4840-B9E0-9FE8C38D1A6D}"/>
                </a:ext>
              </a:extLst>
            </p:cNvPr>
            <p:cNvGrpSpPr/>
            <p:nvPr/>
          </p:nvGrpSpPr>
          <p:grpSpPr>
            <a:xfrm>
              <a:off x="2614674" y="3122312"/>
              <a:ext cx="3856151" cy="1745387"/>
              <a:chOff x="2614674" y="3122312"/>
              <a:chExt cx="3856151" cy="1745387"/>
            </a:xfrm>
          </p:grpSpPr>
          <p:grpSp>
            <p:nvGrpSpPr>
              <p:cNvPr id="1179" name="Group 1178">
                <a:extLst>
                  <a:ext uri="{FF2B5EF4-FFF2-40B4-BE49-F238E27FC236}">
                    <a16:creationId xmlns:a16="http://schemas.microsoft.com/office/drawing/2014/main" id="{68667E76-399D-40CD-AAA5-C3571F505058}"/>
                  </a:ext>
                </a:extLst>
              </p:cNvPr>
              <p:cNvGrpSpPr/>
              <p:nvPr/>
            </p:nvGrpSpPr>
            <p:grpSpPr>
              <a:xfrm>
                <a:off x="2614674" y="3122312"/>
                <a:ext cx="3773814" cy="1720024"/>
                <a:chOff x="2614674" y="3122312"/>
                <a:chExt cx="3773814" cy="1720024"/>
              </a:xfrm>
            </p:grpSpPr>
            <p:cxnSp>
              <p:nvCxnSpPr>
                <p:cNvPr id="1186" name="Straight Connector 1185">
                  <a:extLst>
                    <a:ext uri="{FF2B5EF4-FFF2-40B4-BE49-F238E27FC236}">
                      <a16:creationId xmlns:a16="http://schemas.microsoft.com/office/drawing/2014/main" id="{0139FD55-CF71-464E-B209-14843A2E84E4}"/>
                    </a:ext>
                  </a:extLst>
                </p:cNvPr>
                <p:cNvCxnSpPr>
                  <a:cxnSpLocks/>
                </p:cNvCxnSpPr>
                <p:nvPr/>
              </p:nvCxnSpPr>
              <p:spPr>
                <a:xfrm>
                  <a:off x="2614674" y="3915841"/>
                  <a:ext cx="1824456" cy="0"/>
                </a:xfrm>
                <a:prstGeom prst="line">
                  <a:avLst/>
                </a:prstGeom>
                <a:solidFill>
                  <a:srgbClr val="FFFFFF">
                    <a:lumMod val="95000"/>
                  </a:srgbClr>
                </a:solidFill>
                <a:ln w="19050" cap="flat" cmpd="sng" algn="ctr">
                  <a:solidFill>
                    <a:srgbClr val="505050"/>
                  </a:solidFill>
                  <a:prstDash val="solid"/>
                </a:ln>
                <a:effectLst/>
              </p:spPr>
            </p:cxnSp>
            <p:cxnSp>
              <p:nvCxnSpPr>
                <p:cNvPr id="1187" name="Straight Connector 1186">
                  <a:extLst>
                    <a:ext uri="{FF2B5EF4-FFF2-40B4-BE49-F238E27FC236}">
                      <a16:creationId xmlns:a16="http://schemas.microsoft.com/office/drawing/2014/main" id="{61D45B68-8C4D-4112-B63A-B692BB1CFD6E}"/>
                    </a:ext>
                  </a:extLst>
                </p:cNvPr>
                <p:cNvCxnSpPr/>
                <p:nvPr/>
              </p:nvCxnSpPr>
              <p:spPr>
                <a:xfrm>
                  <a:off x="4434292" y="3837347"/>
                  <a:ext cx="0" cy="85431"/>
                </a:xfrm>
                <a:prstGeom prst="line">
                  <a:avLst/>
                </a:prstGeom>
                <a:solidFill>
                  <a:srgbClr val="FFFFFF">
                    <a:lumMod val="95000"/>
                  </a:srgbClr>
                </a:solidFill>
                <a:ln w="19050" cap="flat" cmpd="sng" algn="ctr">
                  <a:solidFill>
                    <a:srgbClr val="505050"/>
                  </a:solidFill>
                  <a:prstDash val="solid"/>
                </a:ln>
                <a:effectLst/>
              </p:spPr>
            </p:cxnSp>
            <p:sp>
              <p:nvSpPr>
                <p:cNvPr id="1188" name="Rectangle 115">
                  <a:extLst>
                    <a:ext uri="{FF2B5EF4-FFF2-40B4-BE49-F238E27FC236}">
                      <a16:creationId xmlns:a16="http://schemas.microsoft.com/office/drawing/2014/main" id="{A0BD7BD6-BA49-4F88-9477-42E61D767DDB}"/>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9" name="Rectangle 115">
                  <a:extLst>
                    <a:ext uri="{FF2B5EF4-FFF2-40B4-BE49-F238E27FC236}">
                      <a16:creationId xmlns:a16="http://schemas.microsoft.com/office/drawing/2014/main" id="{71B29F74-4C83-41FD-AE9F-08350FE23FA4}"/>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0" name="Group 1189">
                  <a:extLst>
                    <a:ext uri="{FF2B5EF4-FFF2-40B4-BE49-F238E27FC236}">
                      <a16:creationId xmlns:a16="http://schemas.microsoft.com/office/drawing/2014/main" id="{3E1AD717-1739-4C29-BB8F-4ADA5A6F145A}"/>
                    </a:ext>
                  </a:extLst>
                </p:cNvPr>
                <p:cNvGrpSpPr/>
                <p:nvPr/>
              </p:nvGrpSpPr>
              <p:grpSpPr>
                <a:xfrm>
                  <a:off x="3485488" y="3122312"/>
                  <a:ext cx="2903000" cy="1720024"/>
                  <a:chOff x="3485488" y="3122312"/>
                  <a:chExt cx="2903000" cy="1720024"/>
                </a:xfrm>
              </p:grpSpPr>
              <p:cxnSp>
                <p:nvCxnSpPr>
                  <p:cNvPr id="1191" name="Straight Connector 1190">
                    <a:extLst>
                      <a:ext uri="{FF2B5EF4-FFF2-40B4-BE49-F238E27FC236}">
                        <a16:creationId xmlns:a16="http://schemas.microsoft.com/office/drawing/2014/main" id="{C1BE8248-262E-42A4-9AB8-2E169C48A1E9}"/>
                      </a:ext>
                    </a:extLst>
                  </p:cNvPr>
                  <p:cNvCxnSpPr>
                    <a:cxnSpLocks/>
                  </p:cNvCxnSpPr>
                  <p:nvPr/>
                </p:nvCxnSpPr>
                <p:spPr>
                  <a:xfrm>
                    <a:off x="3485488" y="3122312"/>
                    <a:ext cx="0" cy="1664459"/>
                  </a:xfrm>
                  <a:prstGeom prst="line">
                    <a:avLst/>
                  </a:prstGeom>
                  <a:noFill/>
                  <a:ln w="19050" cap="flat" cmpd="sng" algn="ctr">
                    <a:gradFill>
                      <a:gsLst>
                        <a:gs pos="7000">
                          <a:srgbClr val="505050"/>
                        </a:gs>
                        <a:gs pos="0">
                          <a:srgbClr val="FFFFFF"/>
                        </a:gs>
                      </a:gsLst>
                      <a:lin ang="5400000" scaled="1"/>
                    </a:gradFill>
                    <a:prstDash val="solid"/>
                    <a:headEnd type="none" w="med" len="med"/>
                    <a:tailEnd type="none" w="med" len="med"/>
                  </a:ln>
                  <a:effectLst/>
                </p:spPr>
              </p:cxnSp>
              <p:grpSp>
                <p:nvGrpSpPr>
                  <p:cNvPr id="1192" name="Group 1191">
                    <a:extLst>
                      <a:ext uri="{FF2B5EF4-FFF2-40B4-BE49-F238E27FC236}">
                        <a16:creationId xmlns:a16="http://schemas.microsoft.com/office/drawing/2014/main" id="{BD58D097-3BD8-4B2A-B965-1D16F3FD11DD}"/>
                      </a:ext>
                    </a:extLst>
                  </p:cNvPr>
                  <p:cNvGrpSpPr/>
                  <p:nvPr/>
                </p:nvGrpSpPr>
                <p:grpSpPr>
                  <a:xfrm>
                    <a:off x="3585949" y="4741493"/>
                    <a:ext cx="1963638" cy="100843"/>
                    <a:chOff x="3585949" y="4741493"/>
                    <a:chExt cx="1963638" cy="100843"/>
                  </a:xfrm>
                </p:grpSpPr>
                <p:cxnSp>
                  <p:nvCxnSpPr>
                    <p:cNvPr id="1196" name="Straight Connector 1195">
                      <a:extLst>
                        <a:ext uri="{FF2B5EF4-FFF2-40B4-BE49-F238E27FC236}">
                          <a16:creationId xmlns:a16="http://schemas.microsoft.com/office/drawing/2014/main" id="{C27B5981-6259-4A98-B732-46DED377E177}"/>
                        </a:ext>
                      </a:extLst>
                    </p:cNvPr>
                    <p:cNvCxnSpPr>
                      <a:cxnSpLocks/>
                    </p:cNvCxnSpPr>
                    <p:nvPr/>
                  </p:nvCxnSpPr>
                  <p:spPr>
                    <a:xfrm>
                      <a:off x="5102278" y="4743486"/>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7" name="Straight Connector 1196">
                      <a:extLst>
                        <a:ext uri="{FF2B5EF4-FFF2-40B4-BE49-F238E27FC236}">
                          <a16:creationId xmlns:a16="http://schemas.microsoft.com/office/drawing/2014/main" id="{89FE7FE0-217D-4CCD-8C41-0C63C7D4BEE5}"/>
                        </a:ext>
                      </a:extLst>
                    </p:cNvPr>
                    <p:cNvCxnSpPr>
                      <a:cxnSpLocks/>
                    </p:cNvCxnSpPr>
                    <p:nvPr/>
                  </p:nvCxnSpPr>
                  <p:spPr>
                    <a:xfrm>
                      <a:off x="3887072" y="474149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8" name="Straight Connector 1197">
                      <a:extLst>
                        <a:ext uri="{FF2B5EF4-FFF2-40B4-BE49-F238E27FC236}">
                          <a16:creationId xmlns:a16="http://schemas.microsoft.com/office/drawing/2014/main" id="{359BAE0C-104D-40A7-889A-7044565E5F0C}"/>
                        </a:ext>
                      </a:extLst>
                    </p:cNvPr>
                    <p:cNvCxnSpPr>
                      <a:cxnSpLocks/>
                    </p:cNvCxnSpPr>
                    <p:nvPr/>
                  </p:nvCxnSpPr>
                  <p:spPr>
                    <a:xfrm>
                      <a:off x="3585949" y="4842336"/>
                      <a:ext cx="1963638" cy="0"/>
                    </a:xfrm>
                    <a:prstGeom prst="line">
                      <a:avLst/>
                    </a:prstGeom>
                    <a:solidFill>
                      <a:srgbClr val="FFFFFF">
                        <a:lumMod val="95000"/>
                      </a:srgbClr>
                    </a:solidFill>
                    <a:ln w="19050" cap="flat" cmpd="sng" algn="ctr">
                      <a:solidFill>
                        <a:srgbClr val="505050"/>
                      </a:solidFill>
                      <a:prstDash val="solid"/>
                    </a:ln>
                    <a:effectLst/>
                  </p:spPr>
                </p:cxnSp>
                <p:cxnSp>
                  <p:nvCxnSpPr>
                    <p:cNvPr id="1199" name="Straight Connector 1198">
                      <a:extLst>
                        <a:ext uri="{FF2B5EF4-FFF2-40B4-BE49-F238E27FC236}">
                          <a16:creationId xmlns:a16="http://schemas.microsoft.com/office/drawing/2014/main" id="{982292EE-C3B7-4AFD-B732-151D8C0F3C23}"/>
                        </a:ext>
                      </a:extLst>
                    </p:cNvPr>
                    <p:cNvCxnSpPr>
                      <a:cxnSpLocks/>
                    </p:cNvCxnSpPr>
                    <p:nvPr/>
                  </p:nvCxnSpPr>
                  <p:spPr>
                    <a:xfrm>
                      <a:off x="4514918" y="4747289"/>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193" name="Group 1192">
                    <a:extLst>
                      <a:ext uri="{FF2B5EF4-FFF2-40B4-BE49-F238E27FC236}">
                        <a16:creationId xmlns:a16="http://schemas.microsoft.com/office/drawing/2014/main" id="{CA0EA043-952A-42F0-8089-86B9BF196212}"/>
                      </a:ext>
                    </a:extLst>
                  </p:cNvPr>
                  <p:cNvGrpSpPr/>
                  <p:nvPr/>
                </p:nvGrpSpPr>
                <p:grpSpPr>
                  <a:xfrm>
                    <a:off x="4918735" y="3122635"/>
                    <a:ext cx="1469753" cy="1719462"/>
                    <a:chOff x="4918735" y="3122635"/>
                    <a:chExt cx="1469753" cy="1719462"/>
                  </a:xfrm>
                </p:grpSpPr>
                <p:sp>
                  <p:nvSpPr>
                    <p:cNvPr id="1194" name="Rectangle 10">
                      <a:extLst>
                        <a:ext uri="{FF2B5EF4-FFF2-40B4-BE49-F238E27FC236}">
                          <a16:creationId xmlns:a16="http://schemas.microsoft.com/office/drawing/2014/main" id="{3B153B62-E787-46DF-ADCD-08431EFCF90D}"/>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cap="flat" cmpd="sng" algn="ctr">
                      <a:gradFill>
                        <a:gsLst>
                          <a:gs pos="10000">
                            <a:srgbClr val="505050"/>
                          </a:gs>
                          <a:gs pos="0">
                            <a:srgbClr val="FFFFFF"/>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1195" name="Straight Connector 1194">
                      <a:extLst>
                        <a:ext uri="{FF2B5EF4-FFF2-40B4-BE49-F238E27FC236}">
                          <a16:creationId xmlns:a16="http://schemas.microsoft.com/office/drawing/2014/main" id="{B11A2667-033B-45D4-BB07-111EB469BC56}"/>
                        </a:ext>
                      </a:extLst>
                    </p:cNvPr>
                    <p:cNvCxnSpPr>
                      <a:cxnSpLocks/>
                    </p:cNvCxnSpPr>
                    <p:nvPr/>
                  </p:nvCxnSpPr>
                  <p:spPr>
                    <a:xfrm>
                      <a:off x="4918735" y="3915135"/>
                      <a:ext cx="1617" cy="921821"/>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1180" name="Graphic 1179">
                <a:extLst>
                  <a:ext uri="{FF2B5EF4-FFF2-40B4-BE49-F238E27FC236}">
                    <a16:creationId xmlns:a16="http://schemas.microsoft.com/office/drawing/2014/main" id="{0B5BF93E-D618-498C-9C3A-15F87988648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390454" y="3455968"/>
                <a:ext cx="179094" cy="97688"/>
              </a:xfrm>
              <a:prstGeom prst="rect">
                <a:avLst/>
              </a:prstGeom>
            </p:spPr>
          </p:pic>
          <p:pic>
            <p:nvPicPr>
              <p:cNvPr id="1181" name="Graphic 1180">
                <a:extLst>
                  <a:ext uri="{FF2B5EF4-FFF2-40B4-BE49-F238E27FC236}">
                    <a16:creationId xmlns:a16="http://schemas.microsoft.com/office/drawing/2014/main" id="{0AAF1B2A-196E-4C4D-AC07-421785FE8412}"/>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394372" y="3853121"/>
                <a:ext cx="179094" cy="97688"/>
              </a:xfrm>
              <a:prstGeom prst="rect">
                <a:avLst/>
              </a:prstGeom>
            </p:spPr>
          </p:pic>
          <p:pic>
            <p:nvPicPr>
              <p:cNvPr id="1182" name="Graphic 1181">
                <a:extLst>
                  <a:ext uri="{FF2B5EF4-FFF2-40B4-BE49-F238E27FC236}">
                    <a16:creationId xmlns:a16="http://schemas.microsoft.com/office/drawing/2014/main" id="{82F975B3-F967-418E-A164-704B0FB75FA6}"/>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412268" y="3989053"/>
                <a:ext cx="155363" cy="144264"/>
              </a:xfrm>
              <a:prstGeom prst="rect">
                <a:avLst/>
              </a:prstGeom>
            </p:spPr>
          </p:pic>
          <p:sp>
            <p:nvSpPr>
              <p:cNvPr id="1183" name="Graphic 873">
                <a:extLst>
                  <a:ext uri="{FF2B5EF4-FFF2-40B4-BE49-F238E27FC236}">
                    <a16:creationId xmlns:a16="http://schemas.microsoft.com/office/drawing/2014/main" id="{F56DAFC4-4519-4AF0-8FCF-81BCF5CD5CCF}"/>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rgbClr val="FFFFFF"/>
              </a:solidFill>
              <a:ln w="18969" cap="flat">
                <a:solidFill>
                  <a:srgbClr val="51515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1184" name="Graphic 1183">
                <a:extLst>
                  <a:ext uri="{FF2B5EF4-FFF2-40B4-BE49-F238E27FC236}">
                    <a16:creationId xmlns:a16="http://schemas.microsoft.com/office/drawing/2014/main" id="{6FEBE6ED-CEA5-43D6-B617-B54E1DEC6B1A}"/>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6315462" y="3489369"/>
                <a:ext cx="155363" cy="144264"/>
              </a:xfrm>
              <a:prstGeom prst="rect">
                <a:avLst/>
              </a:prstGeom>
            </p:spPr>
          </p:pic>
          <p:pic>
            <p:nvPicPr>
              <p:cNvPr id="1185" name="Graphic 1184">
                <a:extLst>
                  <a:ext uri="{FF2B5EF4-FFF2-40B4-BE49-F238E27FC236}">
                    <a16:creationId xmlns:a16="http://schemas.microsoft.com/office/drawing/2014/main" id="{FE07CC52-4596-4E0F-A297-C0333AE020EB}"/>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rot="16200000">
                <a:off x="6186094" y="3864658"/>
                <a:ext cx="373956" cy="101989"/>
              </a:xfrm>
              <a:prstGeom prst="rect">
                <a:avLst/>
              </a:prstGeom>
            </p:spPr>
          </p:pic>
        </p:grpSp>
      </p:grpSp>
      <p:grpSp>
        <p:nvGrpSpPr>
          <p:cNvPr id="1200" name="Group 1199">
            <a:extLst>
              <a:ext uri="{FF2B5EF4-FFF2-40B4-BE49-F238E27FC236}">
                <a16:creationId xmlns:a16="http://schemas.microsoft.com/office/drawing/2014/main" id="{1D7672CA-2CFE-4D42-A85E-256A2AD4973A}"/>
              </a:ext>
            </a:extLst>
          </p:cNvPr>
          <p:cNvGrpSpPr/>
          <p:nvPr/>
        </p:nvGrpSpPr>
        <p:grpSpPr>
          <a:xfrm>
            <a:off x="3824016" y="4469544"/>
            <a:ext cx="370339" cy="327772"/>
            <a:chOff x="4723767" y="3080378"/>
            <a:chExt cx="439858" cy="389301"/>
          </a:xfrm>
        </p:grpSpPr>
        <p:pic>
          <p:nvPicPr>
            <p:cNvPr id="1201" name="Picture 1200">
              <a:extLst>
                <a:ext uri="{FF2B5EF4-FFF2-40B4-BE49-F238E27FC236}">
                  <a16:creationId xmlns:a16="http://schemas.microsoft.com/office/drawing/2014/main" id="{3D19F583-25A0-445A-975C-76C77F069D38}"/>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202" name="Group 1201">
              <a:extLst>
                <a:ext uri="{FF2B5EF4-FFF2-40B4-BE49-F238E27FC236}">
                  <a16:creationId xmlns:a16="http://schemas.microsoft.com/office/drawing/2014/main" id="{0496FDB6-1B7A-4791-B178-8AC4ACEEC963}"/>
                </a:ext>
              </a:extLst>
            </p:cNvPr>
            <p:cNvGrpSpPr/>
            <p:nvPr/>
          </p:nvGrpSpPr>
          <p:grpSpPr>
            <a:xfrm>
              <a:off x="4723767" y="3080378"/>
              <a:ext cx="439858" cy="389301"/>
              <a:chOff x="3131835" y="4047725"/>
              <a:chExt cx="439858" cy="389301"/>
            </a:xfrm>
          </p:grpSpPr>
          <p:grpSp>
            <p:nvGrpSpPr>
              <p:cNvPr id="1203" name="Group 1202">
                <a:extLst>
                  <a:ext uri="{FF2B5EF4-FFF2-40B4-BE49-F238E27FC236}">
                    <a16:creationId xmlns:a16="http://schemas.microsoft.com/office/drawing/2014/main" id="{A8F66B32-0AB1-4CE5-81D0-6BD9379961DD}"/>
                  </a:ext>
                </a:extLst>
              </p:cNvPr>
              <p:cNvGrpSpPr/>
              <p:nvPr/>
            </p:nvGrpSpPr>
            <p:grpSpPr>
              <a:xfrm>
                <a:off x="3131835" y="4047725"/>
                <a:ext cx="182560" cy="348911"/>
                <a:chOff x="2136298" y="4226790"/>
                <a:chExt cx="196678" cy="375893"/>
              </a:xfrm>
            </p:grpSpPr>
            <p:sp>
              <p:nvSpPr>
                <p:cNvPr id="1207" name="Rectangle 1206">
                  <a:extLst>
                    <a:ext uri="{FF2B5EF4-FFF2-40B4-BE49-F238E27FC236}">
                      <a16:creationId xmlns:a16="http://schemas.microsoft.com/office/drawing/2014/main" id="{7ECB3808-8DF0-45C1-8FE7-208B197AE7C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server">
                  <a:extLst>
                    <a:ext uri="{FF2B5EF4-FFF2-40B4-BE49-F238E27FC236}">
                      <a16:creationId xmlns:a16="http://schemas.microsoft.com/office/drawing/2014/main" id="{9E7A06F4-0376-431E-9A76-AAAB1E64F44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204" name="Oval 1203">
                <a:extLst>
                  <a:ext uri="{FF2B5EF4-FFF2-40B4-BE49-F238E27FC236}">
                    <a16:creationId xmlns:a16="http://schemas.microsoft.com/office/drawing/2014/main" id="{DFE8BE9B-B770-4BCD-BABD-8D21623B817A}"/>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5" name="Picture 1204">
                <a:extLst>
                  <a:ext uri="{FF2B5EF4-FFF2-40B4-BE49-F238E27FC236}">
                    <a16:creationId xmlns:a16="http://schemas.microsoft.com/office/drawing/2014/main" id="{A44DF7CD-1981-44A8-A7D8-12ED6EC90909}"/>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206" name="Freeform 6">
                <a:extLst>
                  <a:ext uri="{FF2B5EF4-FFF2-40B4-BE49-F238E27FC236}">
                    <a16:creationId xmlns:a16="http://schemas.microsoft.com/office/drawing/2014/main" id="{F47BA856-705B-4BB9-86EB-714A401B960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209" name="Group 1208">
            <a:extLst>
              <a:ext uri="{FF2B5EF4-FFF2-40B4-BE49-F238E27FC236}">
                <a16:creationId xmlns:a16="http://schemas.microsoft.com/office/drawing/2014/main" id="{E11F63E7-2AEF-4120-8142-CF6DFBB122DC}"/>
              </a:ext>
            </a:extLst>
          </p:cNvPr>
          <p:cNvGrpSpPr/>
          <p:nvPr/>
        </p:nvGrpSpPr>
        <p:grpSpPr>
          <a:xfrm>
            <a:off x="5032506" y="4473938"/>
            <a:ext cx="370339" cy="327772"/>
            <a:chOff x="4723767" y="3080378"/>
            <a:chExt cx="439858" cy="389301"/>
          </a:xfrm>
        </p:grpSpPr>
        <p:pic>
          <p:nvPicPr>
            <p:cNvPr id="1210" name="Picture 1209">
              <a:extLst>
                <a:ext uri="{FF2B5EF4-FFF2-40B4-BE49-F238E27FC236}">
                  <a16:creationId xmlns:a16="http://schemas.microsoft.com/office/drawing/2014/main" id="{2766A87B-8D63-4CF7-9970-7317CAB895BD}"/>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211" name="Group 1210">
              <a:extLst>
                <a:ext uri="{FF2B5EF4-FFF2-40B4-BE49-F238E27FC236}">
                  <a16:creationId xmlns:a16="http://schemas.microsoft.com/office/drawing/2014/main" id="{6E3E10D5-D640-4D26-91A2-CCC9993DF6EF}"/>
                </a:ext>
              </a:extLst>
            </p:cNvPr>
            <p:cNvGrpSpPr/>
            <p:nvPr/>
          </p:nvGrpSpPr>
          <p:grpSpPr>
            <a:xfrm>
              <a:off x="4723767" y="3080378"/>
              <a:ext cx="439858" cy="389301"/>
              <a:chOff x="3131835" y="4047725"/>
              <a:chExt cx="439858" cy="389301"/>
            </a:xfrm>
          </p:grpSpPr>
          <p:grpSp>
            <p:nvGrpSpPr>
              <p:cNvPr id="1212" name="Group 1211">
                <a:extLst>
                  <a:ext uri="{FF2B5EF4-FFF2-40B4-BE49-F238E27FC236}">
                    <a16:creationId xmlns:a16="http://schemas.microsoft.com/office/drawing/2014/main" id="{96659320-F8FC-45B2-8CA7-C02C1DB3E3D0}"/>
                  </a:ext>
                </a:extLst>
              </p:cNvPr>
              <p:cNvGrpSpPr/>
              <p:nvPr/>
            </p:nvGrpSpPr>
            <p:grpSpPr>
              <a:xfrm>
                <a:off x="3131835" y="4047725"/>
                <a:ext cx="182560" cy="348911"/>
                <a:chOff x="2136298" y="4226790"/>
                <a:chExt cx="196678" cy="375893"/>
              </a:xfrm>
            </p:grpSpPr>
            <p:sp>
              <p:nvSpPr>
                <p:cNvPr id="1216" name="Rectangle 1215">
                  <a:extLst>
                    <a:ext uri="{FF2B5EF4-FFF2-40B4-BE49-F238E27FC236}">
                      <a16:creationId xmlns:a16="http://schemas.microsoft.com/office/drawing/2014/main" id="{59CB0C8A-7AA7-40F8-A0C1-79C908E82AC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server">
                  <a:extLst>
                    <a:ext uri="{FF2B5EF4-FFF2-40B4-BE49-F238E27FC236}">
                      <a16:creationId xmlns:a16="http://schemas.microsoft.com/office/drawing/2014/main" id="{815C2A5D-D86F-491A-951D-F97EE1E0223B}"/>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213" name="Oval 1212">
                <a:extLst>
                  <a:ext uri="{FF2B5EF4-FFF2-40B4-BE49-F238E27FC236}">
                    <a16:creationId xmlns:a16="http://schemas.microsoft.com/office/drawing/2014/main" id="{3CE8543E-4535-4653-94BB-21BA1BE3CF2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14" name="Picture 1213">
                <a:extLst>
                  <a:ext uri="{FF2B5EF4-FFF2-40B4-BE49-F238E27FC236}">
                    <a16:creationId xmlns:a16="http://schemas.microsoft.com/office/drawing/2014/main" id="{FE4F1E2D-9DBD-49B1-B4BD-71FAD6A852C3}"/>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215" name="Freeform 6">
                <a:extLst>
                  <a:ext uri="{FF2B5EF4-FFF2-40B4-BE49-F238E27FC236}">
                    <a16:creationId xmlns:a16="http://schemas.microsoft.com/office/drawing/2014/main" id="{9E8F7A70-3654-400F-AAAB-CA2710DBF1F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218" name="Group 1217">
            <a:extLst>
              <a:ext uri="{FF2B5EF4-FFF2-40B4-BE49-F238E27FC236}">
                <a16:creationId xmlns:a16="http://schemas.microsoft.com/office/drawing/2014/main" id="{38E87275-CB9F-48A3-8C48-95178A3BBC70}"/>
              </a:ext>
            </a:extLst>
          </p:cNvPr>
          <p:cNvGrpSpPr/>
          <p:nvPr/>
        </p:nvGrpSpPr>
        <p:grpSpPr>
          <a:xfrm>
            <a:off x="182834" y="1705019"/>
            <a:ext cx="11727323" cy="483549"/>
            <a:chOff x="182834" y="1705019"/>
            <a:chExt cx="11727323" cy="483549"/>
          </a:xfrm>
        </p:grpSpPr>
        <p:sp>
          <p:nvSpPr>
            <p:cNvPr id="1219" name="L-Shape 1218">
              <a:extLst>
                <a:ext uri="{FF2B5EF4-FFF2-40B4-BE49-F238E27FC236}">
                  <a16:creationId xmlns:a16="http://schemas.microsoft.com/office/drawing/2014/main" id="{A4DAB0EC-047C-4FD5-B73A-B4CB7183E477}"/>
                </a:ext>
              </a:extLst>
            </p:cNvPr>
            <p:cNvSpPr/>
            <p:nvPr/>
          </p:nvSpPr>
          <p:spPr bwMode="auto">
            <a:xfrm flipH="1">
              <a:off x="182834" y="1706127"/>
              <a:ext cx="11727315" cy="482441"/>
            </a:xfrm>
            <a:prstGeom prst="corner">
              <a:avLst>
                <a:gd name="adj1" fmla="val 20789"/>
                <a:gd name="adj2" fmla="val 802015"/>
              </a:avLst>
            </a:prstGeom>
            <a:solidFill>
              <a:srgbClr val="DFD0F0"/>
            </a:solidFill>
            <a:ln w="19050" cap="flat" cmpd="sng" algn="ctr">
              <a:solidFill>
                <a:srgbClr val="5C2D91"/>
              </a:solidFill>
              <a:prstDash val="solid"/>
            </a:ln>
            <a:effectLst/>
          </p:spPr>
          <p:txBody>
            <a:bodyPr lIns="365760" rtlCol="0" anchor="ctr"/>
            <a:lstStyle/>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220" name="Rectangle 1219">
              <a:hlinkClick r:id="rId6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0F6C55-59B9-44DC-B501-C922DDF0BE1A}"/>
                </a:ext>
              </a:extLst>
            </p:cNvPr>
            <p:cNvSpPr/>
            <p:nvPr/>
          </p:nvSpPr>
          <p:spPr>
            <a:xfrm>
              <a:off x="8729710" y="1705019"/>
              <a:ext cx="3180447" cy="431028"/>
            </a:xfrm>
            <a:prstGeom prst="rect">
              <a:avLst/>
            </a:prstGeom>
            <a:noFill/>
            <a:ln w="28575" cap="flat" cmpd="sng" algn="ctr">
              <a:noFill/>
              <a:prstDash val="solid"/>
            </a:ln>
            <a:effectLst/>
          </p:spPr>
          <p:txBody>
            <a:bodyPr lIns="9144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 </a:t>
              </a:r>
              <a:r>
                <a:rPr kumimoji="0" lang="en-US" sz="8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Zero Trust Access Control decisions based on explicit validation of user trust and endpoint integrity</a:t>
              </a:r>
              <a:endParaRPr kumimoji="0" lang="en-US" sz="8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a:ea typeface="+mn-ea"/>
                <a:cs typeface="Segoe UI" panose="020B0502040204020203" pitchFamily="34" charset="0"/>
              </a:endParaRPr>
            </a:p>
          </p:txBody>
        </p:sp>
        <p:grpSp>
          <p:nvGrpSpPr>
            <p:cNvPr id="1221" name="Group 1220">
              <a:extLst>
                <a:ext uri="{FF2B5EF4-FFF2-40B4-BE49-F238E27FC236}">
                  <a16:creationId xmlns:a16="http://schemas.microsoft.com/office/drawing/2014/main" id="{C19960E2-6BF9-4ABB-B49C-ECCB2D6163A8}"/>
                </a:ext>
              </a:extLst>
            </p:cNvPr>
            <p:cNvGrpSpPr/>
            <p:nvPr/>
          </p:nvGrpSpPr>
          <p:grpSpPr>
            <a:xfrm>
              <a:off x="8119433" y="1769730"/>
              <a:ext cx="649901" cy="308564"/>
              <a:chOff x="8602097" y="2090236"/>
              <a:chExt cx="441333" cy="212672"/>
            </a:xfrm>
          </p:grpSpPr>
          <p:cxnSp>
            <p:nvCxnSpPr>
              <p:cNvPr id="1222" name="Straight Arrow Connector 1221">
                <a:extLst>
                  <a:ext uri="{FF2B5EF4-FFF2-40B4-BE49-F238E27FC236}">
                    <a16:creationId xmlns:a16="http://schemas.microsoft.com/office/drawing/2014/main" id="{96A42AA8-F018-41F0-B047-64E930F2DAB5}"/>
                  </a:ext>
                </a:extLst>
              </p:cNvPr>
              <p:cNvCxnSpPr>
                <a:cxnSpLocks/>
              </p:cNvCxnSpPr>
              <p:nvPr/>
            </p:nvCxnSpPr>
            <p:spPr>
              <a:xfrm>
                <a:off x="8779173" y="2196572"/>
                <a:ext cx="264257" cy="0"/>
              </a:xfrm>
              <a:prstGeom prst="straightConnector1">
                <a:avLst/>
              </a:prstGeom>
              <a:noFill/>
              <a:ln w="19050" cap="flat" cmpd="sng" algn="ctr">
                <a:solidFill>
                  <a:srgbClr val="000000"/>
                </a:solidFill>
                <a:prstDash val="solid"/>
                <a:headEnd type="none"/>
                <a:tailEnd type="triangle" w="sm" len="med"/>
              </a:ln>
              <a:effectLst/>
            </p:spPr>
          </p:cxnSp>
          <p:grpSp>
            <p:nvGrpSpPr>
              <p:cNvPr id="1223" name="Group 1222">
                <a:extLst>
                  <a:ext uri="{FF2B5EF4-FFF2-40B4-BE49-F238E27FC236}">
                    <a16:creationId xmlns:a16="http://schemas.microsoft.com/office/drawing/2014/main" id="{9C3BA567-81F7-4C59-8670-87F5FC6059F3}"/>
                  </a:ext>
                </a:extLst>
              </p:cNvPr>
              <p:cNvGrpSpPr/>
              <p:nvPr/>
            </p:nvGrpSpPr>
            <p:grpSpPr>
              <a:xfrm>
                <a:off x="8602097" y="2090236"/>
                <a:ext cx="317134" cy="212672"/>
                <a:chOff x="4603038" y="2460876"/>
                <a:chExt cx="874087" cy="586170"/>
              </a:xfrm>
            </p:grpSpPr>
            <p:sp>
              <p:nvSpPr>
                <p:cNvPr id="1224" name="Flowchart: Decision 1223">
                  <a:extLst>
                    <a:ext uri="{FF2B5EF4-FFF2-40B4-BE49-F238E27FC236}">
                      <a16:creationId xmlns:a16="http://schemas.microsoft.com/office/drawing/2014/main" id="{9B7B441E-91CB-4A40-9C41-E2A9A0448B33}"/>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5" name="Rectangle 1224">
                  <a:extLst>
                    <a:ext uri="{FF2B5EF4-FFF2-40B4-BE49-F238E27FC236}">
                      <a16:creationId xmlns:a16="http://schemas.microsoft.com/office/drawing/2014/main" id="{A42EEEC6-2D8D-4EB9-BA75-B2B2AB025C1F}"/>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26" name="Group 1225">
                  <a:extLst>
                    <a:ext uri="{FF2B5EF4-FFF2-40B4-BE49-F238E27FC236}">
                      <a16:creationId xmlns:a16="http://schemas.microsoft.com/office/drawing/2014/main" id="{5574CA9B-E9E8-4515-8C67-DC0CD1CEB374}"/>
                    </a:ext>
                  </a:extLst>
                </p:cNvPr>
                <p:cNvGrpSpPr/>
                <p:nvPr/>
              </p:nvGrpSpPr>
              <p:grpSpPr>
                <a:xfrm>
                  <a:off x="4945912" y="2654084"/>
                  <a:ext cx="246315" cy="202204"/>
                  <a:chOff x="4919039" y="2627071"/>
                  <a:chExt cx="318420" cy="202204"/>
                </a:xfrm>
              </p:grpSpPr>
              <p:sp>
                <p:nvSpPr>
                  <p:cNvPr id="1230" name="Rectangle 1229">
                    <a:extLst>
                      <a:ext uri="{FF2B5EF4-FFF2-40B4-BE49-F238E27FC236}">
                        <a16:creationId xmlns:a16="http://schemas.microsoft.com/office/drawing/2014/main" id="{695A54AC-6660-4210-B1AF-4463E68943BD}"/>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1" name="Rectangle 1230">
                    <a:extLst>
                      <a:ext uri="{FF2B5EF4-FFF2-40B4-BE49-F238E27FC236}">
                        <a16:creationId xmlns:a16="http://schemas.microsoft.com/office/drawing/2014/main" id="{CF20403D-D6FC-424D-9713-20C1FE7DAFE6}"/>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7" name="Oval 1226">
                  <a:extLst>
                    <a:ext uri="{FF2B5EF4-FFF2-40B4-BE49-F238E27FC236}">
                      <a16:creationId xmlns:a16="http://schemas.microsoft.com/office/drawing/2014/main" id="{4DAC2367-A431-4645-83D1-754F0CF0284E}"/>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8" name="Oval 1227">
                  <a:extLst>
                    <a:ext uri="{FF2B5EF4-FFF2-40B4-BE49-F238E27FC236}">
                      <a16:creationId xmlns:a16="http://schemas.microsoft.com/office/drawing/2014/main" id="{5DD9E3E3-7BBB-4056-8865-307066444384}"/>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9" name="Oval 1228">
                  <a:extLst>
                    <a:ext uri="{FF2B5EF4-FFF2-40B4-BE49-F238E27FC236}">
                      <a16:creationId xmlns:a16="http://schemas.microsoft.com/office/drawing/2014/main" id="{EE75AB4E-B6ED-4DDD-B91C-80349F4DC045}"/>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cxnSp>
        <p:nvCxnSpPr>
          <p:cNvPr id="1232" name="Straight Connector 1231">
            <a:extLst>
              <a:ext uri="{FF2B5EF4-FFF2-40B4-BE49-F238E27FC236}">
                <a16:creationId xmlns:a16="http://schemas.microsoft.com/office/drawing/2014/main" id="{5838BC24-0BA4-4FDE-BBD2-120B57D50755}"/>
              </a:ext>
            </a:extLst>
          </p:cNvPr>
          <p:cNvCxnSpPr>
            <a:cxnSpLocks/>
          </p:cNvCxnSpPr>
          <p:nvPr/>
        </p:nvCxnSpPr>
        <p:spPr>
          <a:xfrm>
            <a:off x="10023115" y="989744"/>
            <a:ext cx="1837523" cy="11916"/>
          </a:xfrm>
          <a:prstGeom prst="line">
            <a:avLst/>
          </a:prstGeom>
          <a:noFill/>
          <a:ln w="28575" cap="flat" cmpd="sng" algn="ctr">
            <a:gradFill flip="none" rotWithShape="1">
              <a:gsLst>
                <a:gs pos="20000">
                  <a:srgbClr val="5C2D91"/>
                </a:gs>
                <a:gs pos="80000">
                  <a:srgbClr val="5C2D91"/>
                </a:gs>
                <a:gs pos="100000">
                  <a:srgbClr val="FFFFFF"/>
                </a:gs>
              </a:gsLst>
              <a:lin ang="0" scaled="1"/>
              <a:tileRect/>
            </a:gradFill>
            <a:prstDash val="solid"/>
            <a:headEnd type="none" w="med" len="med"/>
            <a:tailEnd type="none" w="med" len="med"/>
          </a:ln>
          <a:effectLst/>
        </p:spPr>
      </p:cxnSp>
      <p:grpSp>
        <p:nvGrpSpPr>
          <p:cNvPr id="1233" name="Group 1232">
            <a:extLst>
              <a:ext uri="{FF2B5EF4-FFF2-40B4-BE49-F238E27FC236}">
                <a16:creationId xmlns:a16="http://schemas.microsoft.com/office/drawing/2014/main" id="{D762AABC-1A91-4A1C-A520-1595986D51E1}"/>
              </a:ext>
            </a:extLst>
          </p:cNvPr>
          <p:cNvGrpSpPr/>
          <p:nvPr/>
        </p:nvGrpSpPr>
        <p:grpSpPr>
          <a:xfrm>
            <a:off x="201931" y="6160516"/>
            <a:ext cx="11720761" cy="306656"/>
            <a:chOff x="201931" y="6160516"/>
            <a:chExt cx="11720761" cy="306656"/>
          </a:xfrm>
        </p:grpSpPr>
        <p:sp>
          <p:nvSpPr>
            <p:cNvPr id="1234" name="L-Shape 1233">
              <a:extLst>
                <a:ext uri="{FF2B5EF4-FFF2-40B4-BE49-F238E27FC236}">
                  <a16:creationId xmlns:a16="http://schemas.microsoft.com/office/drawing/2014/main" id="{BCF16AA4-79EB-4BE0-BCDB-9C41B8934562}"/>
                </a:ext>
              </a:extLst>
            </p:cNvPr>
            <p:cNvSpPr/>
            <p:nvPr/>
          </p:nvSpPr>
          <p:spPr bwMode="auto">
            <a:xfrm flipH="1">
              <a:off x="201931" y="6161795"/>
              <a:ext cx="11720761" cy="303571"/>
            </a:xfrm>
            <a:prstGeom prst="corner">
              <a:avLst>
                <a:gd name="adj1" fmla="val 24931"/>
                <a:gd name="adj2" fmla="val 1172250"/>
              </a:avLst>
            </a:prstGeom>
            <a:solidFill>
              <a:srgbClr val="FFFFFF">
                <a:lumMod val="85000"/>
              </a:srgbClr>
            </a:solidFill>
            <a:ln w="19050" cap="flat" cmpd="sng" algn="ctr">
              <a:solidFill>
                <a:srgbClr val="7F7F7F"/>
              </a:solidFill>
              <a:prstDash val="solid"/>
            </a:ln>
            <a:effectLst/>
          </p:spPr>
          <p:txBody>
            <a:bodyPr lIns="365760" rtlCol="0" anchor="ctr"/>
            <a:lstStyle/>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235" name="Rectangle 1234">
              <a:hlinkClick r:id="rId68"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16EA4EA2-30AA-449C-B1C2-898981F261EF}"/>
                </a:ext>
              </a:extLst>
            </p:cNvPr>
            <p:cNvSpPr/>
            <p:nvPr/>
          </p:nvSpPr>
          <p:spPr bwMode="auto">
            <a:xfrm>
              <a:off x="8382513" y="6160516"/>
              <a:ext cx="3521229" cy="306656"/>
            </a:xfrm>
            <a:prstGeom prst="rect">
              <a:avLst/>
            </a:prstGeom>
            <a:noFill/>
            <a:ln w="14224" cap="flat" cmpd="sng" algn="ctr">
              <a:noFill/>
              <a:prstDash val="solid"/>
            </a:ln>
            <a:effectLst/>
          </p:spPr>
          <p:txBody>
            <a:bodyPr wrap="square" lIns="91440" tIns="73152" rIns="91440" bIns="0" rtlCol="0" anchor="t">
              <a:noAutofit/>
            </a:bodyPr>
            <a:lstStyle/>
            <a:p>
              <a:pPr marL="171450" marR="0" lvl="0" indent="0" defTabSz="932472" eaLnBrk="1" fontAlgn="base" latinLnBrk="0" hangingPunct="1">
                <a:lnSpc>
                  <a:spcPct val="90000"/>
                </a:lnSpc>
                <a:spcBef>
                  <a:spcPct val="0"/>
                </a:spcBef>
                <a:spcAft>
                  <a:spcPct val="0"/>
                </a:spcAft>
                <a:buClrTx/>
                <a:buSzTx/>
                <a:buFontTx/>
                <a:buNone/>
                <a:tabLst/>
                <a:defRPr/>
              </a:pPr>
              <a:r>
                <a:rPr kumimoji="0" lang="en-US" sz="700"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GitHub Advanced Security – </a:t>
              </a:r>
              <a:r>
                <a:rPr kumimoji="0" lang="en-US" sz="7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Secure development and software supply chain</a:t>
              </a:r>
            </a:p>
          </p:txBody>
        </p:sp>
        <p:pic>
          <p:nvPicPr>
            <p:cNvPr id="1236" name="Picture 2" descr="See the source image">
              <a:extLst>
                <a:ext uri="{FF2B5EF4-FFF2-40B4-BE49-F238E27FC236}">
                  <a16:creationId xmlns:a16="http://schemas.microsoft.com/office/drawing/2014/main" id="{3F6CEEE1-7E6C-476E-A0F4-AEF21FF95739}"/>
                </a:ext>
              </a:extLst>
            </p:cNvPr>
            <p:cNvPicPr>
              <a:picLocks noChangeAspect="1" noChangeArrowheads="1"/>
            </p:cNvPicPr>
            <p:nvPr/>
          </p:nvPicPr>
          <p:blipFill>
            <a:blip r:embed="rId6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8771" y="6201181"/>
              <a:ext cx="300884" cy="170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7" name="Group 1236">
            <a:extLst>
              <a:ext uri="{FF2B5EF4-FFF2-40B4-BE49-F238E27FC236}">
                <a16:creationId xmlns:a16="http://schemas.microsoft.com/office/drawing/2014/main" id="{04B2FB92-1657-499F-AB89-F70DC6DD5C81}"/>
              </a:ext>
            </a:extLst>
          </p:cNvPr>
          <p:cNvGrpSpPr/>
          <p:nvPr/>
        </p:nvGrpSpPr>
        <p:grpSpPr>
          <a:xfrm>
            <a:off x="5433191" y="4467156"/>
            <a:ext cx="533026" cy="253182"/>
            <a:chOff x="10037345" y="4277217"/>
            <a:chExt cx="887532" cy="421571"/>
          </a:xfrm>
        </p:grpSpPr>
        <p:pic>
          <p:nvPicPr>
            <p:cNvPr id="1238" name="Picture 1237">
              <a:extLst>
                <a:ext uri="{FF2B5EF4-FFF2-40B4-BE49-F238E27FC236}">
                  <a16:creationId xmlns:a16="http://schemas.microsoft.com/office/drawing/2014/main" id="{1609BC23-FEA5-4DB2-A9F1-1937500FBEE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1239" name="Picture 1238">
              <a:extLst>
                <a:ext uri="{FF2B5EF4-FFF2-40B4-BE49-F238E27FC236}">
                  <a16:creationId xmlns:a16="http://schemas.microsoft.com/office/drawing/2014/main" id="{FC7244CA-9571-44DB-ADDD-BE06410FC3B2}"/>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1240" name="Picture 1239">
              <a:extLst>
                <a:ext uri="{FF2B5EF4-FFF2-40B4-BE49-F238E27FC236}">
                  <a16:creationId xmlns:a16="http://schemas.microsoft.com/office/drawing/2014/main" id="{E179AF3C-5624-4ABC-B734-ED5FEEF78F4A}"/>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1241" name="Group 1240">
              <a:extLst>
                <a:ext uri="{FF2B5EF4-FFF2-40B4-BE49-F238E27FC236}">
                  <a16:creationId xmlns:a16="http://schemas.microsoft.com/office/drawing/2014/main" id="{731DAABD-4B02-49E5-9D2D-975BD01AACCF}"/>
                </a:ext>
              </a:extLst>
            </p:cNvPr>
            <p:cNvGrpSpPr/>
            <p:nvPr/>
          </p:nvGrpSpPr>
          <p:grpSpPr>
            <a:xfrm>
              <a:off x="10529411" y="4598758"/>
              <a:ext cx="203852" cy="49419"/>
              <a:chOff x="11279844" y="3739404"/>
              <a:chExt cx="343140" cy="83186"/>
            </a:xfrm>
          </p:grpSpPr>
          <p:sp>
            <p:nvSpPr>
              <p:cNvPr id="1243" name="Oval 1242">
                <a:extLst>
                  <a:ext uri="{FF2B5EF4-FFF2-40B4-BE49-F238E27FC236}">
                    <a16:creationId xmlns:a16="http://schemas.microsoft.com/office/drawing/2014/main" id="{C04B2E29-A333-487B-91B2-45B9AA8B8F48}"/>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44" name="Oval 1243">
                <a:extLst>
                  <a:ext uri="{FF2B5EF4-FFF2-40B4-BE49-F238E27FC236}">
                    <a16:creationId xmlns:a16="http://schemas.microsoft.com/office/drawing/2014/main" id="{26E4D8EC-561B-4013-9C5D-F646D38D894A}"/>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45" name="Oval 1244">
                <a:extLst>
                  <a:ext uri="{FF2B5EF4-FFF2-40B4-BE49-F238E27FC236}">
                    <a16:creationId xmlns:a16="http://schemas.microsoft.com/office/drawing/2014/main" id="{92D35ECC-FA04-47F5-9471-A1C7ABD44C7F}"/>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1242" name="Picture 1241">
              <a:extLst>
                <a:ext uri="{FF2B5EF4-FFF2-40B4-BE49-F238E27FC236}">
                  <a16:creationId xmlns:a16="http://schemas.microsoft.com/office/drawing/2014/main" id="{099E433C-86E8-424B-9658-3B63619120FB}"/>
                </a:ext>
              </a:extLst>
            </p:cNvPr>
            <p:cNvPicPr>
              <a:picLocks noChangeAspect="1"/>
            </p:cNvPicPr>
            <p:nvPr/>
          </p:nvPicPr>
          <p:blipFill rotWithShape="1">
            <a:blip r:embed="rId73">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1246" name="Group 1245">
            <a:extLst>
              <a:ext uri="{FF2B5EF4-FFF2-40B4-BE49-F238E27FC236}">
                <a16:creationId xmlns:a16="http://schemas.microsoft.com/office/drawing/2014/main" id="{82ED6B33-9F35-4885-9CFD-3825177DDF1B}"/>
              </a:ext>
            </a:extLst>
          </p:cNvPr>
          <p:cNvGrpSpPr/>
          <p:nvPr/>
        </p:nvGrpSpPr>
        <p:grpSpPr>
          <a:xfrm>
            <a:off x="4368928" y="4469544"/>
            <a:ext cx="370339" cy="327772"/>
            <a:chOff x="4723767" y="3080378"/>
            <a:chExt cx="439858" cy="389301"/>
          </a:xfrm>
        </p:grpSpPr>
        <p:pic>
          <p:nvPicPr>
            <p:cNvPr id="1247" name="Picture 1246">
              <a:extLst>
                <a:ext uri="{FF2B5EF4-FFF2-40B4-BE49-F238E27FC236}">
                  <a16:creationId xmlns:a16="http://schemas.microsoft.com/office/drawing/2014/main" id="{1390AFD7-064E-422B-991E-55FB16844E4B}"/>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248" name="Group 1247">
              <a:extLst>
                <a:ext uri="{FF2B5EF4-FFF2-40B4-BE49-F238E27FC236}">
                  <a16:creationId xmlns:a16="http://schemas.microsoft.com/office/drawing/2014/main" id="{EB546D24-2021-4878-9CFA-C40C2DEB67F7}"/>
                </a:ext>
              </a:extLst>
            </p:cNvPr>
            <p:cNvGrpSpPr/>
            <p:nvPr/>
          </p:nvGrpSpPr>
          <p:grpSpPr>
            <a:xfrm>
              <a:off x="4723767" y="3080378"/>
              <a:ext cx="439858" cy="389301"/>
              <a:chOff x="3131835" y="4047725"/>
              <a:chExt cx="439858" cy="389301"/>
            </a:xfrm>
          </p:grpSpPr>
          <p:grpSp>
            <p:nvGrpSpPr>
              <p:cNvPr id="1249" name="Group 1248">
                <a:extLst>
                  <a:ext uri="{FF2B5EF4-FFF2-40B4-BE49-F238E27FC236}">
                    <a16:creationId xmlns:a16="http://schemas.microsoft.com/office/drawing/2014/main" id="{4B018DEA-C8F5-4D69-BD46-4152770AC4AA}"/>
                  </a:ext>
                </a:extLst>
              </p:cNvPr>
              <p:cNvGrpSpPr/>
              <p:nvPr/>
            </p:nvGrpSpPr>
            <p:grpSpPr>
              <a:xfrm>
                <a:off x="3131835" y="4047725"/>
                <a:ext cx="182560" cy="348911"/>
                <a:chOff x="2136298" y="4226790"/>
                <a:chExt cx="196678" cy="375893"/>
              </a:xfrm>
            </p:grpSpPr>
            <p:sp>
              <p:nvSpPr>
                <p:cNvPr id="1253" name="Rectangle 1252">
                  <a:extLst>
                    <a:ext uri="{FF2B5EF4-FFF2-40B4-BE49-F238E27FC236}">
                      <a16:creationId xmlns:a16="http://schemas.microsoft.com/office/drawing/2014/main" id="{D3B1509C-18D8-4811-B997-1AF15BD176F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4" name="server">
                  <a:extLst>
                    <a:ext uri="{FF2B5EF4-FFF2-40B4-BE49-F238E27FC236}">
                      <a16:creationId xmlns:a16="http://schemas.microsoft.com/office/drawing/2014/main" id="{5EC9503F-07E5-4689-A3EE-79F662530C9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250" name="Oval 1249">
                <a:extLst>
                  <a:ext uri="{FF2B5EF4-FFF2-40B4-BE49-F238E27FC236}">
                    <a16:creationId xmlns:a16="http://schemas.microsoft.com/office/drawing/2014/main" id="{C01FB675-A698-47EF-BD29-24F41E9E4E1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51" name="Picture 1250">
                <a:extLst>
                  <a:ext uri="{FF2B5EF4-FFF2-40B4-BE49-F238E27FC236}">
                    <a16:creationId xmlns:a16="http://schemas.microsoft.com/office/drawing/2014/main" id="{BF33659A-7435-4FC0-988F-7CA70D8B6AB6}"/>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252" name="Freeform 6">
                <a:extLst>
                  <a:ext uri="{FF2B5EF4-FFF2-40B4-BE49-F238E27FC236}">
                    <a16:creationId xmlns:a16="http://schemas.microsoft.com/office/drawing/2014/main" id="{A6697750-E15D-46D5-ADC7-FCF0A7B89D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255" name="Connector: Elbow 1254">
            <a:extLst>
              <a:ext uri="{FF2B5EF4-FFF2-40B4-BE49-F238E27FC236}">
                <a16:creationId xmlns:a16="http://schemas.microsoft.com/office/drawing/2014/main" id="{D4747864-2DEB-4B90-8229-86A7023680B6}"/>
              </a:ext>
            </a:extLst>
          </p:cNvPr>
          <p:cNvCxnSpPr>
            <a:cxnSpLocks/>
            <a:stCxn id="1478" idx="0"/>
            <a:endCxn id="1121" idx="1"/>
          </p:cNvCxnSpPr>
          <p:nvPr/>
        </p:nvCxnSpPr>
        <p:spPr>
          <a:xfrm rot="16200000" flipH="1">
            <a:off x="3502642" y="3042642"/>
            <a:ext cx="587326" cy="2158612"/>
          </a:xfrm>
          <a:prstGeom prst="bentConnector3">
            <a:avLst>
              <a:gd name="adj1" fmla="val 73129"/>
            </a:avLst>
          </a:prstGeom>
          <a:noFill/>
          <a:ln w="28575" cap="flat" cmpd="sng" algn="ctr">
            <a:solidFill>
              <a:srgbClr val="5C2D91"/>
            </a:solidFill>
            <a:prstDash val="solid"/>
            <a:headEnd type="none"/>
            <a:tailEnd type="none"/>
          </a:ln>
          <a:effectLst/>
        </p:spPr>
      </p:cxnSp>
      <p:cxnSp>
        <p:nvCxnSpPr>
          <p:cNvPr id="1256" name="Connector: Elbow 1255">
            <a:extLst>
              <a:ext uri="{FF2B5EF4-FFF2-40B4-BE49-F238E27FC236}">
                <a16:creationId xmlns:a16="http://schemas.microsoft.com/office/drawing/2014/main" id="{21CFF75C-D2C7-4AEE-9A5C-829B06C8EDFF}"/>
              </a:ext>
            </a:extLst>
          </p:cNvPr>
          <p:cNvCxnSpPr>
            <a:cxnSpLocks/>
          </p:cNvCxnSpPr>
          <p:nvPr/>
        </p:nvCxnSpPr>
        <p:spPr>
          <a:xfrm rot="16200000" flipH="1">
            <a:off x="1382180" y="2820181"/>
            <a:ext cx="1636705" cy="383565"/>
          </a:xfrm>
          <a:prstGeom prst="bentConnector3">
            <a:avLst/>
          </a:prstGeom>
          <a:noFill/>
          <a:ln w="28575" cap="flat" cmpd="sng" algn="ctr">
            <a:solidFill>
              <a:srgbClr val="5C2D91"/>
            </a:solidFill>
            <a:prstDash val="solid"/>
            <a:headEnd type="none"/>
            <a:tailEnd type="none"/>
          </a:ln>
          <a:effectLst/>
        </p:spPr>
      </p:cxnSp>
      <p:grpSp>
        <p:nvGrpSpPr>
          <p:cNvPr id="1257" name="Group 1256">
            <a:extLst>
              <a:ext uri="{FF2B5EF4-FFF2-40B4-BE49-F238E27FC236}">
                <a16:creationId xmlns:a16="http://schemas.microsoft.com/office/drawing/2014/main" id="{9BCBDD8C-9329-4CDD-A9FA-4ECF702CBDB9}"/>
              </a:ext>
            </a:extLst>
          </p:cNvPr>
          <p:cNvGrpSpPr/>
          <p:nvPr/>
        </p:nvGrpSpPr>
        <p:grpSpPr>
          <a:xfrm>
            <a:off x="9432393" y="5534357"/>
            <a:ext cx="123684" cy="130517"/>
            <a:chOff x="5272950" y="2774444"/>
            <a:chExt cx="168221" cy="177514"/>
          </a:xfrm>
        </p:grpSpPr>
        <p:sp>
          <p:nvSpPr>
            <p:cNvPr id="1258" name="Freeform 1059">
              <a:extLst>
                <a:ext uri="{FF2B5EF4-FFF2-40B4-BE49-F238E27FC236}">
                  <a16:creationId xmlns:a16="http://schemas.microsoft.com/office/drawing/2014/main" id="{F3B720E8-AD1A-4851-8B1A-BE6CE6F0AB6A}"/>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59" name="Oval 1060">
              <a:extLst>
                <a:ext uri="{FF2B5EF4-FFF2-40B4-BE49-F238E27FC236}">
                  <a16:creationId xmlns:a16="http://schemas.microsoft.com/office/drawing/2014/main" id="{97DCA73F-7561-42C4-B685-43BE3CC25270}"/>
                </a:ext>
              </a:extLst>
            </p:cNvPr>
            <p:cNvSpPr>
              <a:spLocks noChangeArrowheads="1"/>
            </p:cNvSpPr>
            <p:nvPr/>
          </p:nvSpPr>
          <p:spPr bwMode="auto">
            <a:xfrm>
              <a:off x="5312012" y="2774444"/>
              <a:ext cx="90098" cy="84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nvGrpSpPr>
          <p:cNvPr id="1260" name="Group 1259">
            <a:extLst>
              <a:ext uri="{FF2B5EF4-FFF2-40B4-BE49-F238E27FC236}">
                <a16:creationId xmlns:a16="http://schemas.microsoft.com/office/drawing/2014/main" id="{470A3397-CECC-43D2-94AB-CC3935086361}"/>
              </a:ext>
            </a:extLst>
          </p:cNvPr>
          <p:cNvGrpSpPr/>
          <p:nvPr/>
        </p:nvGrpSpPr>
        <p:grpSpPr>
          <a:xfrm>
            <a:off x="284627" y="5490836"/>
            <a:ext cx="1623782" cy="830688"/>
            <a:chOff x="284627" y="5490836"/>
            <a:chExt cx="1623782" cy="830688"/>
          </a:xfrm>
        </p:grpSpPr>
        <p:grpSp>
          <p:nvGrpSpPr>
            <p:cNvPr id="1261" name="Group 1260">
              <a:extLst>
                <a:ext uri="{FF2B5EF4-FFF2-40B4-BE49-F238E27FC236}">
                  <a16:creationId xmlns:a16="http://schemas.microsoft.com/office/drawing/2014/main" id="{F80C952D-BF0F-4D6D-898D-A2EC19EDB633}"/>
                </a:ext>
              </a:extLst>
            </p:cNvPr>
            <p:cNvGrpSpPr/>
            <p:nvPr/>
          </p:nvGrpSpPr>
          <p:grpSpPr>
            <a:xfrm>
              <a:off x="284627" y="5490836"/>
              <a:ext cx="1623782" cy="830688"/>
              <a:chOff x="136776" y="5337327"/>
              <a:chExt cx="1623782" cy="830688"/>
            </a:xfrm>
          </p:grpSpPr>
          <p:grpSp>
            <p:nvGrpSpPr>
              <p:cNvPr id="1266" name="Group 1265">
                <a:extLst>
                  <a:ext uri="{FF2B5EF4-FFF2-40B4-BE49-F238E27FC236}">
                    <a16:creationId xmlns:a16="http://schemas.microsoft.com/office/drawing/2014/main" id="{19EE3C4E-9ADF-4EE8-BB33-2C9F24505F6E}"/>
                  </a:ext>
                </a:extLst>
              </p:cNvPr>
              <p:cNvGrpSpPr/>
              <p:nvPr/>
            </p:nvGrpSpPr>
            <p:grpSpPr>
              <a:xfrm>
                <a:off x="136776" y="5337327"/>
                <a:ext cx="1623782" cy="830688"/>
                <a:chOff x="3829108" y="5417189"/>
                <a:chExt cx="1623782" cy="830688"/>
              </a:xfrm>
            </p:grpSpPr>
            <p:sp>
              <p:nvSpPr>
                <p:cNvPr id="1268" name="Rectangle 1267">
                  <a:hlinkClick r:id="rId74"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1B8D1245-51C2-42F7-8EA6-C87367971FD0}"/>
                    </a:ext>
                  </a:extLst>
                </p:cNvPr>
                <p:cNvSpPr/>
                <p:nvPr/>
              </p:nvSpPr>
              <p:spPr bwMode="auto">
                <a:xfrm>
                  <a:off x="3829108" y="5417189"/>
                  <a:ext cx="1623782" cy="830688"/>
                </a:xfrm>
                <a:prstGeom prst="rect">
                  <a:avLst/>
                </a:prstGeom>
                <a:solidFill>
                  <a:srgbClr val="FFFFFF"/>
                </a:solidFill>
                <a:ln w="14224" cap="flat" cmpd="sng" algn="ctr">
                  <a:solidFill>
                    <a:srgbClr val="505050"/>
                  </a:solidFill>
                  <a:prstDash val="solid"/>
                </a:ln>
                <a:effectLst/>
              </p:spPr>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269" name="Rounded Rectangle 1457">
                  <a:hlinkClick r:id="rId74"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AAD79A1D-ABFF-40A0-B292-FDD041C5CDC7}"/>
                    </a:ext>
                  </a:extLst>
                </p:cNvPr>
                <p:cNvSpPr/>
                <p:nvPr/>
              </p:nvSpPr>
              <p:spPr>
                <a:xfrm>
                  <a:off x="3870875" y="5601157"/>
                  <a:ext cx="1203095" cy="561573"/>
                </a:xfrm>
                <a:prstGeom prst="roundRect">
                  <a:avLst>
                    <a:gd name="adj" fmla="val 0"/>
                  </a:avLst>
                </a:prstGeom>
                <a:noFill/>
                <a:ln w="14224" cap="flat" cmpd="sng" algn="ctr">
                  <a:noFill/>
                  <a:prstDash val="solid"/>
                </a:ln>
                <a:effectLst/>
              </p:spPr>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p>
              </p:txBody>
            </p:sp>
            <p:pic>
              <p:nvPicPr>
                <p:cNvPr id="1270" name="Picture 1269">
                  <a:extLst>
                    <a:ext uri="{FF2B5EF4-FFF2-40B4-BE49-F238E27FC236}">
                      <a16:creationId xmlns:a16="http://schemas.microsoft.com/office/drawing/2014/main" id="{49F1AB77-8F01-44E2-9D87-B78B7ED09760}"/>
                    </a:ext>
                  </a:extLst>
                </p:cNvPr>
                <p:cNvPicPr>
                  <a:picLocks noChangeAspect="1"/>
                </p:cNvPicPr>
                <p:nvPr/>
              </p:nvPicPr>
              <p:blipFill>
                <a:blip r:embed="rId75">
                  <a:duotone>
                    <a:prstClr val="black"/>
                    <a:srgbClr val="0078D7">
                      <a:tint val="45000"/>
                      <a:satMod val="400000"/>
                    </a:srgbClr>
                  </a:duotone>
                </a:blip>
                <a:stretch>
                  <a:fillRect/>
                </a:stretch>
              </p:blipFill>
              <p:spPr>
                <a:xfrm>
                  <a:off x="4064807" y="5469120"/>
                  <a:ext cx="121976" cy="120106"/>
                </a:xfrm>
                <a:prstGeom prst="rect">
                  <a:avLst/>
                </a:prstGeom>
              </p:spPr>
            </p:pic>
            <p:sp>
              <p:nvSpPr>
                <p:cNvPr id="1271" name="Rectangle 1270">
                  <a:extLst>
                    <a:ext uri="{FF2B5EF4-FFF2-40B4-BE49-F238E27FC236}">
                      <a16:creationId xmlns:a16="http://schemas.microsoft.com/office/drawing/2014/main" id="{5E76D7F3-2BD0-43F8-86FC-6F2507DB6B60}"/>
                    </a:ext>
                  </a:extLst>
                </p:cNvPr>
                <p:cNvSpPr/>
                <p:nvPr/>
              </p:nvSpPr>
              <p:spPr>
                <a:xfrm>
                  <a:off x="4048652" y="5425922"/>
                  <a:ext cx="1329024" cy="204287"/>
                </a:xfrm>
                <a:prstGeom prst="rect">
                  <a:avLst/>
                </a:prstGeom>
                <a:noFill/>
                <a:ln w="14224" cap="flat" cmpd="sng" algn="ctr">
                  <a:noFill/>
                  <a:prstDash val="solid"/>
                </a:ln>
                <a:effectLst/>
              </p:spPr>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Windows 10 Security</a:t>
                  </a:r>
                </a:p>
              </p:txBody>
            </p:sp>
          </p:grpSp>
          <p:sp>
            <p:nvSpPr>
              <p:cNvPr id="1267" name="TextBox 1266">
                <a:extLst>
                  <a:ext uri="{FF2B5EF4-FFF2-40B4-BE49-F238E27FC236}">
                    <a16:creationId xmlns:a16="http://schemas.microsoft.com/office/drawing/2014/main" id="{36913C4F-4541-4271-8757-C51EFFF21629}"/>
                  </a:ext>
                </a:extLst>
              </p:cNvPr>
              <p:cNvSpPr txBox="1"/>
              <p:nvPr/>
            </p:nvSpPr>
            <p:spPr>
              <a:xfrm>
                <a:off x="917529" y="5519636"/>
                <a:ext cx="832784" cy="532921"/>
              </a:xfrm>
              <a:prstGeom prst="rect">
                <a:avLst/>
              </a:prstGeom>
              <a:noFill/>
              <a:ln w="14224" cap="flat" cmpd="sng" algn="ctr">
                <a:noFill/>
                <a:prstDash val="solid"/>
              </a:ln>
              <a:effectLst/>
            </p:spPr>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defTabSz="914400" eaLnBrk="1" fontAlgn="auto" latinLnBrk="0" hangingPunct="1">
                  <a:lnSpc>
                    <a:spcPct val="90000"/>
                  </a:lnSpc>
                  <a:spcBef>
                    <a:spcPts val="0"/>
                  </a:spcBef>
                  <a:spcAft>
                    <a:spcPts val="150"/>
                  </a:spcAft>
                  <a:buClrTx/>
                  <a:buSzTx/>
                  <a:buFontTx/>
                  <a:buNone/>
                  <a:tabLst/>
                  <a:defRPr/>
                </a:pPr>
                <a: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defTabSz="914400" eaLnBrk="1" fontAlgn="auto" latinLnBrk="0" hangingPunct="1">
                  <a:lnSpc>
                    <a:spcPct val="90000"/>
                  </a:lnSpc>
                  <a:spcBef>
                    <a:spcPts val="0"/>
                  </a:spcBef>
                  <a:spcAft>
                    <a:spcPts val="150"/>
                  </a:spcAft>
                  <a:buClrTx/>
                  <a:buSzTx/>
                  <a:buFontTx/>
                  <a:buNone/>
                  <a:tabLst/>
                  <a:defRPr/>
                </a:pPr>
                <a: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defTabSz="914400" eaLnBrk="1" fontAlgn="auto" latinLnBrk="0" hangingPunct="1">
                  <a:lnSpc>
                    <a:spcPct val="90000"/>
                  </a:lnSpc>
                  <a:spcBef>
                    <a:spcPts val="0"/>
                  </a:spcBef>
                  <a:spcAft>
                    <a:spcPts val="150"/>
                  </a:spcAft>
                  <a:buClrTx/>
                  <a:buSzTx/>
                  <a:buFontTx/>
                  <a:buNone/>
                  <a:tabLst/>
                  <a:defRPr/>
                </a:pPr>
                <a: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a:p>
                <a:pPr marL="114300" marR="0" lvl="0" indent="0" defTabSz="914400" eaLnBrk="1" fontAlgn="auto" latinLnBrk="0" hangingPunct="1">
                  <a:lnSpc>
                    <a:spcPct val="90000"/>
                  </a:lnSpc>
                  <a:spcBef>
                    <a:spcPts val="0"/>
                  </a:spcBef>
                  <a:spcAft>
                    <a:spcPts val="150"/>
                  </a:spcAft>
                  <a:buClrTx/>
                  <a:buSzTx/>
                  <a:buFontTx/>
                  <a:buNone/>
                  <a:tabLst/>
                  <a:defRPr/>
                </a:pPr>
                <a: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protection</a:t>
                </a:r>
              </a:p>
            </p:txBody>
          </p:sp>
        </p:grpSp>
        <p:grpSp>
          <p:nvGrpSpPr>
            <p:cNvPr id="1262" name="Group 1261">
              <a:extLst>
                <a:ext uri="{FF2B5EF4-FFF2-40B4-BE49-F238E27FC236}">
                  <a16:creationId xmlns:a16="http://schemas.microsoft.com/office/drawing/2014/main" id="{178A8F04-909A-4794-AD72-7ADEEF0D2DDD}"/>
                </a:ext>
              </a:extLst>
            </p:cNvPr>
            <p:cNvGrpSpPr/>
            <p:nvPr/>
          </p:nvGrpSpPr>
          <p:grpSpPr>
            <a:xfrm>
              <a:off x="959028" y="6237098"/>
              <a:ext cx="188672" cy="45740"/>
              <a:chOff x="6071763" y="3898466"/>
              <a:chExt cx="188672" cy="45740"/>
            </a:xfrm>
            <a:solidFill>
              <a:srgbClr val="8D8D8D"/>
            </a:solidFill>
          </p:grpSpPr>
          <p:sp>
            <p:nvSpPr>
              <p:cNvPr id="1263" name="Oval 1262">
                <a:extLst>
                  <a:ext uri="{FF2B5EF4-FFF2-40B4-BE49-F238E27FC236}">
                    <a16:creationId xmlns:a16="http://schemas.microsoft.com/office/drawing/2014/main" id="{3AFE5062-DE99-4EA0-8994-6835EE01BA04}"/>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4" name="Oval 1263">
                <a:extLst>
                  <a:ext uri="{FF2B5EF4-FFF2-40B4-BE49-F238E27FC236}">
                    <a16:creationId xmlns:a16="http://schemas.microsoft.com/office/drawing/2014/main" id="{6B2807E9-4818-44A5-9800-04C5333A6E68}"/>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5" name="Oval 1264">
                <a:extLst>
                  <a:ext uri="{FF2B5EF4-FFF2-40B4-BE49-F238E27FC236}">
                    <a16:creationId xmlns:a16="http://schemas.microsoft.com/office/drawing/2014/main" id="{E6C9483B-5835-4801-8FD3-8461A45B9347}"/>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272" name="Group 1271">
            <a:extLst>
              <a:ext uri="{FF2B5EF4-FFF2-40B4-BE49-F238E27FC236}">
                <a16:creationId xmlns:a16="http://schemas.microsoft.com/office/drawing/2014/main" id="{F47438AA-201E-44C3-B39C-C9CD8D10B174}"/>
              </a:ext>
            </a:extLst>
          </p:cNvPr>
          <p:cNvGrpSpPr/>
          <p:nvPr/>
        </p:nvGrpSpPr>
        <p:grpSpPr>
          <a:xfrm>
            <a:off x="152400" y="101085"/>
            <a:ext cx="4422525" cy="1882098"/>
            <a:chOff x="152400" y="101085"/>
            <a:chExt cx="4422525" cy="1707904"/>
          </a:xfrm>
        </p:grpSpPr>
        <p:sp>
          <p:nvSpPr>
            <p:cNvPr id="1273" name="Rectangle 1272">
              <a:extLst>
                <a:ext uri="{FF2B5EF4-FFF2-40B4-BE49-F238E27FC236}">
                  <a16:creationId xmlns:a16="http://schemas.microsoft.com/office/drawing/2014/main" id="{B39E29B1-1D64-4A12-B82D-6A374A009B32}"/>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4" name="Rectangle 1273">
              <a:extLst>
                <a:ext uri="{FF2B5EF4-FFF2-40B4-BE49-F238E27FC236}">
                  <a16:creationId xmlns:a16="http://schemas.microsoft.com/office/drawing/2014/main" id="{3E16D916-B798-4728-AA2D-7A8A89EE1774}"/>
                </a:ext>
              </a:extLst>
            </p:cNvPr>
            <p:cNvSpPr/>
            <p:nvPr/>
          </p:nvSpPr>
          <p:spPr>
            <a:xfrm>
              <a:off x="155473" y="103218"/>
              <a:ext cx="4419452" cy="233906"/>
            </a:xfrm>
            <a:prstGeom prst="rect">
              <a:avLst/>
            </a:prstGeom>
            <a:solidFill>
              <a:srgbClr val="0078D7">
                <a:lumMod val="5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Security Operations /  SOC</a:t>
              </a:r>
            </a:p>
          </p:txBody>
        </p:sp>
      </p:grpSp>
      <p:grpSp>
        <p:nvGrpSpPr>
          <p:cNvPr id="1275" name="Group 1274">
            <a:extLst>
              <a:ext uri="{FF2B5EF4-FFF2-40B4-BE49-F238E27FC236}">
                <a16:creationId xmlns:a16="http://schemas.microsoft.com/office/drawing/2014/main" id="{DB35D36B-C640-4CAD-AF80-43A16DB39C4E}"/>
              </a:ext>
            </a:extLst>
          </p:cNvPr>
          <p:cNvGrpSpPr/>
          <p:nvPr/>
        </p:nvGrpSpPr>
        <p:grpSpPr>
          <a:xfrm>
            <a:off x="3437083" y="400880"/>
            <a:ext cx="1069411" cy="182880"/>
            <a:chOff x="3437083" y="400880"/>
            <a:chExt cx="1069411" cy="182880"/>
          </a:xfrm>
        </p:grpSpPr>
        <p:sp>
          <p:nvSpPr>
            <p:cNvPr id="1276" name="Rectangle 1275">
              <a:extLst>
                <a:ext uri="{FF2B5EF4-FFF2-40B4-BE49-F238E27FC236}">
                  <a16:creationId xmlns:a16="http://schemas.microsoft.com/office/drawing/2014/main" id="{DF60BB1E-DB02-43DF-9082-D87145C4E510}"/>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defTabSz="91440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MSSP/MDR</a:t>
              </a:r>
            </a:p>
          </p:txBody>
        </p:sp>
        <p:sp>
          <p:nvSpPr>
            <p:cNvPr id="1277" name="Commitments_EC4D">
              <a:extLst>
                <a:ext uri="{FF2B5EF4-FFF2-40B4-BE49-F238E27FC236}">
                  <a16:creationId xmlns:a16="http://schemas.microsoft.com/office/drawing/2014/main" id="{E9D60389-349A-49B5-B4B9-F1392C42A257}"/>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278" name="Rectangle 1277">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D069B8F-CE41-455A-9AE4-357BBB9E57EF}"/>
              </a:ext>
            </a:extLst>
          </p:cNvPr>
          <p:cNvSpPr/>
          <p:nvPr/>
        </p:nvSpPr>
        <p:spPr>
          <a:xfrm>
            <a:off x="988402" y="904732"/>
            <a:ext cx="721608" cy="1041856"/>
          </a:xfrm>
          <a:prstGeom prst="rect">
            <a:avLst/>
          </a:prstGeom>
          <a:solidFill>
            <a:srgbClr val="DEF0FF"/>
          </a:solidFill>
          <a:ln w="14224" cap="flat" cmpd="sng" algn="ctr">
            <a:solidFill>
              <a:srgbClr val="80BCEB"/>
            </a:solidFill>
            <a:prstDash val="solid"/>
          </a:ln>
          <a:effectLst/>
        </p:spPr>
        <p:txBody>
          <a:bodyPr lIns="18288" rIns="45720" rtlCol="0" anchor="t" anchorCtr="0">
            <a:noAutofit/>
          </a:bodyPr>
          <a:lstStyle/>
          <a:p>
            <a:pPr marL="45720">
              <a:lnSpc>
                <a:spcPct val="97000"/>
              </a:lnSpc>
              <a:defRPr/>
            </a:pPr>
            <a:r>
              <a:rPr lang="en-US" sz="900" b="1" kern="0">
                <a:solidFill>
                  <a:srgbClr val="BABABA"/>
                </a:solidFill>
                <a:cs typeface="Segoe UI" panose="020B0502040204020203" pitchFamily="34" charset="0"/>
              </a:rPr>
              <a:t>Endpoint</a:t>
            </a:r>
            <a:endParaRPr lang="en-US" sz="600" b="1" kern="0">
              <a:solidFill>
                <a:srgbClr val="BABABA"/>
              </a:solidFill>
              <a:cs typeface="Segoe UI" panose="020B0502040204020203" pitchFamily="34" charset="0"/>
            </a:endParaRPr>
          </a:p>
          <a:p>
            <a:pPr marL="45720">
              <a:lnSpc>
                <a:spcPct val="97000"/>
              </a:lnSpc>
              <a:defRPr/>
            </a:pPr>
            <a:r>
              <a:rPr lang="en-US" sz="600" b="1" i="1" kern="0">
                <a:solidFill>
                  <a:srgbClr val="BABABA"/>
                </a:solidFill>
                <a:cs typeface="Segoe UI" panose="020B0502040204020203" pitchFamily="34" charset="0"/>
              </a:rPr>
              <a:t>&amp; Server/VM</a:t>
            </a:r>
            <a:br>
              <a:rPr lang="en-US" sz="900" b="1" kern="0">
                <a:solidFill>
                  <a:srgbClr val="BABABA"/>
                </a:solidFill>
                <a:cs typeface="Segoe UI" panose="020B0502040204020203" pitchFamily="34" charset="0"/>
              </a:rPr>
            </a:br>
            <a:endParaRPr lang="en-US" sz="900" b="1" kern="0">
              <a:solidFill>
                <a:srgbClr val="BABABA"/>
              </a:solidFill>
              <a:cs typeface="Segoe UI" panose="020B0502040204020203" pitchFamily="34" charset="0"/>
            </a:endParaRPr>
          </a:p>
        </p:txBody>
      </p:sp>
      <p:sp>
        <p:nvSpPr>
          <p:cNvPr id="1279" name="Rectangle 1278">
            <a:hlinkClick r:id="rId77"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EF288DEB-62FA-4F69-B8B3-BD94CB65DA15}"/>
              </a:ext>
            </a:extLst>
          </p:cNvPr>
          <p:cNvSpPr/>
          <p:nvPr/>
        </p:nvSpPr>
        <p:spPr>
          <a:xfrm>
            <a:off x="1737191" y="904732"/>
            <a:ext cx="729502" cy="1041856"/>
          </a:xfrm>
          <a:prstGeom prst="rect">
            <a:avLst/>
          </a:prstGeom>
          <a:solidFill>
            <a:srgbClr val="FFE5DB"/>
          </a:solidFill>
          <a:ln w="14224" cap="flat" cmpd="sng" algn="ctr">
            <a:solidFill>
              <a:srgbClr val="F59E80"/>
            </a:solidFill>
            <a:prstDash val="solid"/>
          </a:ln>
          <a:effectLst/>
        </p:spPr>
        <p:txBody>
          <a:bodyPr lIns="18288" rIns="18288" rtlCol="0" anchor="t" anchorCtr="0"/>
          <a:lstStyle/>
          <a:p>
            <a:pPr marL="45720">
              <a:lnSpc>
                <a:spcPct val="97000"/>
              </a:lnSpc>
              <a:defRPr/>
            </a:pPr>
            <a:r>
              <a:rPr lang="en-US" sz="900" b="1" kern="0">
                <a:solidFill>
                  <a:srgbClr val="BABABA"/>
                </a:solidFill>
                <a:cs typeface="Segoe UI" panose="020B0502040204020203" pitchFamily="34" charset="0"/>
              </a:rPr>
              <a:t>Office 365</a:t>
            </a:r>
          </a:p>
          <a:p>
            <a:pPr algn="ctr">
              <a:lnSpc>
                <a:spcPct val="97000"/>
              </a:lnSpc>
              <a:spcBef>
                <a:spcPts val="200"/>
              </a:spcBef>
              <a:defRPr/>
            </a:pPr>
            <a:r>
              <a:rPr lang="en-US" sz="600" b="1" i="1" kern="0">
                <a:solidFill>
                  <a:srgbClr val="BABABA"/>
                </a:solidFill>
                <a:cs typeface="Segoe UI" panose="020B0502040204020203" pitchFamily="34" charset="0"/>
              </a:rPr>
              <a:t>Email and Apps</a:t>
            </a:r>
          </a:p>
        </p:txBody>
      </p:sp>
      <p:sp>
        <p:nvSpPr>
          <p:cNvPr id="1280" name="Rectangle 1279">
            <a:hlinkClick r:id="rId78"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BD61ECB5-7C3F-41E6-BFE1-0F3372202CA0}"/>
              </a:ext>
            </a:extLst>
          </p:cNvPr>
          <p:cNvSpPr/>
          <p:nvPr/>
        </p:nvSpPr>
        <p:spPr>
          <a:xfrm>
            <a:off x="247326" y="904732"/>
            <a:ext cx="713895" cy="1041856"/>
          </a:xfrm>
          <a:prstGeom prst="rect">
            <a:avLst/>
          </a:prstGeom>
          <a:solidFill>
            <a:srgbClr val="DEF0FF"/>
          </a:solidFill>
          <a:ln w="14224" cap="flat" cmpd="sng" algn="ctr">
            <a:solidFill>
              <a:srgbClr val="80BCEB"/>
            </a:solidFill>
            <a:prstDash val="solid"/>
          </a:ln>
          <a:effectLst/>
        </p:spPr>
        <p:txBody>
          <a:bodyPr wrap="square" lIns="45720" tIns="45720" rIns="45720" bIns="18288" rtlCol="0" anchor="t">
            <a:no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a:ea typeface="+mn-ea"/>
                <a:cs typeface="Segoe UI" panose="020B0502040204020203" pitchFamily="34" charset="0"/>
              </a:rPr>
              <a:t>Azure </a:t>
            </a:r>
            <a:br>
              <a:rPr kumimoji="0" lang="en-US" sz="900" b="1" i="0" u="none" strike="noStrike" kern="0" cap="none" spc="0" normalizeH="0" baseline="0" noProof="0">
                <a:ln>
                  <a:noFill/>
                </a:ln>
                <a:solidFill>
                  <a:srgbClr val="BABABA"/>
                </a:solidFill>
                <a:effectLst/>
                <a:uLnTx/>
                <a:uFillTx/>
                <a:latin typeface="Segoe UI"/>
                <a:ea typeface="+mn-ea"/>
                <a:cs typeface="Segoe UI" panose="020B0502040204020203" pitchFamily="34" charset="0"/>
              </a:rPr>
            </a:br>
            <a:r>
              <a:rPr kumimoji="0" lang="en-US" sz="600" b="1" i="1" u="none" strike="noStrike" kern="0" cap="none" spc="0" normalizeH="0" baseline="0" noProof="0">
                <a:ln>
                  <a:noFill/>
                </a:ln>
                <a:solidFill>
                  <a:srgbClr val="BABABA"/>
                </a:solidFill>
                <a:effectLst/>
                <a:uLnTx/>
                <a:uFillTx/>
                <a:latin typeface="Segoe UI"/>
                <a:ea typeface="+mn-ea"/>
                <a:cs typeface="Segoe UI" panose="020B0502040204020203" pitchFamily="34" charset="0"/>
              </a:rPr>
              <a:t>&amp; 3rd party clouds</a:t>
            </a:r>
          </a:p>
          <a:p>
            <a:pPr marL="45720" marR="0" lvl="0" indent="0" defTabSz="91440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a:ea typeface="+mn-ea"/>
              <a:cs typeface="Segoe UI" panose="020B0502040204020203" pitchFamily="34" charset="0"/>
            </a:endParaRPr>
          </a:p>
        </p:txBody>
      </p:sp>
      <p:grpSp>
        <p:nvGrpSpPr>
          <p:cNvPr id="1281" name="Group 1280">
            <a:extLst>
              <a:ext uri="{FF2B5EF4-FFF2-40B4-BE49-F238E27FC236}">
                <a16:creationId xmlns:a16="http://schemas.microsoft.com/office/drawing/2014/main" id="{DE318968-A2BF-4496-AE9A-0E555DD14713}"/>
              </a:ext>
            </a:extLst>
          </p:cNvPr>
          <p:cNvGrpSpPr/>
          <p:nvPr/>
        </p:nvGrpSpPr>
        <p:grpSpPr>
          <a:xfrm>
            <a:off x="2493874" y="904732"/>
            <a:ext cx="734891" cy="1041856"/>
            <a:chOff x="2493874" y="904732"/>
            <a:chExt cx="734891" cy="1041856"/>
          </a:xfrm>
        </p:grpSpPr>
        <p:sp>
          <p:nvSpPr>
            <p:cNvPr id="1282" name="Rectangle 1281">
              <a:hlinkClick r:id="rId79"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F9F29F97-22F8-49C5-B5C2-AF9318DF3C65}"/>
                </a:ext>
              </a:extLst>
            </p:cNvPr>
            <p:cNvSpPr/>
            <p:nvPr/>
          </p:nvSpPr>
          <p:spPr>
            <a:xfrm>
              <a:off x="2493874" y="904732"/>
              <a:ext cx="734891" cy="1041856"/>
            </a:xfrm>
            <a:prstGeom prst="rect">
              <a:avLst/>
            </a:prstGeom>
            <a:solidFill>
              <a:srgbClr val="EEE6F7"/>
            </a:solidFill>
            <a:ln w="14224" cap="flat" cmpd="sng" algn="ctr">
              <a:solidFill>
                <a:srgbClr val="AE96C8"/>
              </a:solidFill>
              <a:prstDash val="solid"/>
            </a:ln>
            <a:effectLst/>
          </p:spPr>
          <p:txBody>
            <a:bodyPr lIns="45720" rIns="45720" rtlCol="0" anchor="t"/>
            <a:lstStyle/>
            <a:p>
              <a:pPr marL="171450">
                <a:lnSpc>
                  <a:spcPct val="97000"/>
                </a:lnSpc>
                <a:defRPr/>
              </a:pPr>
              <a:r>
                <a:rPr lang="en-US" sz="900" b="1" kern="0">
                  <a:solidFill>
                    <a:srgbClr val="BABABA"/>
                  </a:solidFill>
                  <a:cs typeface="Segoe UI" panose="020B0502040204020203" pitchFamily="34" charset="0"/>
                </a:rPr>
                <a:t>Identity</a:t>
              </a:r>
            </a:p>
            <a:p>
              <a:pPr algn="ctr">
                <a:lnSpc>
                  <a:spcPct val="97000"/>
                </a:lnSpc>
                <a:spcBef>
                  <a:spcPts val="200"/>
                </a:spcBef>
                <a:defRPr/>
              </a:pPr>
              <a:r>
                <a:rPr lang="en-US" sz="600" b="1" i="1" kern="0">
                  <a:solidFill>
                    <a:srgbClr val="BABABA"/>
                  </a:solidFill>
                  <a:cs typeface="Segoe UI" panose="020B0502040204020203" pitchFamily="34" charset="0"/>
                </a:rPr>
                <a:t>Cloud &amp; </a:t>
              </a:r>
              <a:br>
                <a:rPr lang="en-US" sz="600" b="1" i="1" kern="0">
                  <a:solidFill>
                    <a:srgbClr val="BABABA"/>
                  </a:solidFill>
                  <a:cs typeface="Segoe UI" panose="020B0502040204020203" pitchFamily="34" charset="0"/>
                </a:rPr>
              </a:br>
              <a:r>
                <a:rPr lang="en-US" sz="600" b="1" i="1" kern="0">
                  <a:solidFill>
                    <a:srgbClr val="BABABA"/>
                  </a:solidFill>
                  <a:cs typeface="Segoe UI" panose="020B0502040204020203" pitchFamily="34" charset="0"/>
                </a:rPr>
                <a:t>On-Premises</a:t>
              </a:r>
            </a:p>
          </p:txBody>
        </p:sp>
        <p:pic>
          <p:nvPicPr>
            <p:cNvPr id="1283" name="Picture 1282">
              <a:extLst>
                <a:ext uri="{FF2B5EF4-FFF2-40B4-BE49-F238E27FC236}">
                  <a16:creationId xmlns:a16="http://schemas.microsoft.com/office/drawing/2014/main" id="{1B616B52-2D36-4AD9-A75A-ADF1ABDA99C0}"/>
                </a:ext>
              </a:extLst>
            </p:cNvPr>
            <p:cNvPicPr>
              <a:picLocks noChangeAspect="1"/>
            </p:cNvPicPr>
            <p:nvPr/>
          </p:nvPicPr>
          <p:blipFill>
            <a:blip r:embed="rId80">
              <a:alphaModFix amt="50000"/>
            </a:blip>
            <a:stretch>
              <a:fillRect/>
            </a:stretch>
          </p:blipFill>
          <p:spPr>
            <a:xfrm>
              <a:off x="2527861" y="969634"/>
              <a:ext cx="155187" cy="103458"/>
            </a:xfrm>
            <a:prstGeom prst="rect">
              <a:avLst/>
            </a:prstGeom>
          </p:spPr>
        </p:pic>
      </p:grpSp>
      <p:grpSp>
        <p:nvGrpSpPr>
          <p:cNvPr id="1284" name="Group 1283">
            <a:extLst>
              <a:ext uri="{FF2B5EF4-FFF2-40B4-BE49-F238E27FC236}">
                <a16:creationId xmlns:a16="http://schemas.microsoft.com/office/drawing/2014/main" id="{01C04E8C-0DBB-403A-B73E-98236910A130}"/>
              </a:ext>
            </a:extLst>
          </p:cNvPr>
          <p:cNvGrpSpPr/>
          <p:nvPr/>
        </p:nvGrpSpPr>
        <p:grpSpPr>
          <a:xfrm>
            <a:off x="256411" y="400880"/>
            <a:ext cx="1025332" cy="182880"/>
            <a:chOff x="256411" y="400880"/>
            <a:chExt cx="1025332" cy="182880"/>
          </a:xfrm>
        </p:grpSpPr>
        <p:sp>
          <p:nvSpPr>
            <p:cNvPr id="1285" name="Rectangle 1284">
              <a:hlinkClick r:id="rId81"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0E2FC017-B1BB-4CF1-AD81-F61F5A7055B2}"/>
                </a:ext>
              </a:extLst>
            </p:cNvPr>
            <p:cNvSpPr/>
            <p:nvPr/>
          </p:nvSpPr>
          <p:spPr>
            <a:xfrm>
              <a:off x="256411" y="400880"/>
              <a:ext cx="1025332"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228600" marR="0" lvl="0" indent="0" defTabSz="91440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Threat Experts</a:t>
              </a:r>
            </a:p>
          </p:txBody>
        </p:sp>
        <p:sp>
          <p:nvSpPr>
            <p:cNvPr id="1286" name="people_4" title="Icon of a person">
              <a:extLst>
                <a:ext uri="{FF2B5EF4-FFF2-40B4-BE49-F238E27FC236}">
                  <a16:creationId xmlns:a16="http://schemas.microsoft.com/office/drawing/2014/main" id="{7915704A-E488-42A1-B7B8-4834125ACA3D}"/>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87" name="Group 1286">
            <a:extLst>
              <a:ext uri="{FF2B5EF4-FFF2-40B4-BE49-F238E27FC236}">
                <a16:creationId xmlns:a16="http://schemas.microsoft.com/office/drawing/2014/main" id="{6609ED6C-87B0-40BE-B405-CAA3A234ADD9}"/>
              </a:ext>
            </a:extLst>
          </p:cNvPr>
          <p:cNvGrpSpPr/>
          <p:nvPr/>
        </p:nvGrpSpPr>
        <p:grpSpPr>
          <a:xfrm>
            <a:off x="1335864" y="400880"/>
            <a:ext cx="2047098" cy="182880"/>
            <a:chOff x="1335864" y="400880"/>
            <a:chExt cx="2047098" cy="182880"/>
          </a:xfrm>
        </p:grpSpPr>
        <p:sp>
          <p:nvSpPr>
            <p:cNvPr id="1288" name="Rectangle 1287">
              <a:hlinkClick r:id="rId82"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1F2E1070-DFAB-4D3E-A9BA-EF9E2FD7B2F9}"/>
                </a:ext>
              </a:extLst>
            </p:cNvPr>
            <p:cNvSpPr/>
            <p:nvPr/>
          </p:nvSpPr>
          <p:spPr>
            <a:xfrm>
              <a:off x="1335864" y="400880"/>
              <a:ext cx="2047098"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Detection and Response Team (DART)</a:t>
              </a:r>
            </a:p>
          </p:txBody>
        </p:sp>
        <p:sp>
          <p:nvSpPr>
            <p:cNvPr id="1289" name="people_4" title="Icon of a person">
              <a:extLst>
                <a:ext uri="{FF2B5EF4-FFF2-40B4-BE49-F238E27FC236}">
                  <a16:creationId xmlns:a16="http://schemas.microsoft.com/office/drawing/2014/main" id="{BAA4A4B4-DD2F-479B-BD39-3875A1E4E8B7}"/>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290" name="Rectangle 1289">
            <a:hlinkClick r:id="rId8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97CE5542-188D-4467-9C05-66B522C3268E}"/>
              </a:ext>
            </a:extLst>
          </p:cNvPr>
          <p:cNvSpPr/>
          <p:nvPr/>
        </p:nvSpPr>
        <p:spPr>
          <a:xfrm>
            <a:off x="3255946" y="904732"/>
            <a:ext cx="649605" cy="1041856"/>
          </a:xfrm>
          <a:prstGeom prst="rect">
            <a:avLst/>
          </a:prstGeom>
          <a:solidFill>
            <a:srgbClr val="F0F0F0"/>
          </a:solidFill>
          <a:ln w="14224" cap="flat" cmpd="sng" algn="ctr">
            <a:solidFill>
              <a:srgbClr val="80C1B9"/>
            </a:solidFill>
            <a:prstDash val="solid"/>
          </a:ln>
          <a:effectLst/>
        </p:spPr>
        <p:txBody>
          <a:bodyPr lIns="0" rIns="0" rtlCol="0" anchor="t"/>
          <a:lstStyle/>
          <a:p>
            <a:pPr marL="57150">
              <a:lnSpc>
                <a:spcPct val="97000"/>
              </a:lnSpc>
              <a:defRPr/>
            </a:pPr>
            <a:r>
              <a:rPr lang="en-US" sz="800" b="1" kern="0">
                <a:solidFill>
                  <a:srgbClr val="BABABA"/>
                </a:solidFill>
                <a:cs typeface="Segoe UI" panose="020B0502040204020203" pitchFamily="34" charset="0"/>
              </a:rPr>
              <a:t>SaaS</a:t>
            </a:r>
          </a:p>
          <a:p>
            <a:pPr algn="ctr">
              <a:lnSpc>
                <a:spcPct val="97000"/>
              </a:lnSpc>
              <a:spcBef>
                <a:spcPts val="200"/>
              </a:spcBef>
              <a:defRPr/>
            </a:pPr>
            <a:r>
              <a:rPr lang="en-US" sz="600" b="1" i="1" kern="0">
                <a:solidFill>
                  <a:srgbClr val="BABABA"/>
                </a:solidFill>
                <a:cs typeface="Segoe UI" panose="020B0502040204020203" pitchFamily="34" charset="0"/>
              </a:rPr>
              <a:t>Microsoft Cloud App Security</a:t>
            </a:r>
          </a:p>
          <a:p>
            <a:pPr marL="45720">
              <a:lnSpc>
                <a:spcPct val="97000"/>
              </a:lnSpc>
              <a:defRPr/>
            </a:pPr>
            <a:endParaRPr lang="en-US" sz="900" b="1" kern="0">
              <a:solidFill>
                <a:srgbClr val="BABABA"/>
              </a:solidFill>
              <a:cs typeface="Segoe UI" panose="020B0502040204020203" pitchFamily="34" charset="0"/>
            </a:endParaRPr>
          </a:p>
        </p:txBody>
      </p:sp>
      <p:cxnSp>
        <p:nvCxnSpPr>
          <p:cNvPr id="1291" name="Straight Connector 1290">
            <a:extLst>
              <a:ext uri="{FF2B5EF4-FFF2-40B4-BE49-F238E27FC236}">
                <a16:creationId xmlns:a16="http://schemas.microsoft.com/office/drawing/2014/main" id="{CABE9139-9D55-475A-B556-DECD86B11514}"/>
              </a:ext>
            </a:extLst>
          </p:cNvPr>
          <p:cNvCxnSpPr>
            <a:cxnSpLocks/>
          </p:cNvCxnSpPr>
          <p:nvPr/>
        </p:nvCxnSpPr>
        <p:spPr>
          <a:xfrm>
            <a:off x="1107439" y="3158378"/>
            <a:ext cx="0" cy="151369"/>
          </a:xfrm>
          <a:prstGeom prst="line">
            <a:avLst/>
          </a:prstGeom>
          <a:noFill/>
          <a:ln w="19050" cap="flat" cmpd="sng" algn="ctr">
            <a:solidFill>
              <a:srgbClr val="0078D7"/>
            </a:solidFill>
            <a:prstDash val="sysDot"/>
            <a:headEnd type="none" w="med" len="med"/>
            <a:tailEnd type="none" w="med" len="med"/>
          </a:ln>
          <a:effectLst/>
        </p:spPr>
      </p:cxnSp>
      <p:cxnSp>
        <p:nvCxnSpPr>
          <p:cNvPr id="1292" name="Straight Connector 1291">
            <a:extLst>
              <a:ext uri="{FF2B5EF4-FFF2-40B4-BE49-F238E27FC236}">
                <a16:creationId xmlns:a16="http://schemas.microsoft.com/office/drawing/2014/main" id="{346FF41B-173C-4959-9D95-CEC85DD779CE}"/>
              </a:ext>
            </a:extLst>
          </p:cNvPr>
          <p:cNvCxnSpPr>
            <a:cxnSpLocks/>
          </p:cNvCxnSpPr>
          <p:nvPr/>
        </p:nvCxnSpPr>
        <p:spPr>
          <a:xfrm>
            <a:off x="1107439" y="3675417"/>
            <a:ext cx="0" cy="151369"/>
          </a:xfrm>
          <a:prstGeom prst="line">
            <a:avLst/>
          </a:prstGeom>
          <a:noFill/>
          <a:ln w="19050" cap="flat" cmpd="sng" algn="ctr">
            <a:solidFill>
              <a:srgbClr val="0078D7"/>
            </a:solidFill>
            <a:prstDash val="sysDot"/>
            <a:headEnd type="none" w="med" len="med"/>
            <a:tailEnd type="none" w="med" len="med"/>
          </a:ln>
          <a:effectLst/>
        </p:spPr>
      </p:cxnSp>
      <p:grpSp>
        <p:nvGrpSpPr>
          <p:cNvPr id="1293" name="Group 1292">
            <a:extLst>
              <a:ext uri="{FF2B5EF4-FFF2-40B4-BE49-F238E27FC236}">
                <a16:creationId xmlns:a16="http://schemas.microsoft.com/office/drawing/2014/main" id="{E82C9B5E-D3B8-437E-9330-4990E13142AE}"/>
              </a:ext>
            </a:extLst>
          </p:cNvPr>
          <p:cNvGrpSpPr/>
          <p:nvPr/>
        </p:nvGrpSpPr>
        <p:grpSpPr>
          <a:xfrm>
            <a:off x="421510" y="3347718"/>
            <a:ext cx="1359790" cy="278260"/>
            <a:chOff x="514997" y="3372862"/>
            <a:chExt cx="1003603" cy="205372"/>
          </a:xfrm>
        </p:grpSpPr>
        <p:grpSp>
          <p:nvGrpSpPr>
            <p:cNvPr id="1294" name="Group 1293">
              <a:extLst>
                <a:ext uri="{FF2B5EF4-FFF2-40B4-BE49-F238E27FC236}">
                  <a16:creationId xmlns:a16="http://schemas.microsoft.com/office/drawing/2014/main" id="{BB776E4C-8256-4EF9-8B73-88B6AC252AE6}"/>
                </a:ext>
              </a:extLst>
            </p:cNvPr>
            <p:cNvGrpSpPr/>
            <p:nvPr/>
          </p:nvGrpSpPr>
          <p:grpSpPr>
            <a:xfrm>
              <a:off x="1246534" y="3372862"/>
              <a:ext cx="272066" cy="205372"/>
              <a:chOff x="7987238" y="1610486"/>
              <a:chExt cx="506061" cy="382007"/>
            </a:xfrm>
          </p:grpSpPr>
          <p:sp>
            <p:nvSpPr>
              <p:cNvPr id="1323" name="Rectangle 1322">
                <a:extLst>
                  <a:ext uri="{FF2B5EF4-FFF2-40B4-BE49-F238E27FC236}">
                    <a16:creationId xmlns:a16="http://schemas.microsoft.com/office/drawing/2014/main" id="{17E4C684-2522-4E57-856F-0125D383AF43}"/>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4" name="Group 1323">
                <a:extLst>
                  <a:ext uri="{FF2B5EF4-FFF2-40B4-BE49-F238E27FC236}">
                    <a16:creationId xmlns:a16="http://schemas.microsoft.com/office/drawing/2014/main" id="{3D1A1520-83C7-44EC-A814-92D1B3E1D2B5}"/>
                  </a:ext>
                </a:extLst>
              </p:cNvPr>
              <p:cNvGrpSpPr/>
              <p:nvPr/>
            </p:nvGrpSpPr>
            <p:grpSpPr>
              <a:xfrm>
                <a:off x="7987238" y="1610486"/>
                <a:ext cx="498447" cy="382007"/>
                <a:chOff x="9563138" y="2462727"/>
                <a:chExt cx="516394" cy="395761"/>
              </a:xfrm>
            </p:grpSpPr>
            <p:sp>
              <p:nvSpPr>
                <p:cNvPr id="1325" name="monitor">
                  <a:extLst>
                    <a:ext uri="{FF2B5EF4-FFF2-40B4-BE49-F238E27FC236}">
                      <a16:creationId xmlns:a16="http://schemas.microsoft.com/office/drawing/2014/main" id="{28FBF3D8-BED7-4002-99B8-01BBBF9952DE}"/>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326" name="Group 1325">
                  <a:extLst>
                    <a:ext uri="{FF2B5EF4-FFF2-40B4-BE49-F238E27FC236}">
                      <a16:creationId xmlns:a16="http://schemas.microsoft.com/office/drawing/2014/main" id="{70834F76-7537-4D93-AC67-C4B181F9FB0B}"/>
                    </a:ext>
                  </a:extLst>
                </p:cNvPr>
                <p:cNvGrpSpPr/>
                <p:nvPr/>
              </p:nvGrpSpPr>
              <p:grpSpPr>
                <a:xfrm>
                  <a:off x="9746672" y="2545410"/>
                  <a:ext cx="107950" cy="134938"/>
                  <a:chOff x="9444088" y="2885171"/>
                  <a:chExt cx="107950" cy="134938"/>
                </a:xfrm>
                <a:solidFill>
                  <a:srgbClr val="505050"/>
                </a:solidFill>
              </p:grpSpPr>
              <p:sp>
                <p:nvSpPr>
                  <p:cNvPr id="1327" name="Freeform 26">
                    <a:extLst>
                      <a:ext uri="{FF2B5EF4-FFF2-40B4-BE49-F238E27FC236}">
                        <a16:creationId xmlns:a16="http://schemas.microsoft.com/office/drawing/2014/main" id="{C6616B2E-77A8-4215-A01F-2867FA51C8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8" name="Freeform 27">
                    <a:extLst>
                      <a:ext uri="{FF2B5EF4-FFF2-40B4-BE49-F238E27FC236}">
                        <a16:creationId xmlns:a16="http://schemas.microsoft.com/office/drawing/2014/main" id="{DD3D69E5-4A4F-46BF-8AEA-F1FC9201F67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1295" name="Group 1294">
              <a:extLst>
                <a:ext uri="{FF2B5EF4-FFF2-40B4-BE49-F238E27FC236}">
                  <a16:creationId xmlns:a16="http://schemas.microsoft.com/office/drawing/2014/main" id="{5252EF74-C573-470B-B629-1D88B0542F48}"/>
                </a:ext>
              </a:extLst>
            </p:cNvPr>
            <p:cNvGrpSpPr/>
            <p:nvPr/>
          </p:nvGrpSpPr>
          <p:grpSpPr>
            <a:xfrm>
              <a:off x="898163" y="3372862"/>
              <a:ext cx="267972" cy="205372"/>
              <a:chOff x="7398246" y="1610486"/>
              <a:chExt cx="498447" cy="382007"/>
            </a:xfrm>
          </p:grpSpPr>
          <p:sp>
            <p:nvSpPr>
              <p:cNvPr id="1316" name="monitor">
                <a:extLst>
                  <a:ext uri="{FF2B5EF4-FFF2-40B4-BE49-F238E27FC236}">
                    <a16:creationId xmlns:a16="http://schemas.microsoft.com/office/drawing/2014/main" id="{D4064605-5318-4D13-8C66-EB27F058C0E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317" name="Rectangle 1316">
                <a:extLst>
                  <a:ext uri="{FF2B5EF4-FFF2-40B4-BE49-F238E27FC236}">
                    <a16:creationId xmlns:a16="http://schemas.microsoft.com/office/drawing/2014/main" id="{6B5B4C06-4B01-4275-8D89-E0908ECB9EEE}"/>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8" name="Group 11">
                <a:extLst>
                  <a:ext uri="{FF2B5EF4-FFF2-40B4-BE49-F238E27FC236}">
                    <a16:creationId xmlns:a16="http://schemas.microsoft.com/office/drawing/2014/main" id="{1C29CBE4-4D3D-43CA-8849-8B7F9139853C}"/>
                  </a:ext>
                </a:extLst>
              </p:cNvPr>
              <p:cNvGrpSpPr>
                <a:grpSpLocks noChangeAspect="1"/>
              </p:cNvGrpSpPr>
              <p:nvPr/>
            </p:nvGrpSpPr>
            <p:grpSpPr bwMode="auto">
              <a:xfrm>
                <a:off x="7581678" y="1714920"/>
                <a:ext cx="111860" cy="111860"/>
                <a:chOff x="5664" y="1835"/>
                <a:chExt cx="73" cy="73"/>
              </a:xfrm>
              <a:solidFill>
                <a:srgbClr val="FFFFFF"/>
              </a:solidFill>
            </p:grpSpPr>
            <p:sp>
              <p:nvSpPr>
                <p:cNvPr id="1319" name="Freeform 12">
                  <a:extLst>
                    <a:ext uri="{FF2B5EF4-FFF2-40B4-BE49-F238E27FC236}">
                      <a16:creationId xmlns:a16="http://schemas.microsoft.com/office/drawing/2014/main" id="{D933401B-B68C-4845-BC47-E1FBD9D4B87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0" name="Freeform 13">
                  <a:extLst>
                    <a:ext uri="{FF2B5EF4-FFF2-40B4-BE49-F238E27FC236}">
                      <a16:creationId xmlns:a16="http://schemas.microsoft.com/office/drawing/2014/main" id="{ACDA820D-8D5F-4F9D-AA56-B792A4E8EBB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1" name="Freeform 14">
                  <a:extLst>
                    <a:ext uri="{FF2B5EF4-FFF2-40B4-BE49-F238E27FC236}">
                      <a16:creationId xmlns:a16="http://schemas.microsoft.com/office/drawing/2014/main" id="{95F565EB-4EF4-4ED8-A03F-DCC43E56BEA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2" name="Freeform 15">
                  <a:extLst>
                    <a:ext uri="{FF2B5EF4-FFF2-40B4-BE49-F238E27FC236}">
                      <a16:creationId xmlns:a16="http://schemas.microsoft.com/office/drawing/2014/main" id="{A200A6DA-C12F-42AF-8D4C-56AE0F2A5AA6}"/>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296" name="Group 1295">
              <a:extLst>
                <a:ext uri="{FF2B5EF4-FFF2-40B4-BE49-F238E27FC236}">
                  <a16:creationId xmlns:a16="http://schemas.microsoft.com/office/drawing/2014/main" id="{9426C4D7-60D7-4EB0-A20A-99E2E0295A97}"/>
                </a:ext>
              </a:extLst>
            </p:cNvPr>
            <p:cNvGrpSpPr/>
            <p:nvPr/>
          </p:nvGrpSpPr>
          <p:grpSpPr>
            <a:xfrm>
              <a:off x="704349" y="3372862"/>
              <a:ext cx="114329" cy="189803"/>
              <a:chOff x="7084723" y="1610486"/>
              <a:chExt cx="212660" cy="353049"/>
            </a:xfrm>
          </p:grpSpPr>
          <p:sp>
            <p:nvSpPr>
              <p:cNvPr id="1310" name="Rectangle 1309">
                <a:extLst>
                  <a:ext uri="{FF2B5EF4-FFF2-40B4-BE49-F238E27FC236}">
                    <a16:creationId xmlns:a16="http://schemas.microsoft.com/office/drawing/2014/main" id="{0E06506F-ABD3-49AF-8DC9-BD9AAD21A92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1" name="Group 1310">
                <a:extLst>
                  <a:ext uri="{FF2B5EF4-FFF2-40B4-BE49-F238E27FC236}">
                    <a16:creationId xmlns:a16="http://schemas.microsoft.com/office/drawing/2014/main" id="{BB049C5F-642F-409E-902F-192540D0A93B}"/>
                  </a:ext>
                </a:extLst>
              </p:cNvPr>
              <p:cNvGrpSpPr/>
              <p:nvPr/>
            </p:nvGrpSpPr>
            <p:grpSpPr>
              <a:xfrm>
                <a:off x="7138556" y="1706457"/>
                <a:ext cx="104198" cy="130248"/>
                <a:chOff x="9444088" y="2885171"/>
                <a:chExt cx="107950" cy="134938"/>
              </a:xfrm>
              <a:solidFill>
                <a:srgbClr val="FFFFFF"/>
              </a:solidFill>
            </p:grpSpPr>
            <p:sp>
              <p:nvSpPr>
                <p:cNvPr id="1314" name="Freeform 26">
                  <a:extLst>
                    <a:ext uri="{FF2B5EF4-FFF2-40B4-BE49-F238E27FC236}">
                      <a16:creationId xmlns:a16="http://schemas.microsoft.com/office/drawing/2014/main" id="{C8AF7861-51AF-4789-96FA-2659B90800C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5" name="Freeform 27">
                  <a:extLst>
                    <a:ext uri="{FF2B5EF4-FFF2-40B4-BE49-F238E27FC236}">
                      <a16:creationId xmlns:a16="http://schemas.microsoft.com/office/drawing/2014/main" id="{B7ADAFF5-BECF-4FCA-98E9-CAEC9A38727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12" name="CellPhone_E8EA">
                <a:extLst>
                  <a:ext uri="{FF2B5EF4-FFF2-40B4-BE49-F238E27FC236}">
                    <a16:creationId xmlns:a16="http://schemas.microsoft.com/office/drawing/2014/main" id="{895C4919-98AD-4EFA-A479-44643A3BF81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313" name="Straight Connector 1312">
                <a:extLst>
                  <a:ext uri="{FF2B5EF4-FFF2-40B4-BE49-F238E27FC236}">
                    <a16:creationId xmlns:a16="http://schemas.microsoft.com/office/drawing/2014/main" id="{5899580E-0777-44ED-8735-D4C338F46E6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297" name="Group 1296">
              <a:extLst>
                <a:ext uri="{FF2B5EF4-FFF2-40B4-BE49-F238E27FC236}">
                  <a16:creationId xmlns:a16="http://schemas.microsoft.com/office/drawing/2014/main" id="{14FE5AD7-6E6E-4429-ABA0-17D641CA9598}"/>
                </a:ext>
              </a:extLst>
            </p:cNvPr>
            <p:cNvGrpSpPr/>
            <p:nvPr/>
          </p:nvGrpSpPr>
          <p:grpSpPr>
            <a:xfrm>
              <a:off x="514997" y="3372862"/>
              <a:ext cx="113901" cy="189803"/>
              <a:chOff x="6490922" y="1610486"/>
              <a:chExt cx="211865" cy="353049"/>
            </a:xfrm>
          </p:grpSpPr>
          <p:sp>
            <p:nvSpPr>
              <p:cNvPr id="1298" name="Rectangle 1297">
                <a:extLst>
                  <a:ext uri="{FF2B5EF4-FFF2-40B4-BE49-F238E27FC236}">
                    <a16:creationId xmlns:a16="http://schemas.microsoft.com/office/drawing/2014/main" id="{EA6023C7-3693-407F-97AE-A4F94AAD5535}"/>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9" name="Group 30">
                <a:extLst>
                  <a:ext uri="{FF2B5EF4-FFF2-40B4-BE49-F238E27FC236}">
                    <a16:creationId xmlns:a16="http://schemas.microsoft.com/office/drawing/2014/main" id="{E9DCE02C-81F3-448B-9360-F31184B8EC89}"/>
                  </a:ext>
                </a:extLst>
              </p:cNvPr>
              <p:cNvGrpSpPr>
                <a:grpSpLocks noChangeAspect="1"/>
              </p:cNvGrpSpPr>
              <p:nvPr/>
            </p:nvGrpSpPr>
            <p:grpSpPr bwMode="auto">
              <a:xfrm>
                <a:off x="6545792" y="1729376"/>
                <a:ext cx="111361" cy="115269"/>
                <a:chOff x="5049" y="1841"/>
                <a:chExt cx="57" cy="59"/>
              </a:xfrm>
              <a:solidFill>
                <a:srgbClr val="FFFFFF"/>
              </a:solidFill>
            </p:grpSpPr>
            <p:sp>
              <p:nvSpPr>
                <p:cNvPr id="1302" name="Freeform 31">
                  <a:extLst>
                    <a:ext uri="{FF2B5EF4-FFF2-40B4-BE49-F238E27FC236}">
                      <a16:creationId xmlns:a16="http://schemas.microsoft.com/office/drawing/2014/main" id="{A7661D4B-D08C-4774-9CA7-ADB9A0A62980}"/>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3" name="Freeform 32">
                  <a:extLst>
                    <a:ext uri="{FF2B5EF4-FFF2-40B4-BE49-F238E27FC236}">
                      <a16:creationId xmlns:a16="http://schemas.microsoft.com/office/drawing/2014/main" id="{D4D80A4A-165A-4BA3-A923-E3E738116CB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4" name="Freeform 33">
                  <a:extLst>
                    <a:ext uri="{FF2B5EF4-FFF2-40B4-BE49-F238E27FC236}">
                      <a16:creationId xmlns:a16="http://schemas.microsoft.com/office/drawing/2014/main" id="{BCBE2C6D-9025-4F44-A018-8D94B6E50C9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5" name="Freeform 34">
                  <a:extLst>
                    <a:ext uri="{FF2B5EF4-FFF2-40B4-BE49-F238E27FC236}">
                      <a16:creationId xmlns:a16="http://schemas.microsoft.com/office/drawing/2014/main" id="{A619D926-619D-442A-AF93-FBC2B43D1670}"/>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6" name="Freeform 35">
                  <a:extLst>
                    <a:ext uri="{FF2B5EF4-FFF2-40B4-BE49-F238E27FC236}">
                      <a16:creationId xmlns:a16="http://schemas.microsoft.com/office/drawing/2014/main" id="{7B4746CC-164C-4BBB-8A26-D4877D29FF1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7" name="Freeform 36">
                  <a:extLst>
                    <a:ext uri="{FF2B5EF4-FFF2-40B4-BE49-F238E27FC236}">
                      <a16:creationId xmlns:a16="http://schemas.microsoft.com/office/drawing/2014/main" id="{5A9AFF0B-A885-4BF1-8CB1-92FEB4B1B63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8" name="Freeform 37">
                  <a:extLst>
                    <a:ext uri="{FF2B5EF4-FFF2-40B4-BE49-F238E27FC236}">
                      <a16:creationId xmlns:a16="http://schemas.microsoft.com/office/drawing/2014/main" id="{93601569-73CA-472D-B678-8AF19DF7E3C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9" name="Freeform 38">
                  <a:extLst>
                    <a:ext uri="{FF2B5EF4-FFF2-40B4-BE49-F238E27FC236}">
                      <a16:creationId xmlns:a16="http://schemas.microsoft.com/office/drawing/2014/main" id="{56CD1F75-D379-480B-B343-8530901EA62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00" name="CellPhone_E8EA">
                <a:extLst>
                  <a:ext uri="{FF2B5EF4-FFF2-40B4-BE49-F238E27FC236}">
                    <a16:creationId xmlns:a16="http://schemas.microsoft.com/office/drawing/2014/main" id="{3DEB3BC0-B390-47BD-8AF1-7C8EDCF97C8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301" name="Straight Connector 1300">
                <a:extLst>
                  <a:ext uri="{FF2B5EF4-FFF2-40B4-BE49-F238E27FC236}">
                    <a16:creationId xmlns:a16="http://schemas.microsoft.com/office/drawing/2014/main" id="{2F1AEC78-60D1-4474-B144-5F3FF8CC04D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sp>
        <p:nvSpPr>
          <p:cNvPr id="1329" name="Rectangle 1328">
            <a:extLst>
              <a:ext uri="{FF2B5EF4-FFF2-40B4-BE49-F238E27FC236}">
                <a16:creationId xmlns:a16="http://schemas.microsoft.com/office/drawing/2014/main" id="{F5BC28A6-3B29-4825-BFFC-548229BC2A42}"/>
              </a:ext>
            </a:extLst>
          </p:cNvPr>
          <p:cNvSpPr/>
          <p:nvPr/>
        </p:nvSpPr>
        <p:spPr bwMode="auto">
          <a:xfrm>
            <a:off x="315636" y="3283303"/>
            <a:ext cx="1583606" cy="396758"/>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0" name="Rectangle 1329">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F1736091-1E29-42EE-847A-8C62AC8C95C3}"/>
              </a:ext>
            </a:extLst>
          </p:cNvPr>
          <p:cNvSpPr/>
          <p:nvPr/>
        </p:nvSpPr>
        <p:spPr>
          <a:xfrm>
            <a:off x="293032" y="3809380"/>
            <a:ext cx="1646703" cy="1058315"/>
          </a:xfrm>
          <a:prstGeom prst="rect">
            <a:avLst/>
          </a:prstGeom>
          <a:solidFill>
            <a:srgbClr val="B9DFFF"/>
          </a:solidFill>
          <a:ln w="14224" cap="flat" cmpd="sng" algn="ctr">
            <a:solidFill>
              <a:srgbClr val="0078D7"/>
            </a:solid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Unified Endpoint Security</a:t>
            </a:r>
          </a:p>
        </p:txBody>
      </p:sp>
      <p:sp>
        <p:nvSpPr>
          <p:cNvPr id="1331" name="Rectangle 1330">
            <a:hlinkClick r:id="rId84"/>
            <a:extLst>
              <a:ext uri="{FF2B5EF4-FFF2-40B4-BE49-F238E27FC236}">
                <a16:creationId xmlns:a16="http://schemas.microsoft.com/office/drawing/2014/main" id="{647C0841-FED6-4150-A4A7-A4897B62F883}"/>
              </a:ext>
            </a:extLst>
          </p:cNvPr>
          <p:cNvSpPr/>
          <p:nvPr/>
        </p:nvSpPr>
        <p:spPr>
          <a:xfrm>
            <a:off x="388835" y="4589983"/>
            <a:ext cx="1420702" cy="135066"/>
          </a:xfrm>
          <a:prstGeom prst="rect">
            <a:avLst/>
          </a:prstGeom>
          <a:solidFill>
            <a:srgbClr val="FFFFFF"/>
          </a:solidFill>
          <a:ln w="14224" cap="flat" cmpd="sng" algn="ctr">
            <a:solidFill>
              <a:srgbClr val="EAEAEA">
                <a:lumMod val="90000"/>
              </a:srgbClr>
            </a:solidFill>
            <a:prstDash val="solid"/>
          </a:ln>
          <a:effectLst/>
        </p:spPr>
        <p:txBody>
          <a:bodyPr lIns="45720" r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(DLP)</a:t>
            </a:r>
          </a:p>
        </p:txBody>
      </p:sp>
      <p:sp>
        <p:nvSpPr>
          <p:cNvPr id="1332" name="Rectangle 1331">
            <a:hlinkClick r:id="rId85"/>
            <a:extLst>
              <a:ext uri="{FF2B5EF4-FFF2-40B4-BE49-F238E27FC236}">
                <a16:creationId xmlns:a16="http://schemas.microsoft.com/office/drawing/2014/main" id="{AB86CB5B-A410-430E-A61E-E2628561E5B4}"/>
              </a:ext>
            </a:extLst>
          </p:cNvPr>
          <p:cNvSpPr/>
          <p:nvPr/>
        </p:nvSpPr>
        <p:spPr>
          <a:xfrm>
            <a:off x="388835" y="4268624"/>
            <a:ext cx="1420702" cy="135066"/>
          </a:xfrm>
          <a:prstGeom prst="rect">
            <a:avLst/>
          </a:prstGeom>
          <a:solidFill>
            <a:srgbClr val="FFFFFF"/>
          </a:solidFill>
          <a:ln w="14224" cap="flat" cmpd="sng" algn="ctr">
            <a:solidFill>
              <a:srgbClr val="EAEAEA">
                <a:lumMod val="90000"/>
              </a:srgbClr>
            </a:solidFill>
            <a:prstDash val="solid"/>
          </a:ln>
          <a:effectLst/>
        </p:spPr>
        <p:txBody>
          <a:bodyPr lIns="45720" r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1333" name="Group 1332">
            <a:extLst>
              <a:ext uri="{FF2B5EF4-FFF2-40B4-BE49-F238E27FC236}">
                <a16:creationId xmlns:a16="http://schemas.microsoft.com/office/drawing/2014/main" id="{49069B2E-1F67-40E1-A4EF-6953B1F8E4E4}"/>
              </a:ext>
            </a:extLst>
          </p:cNvPr>
          <p:cNvGrpSpPr/>
          <p:nvPr/>
        </p:nvGrpSpPr>
        <p:grpSpPr>
          <a:xfrm>
            <a:off x="1000385" y="4776164"/>
            <a:ext cx="188672" cy="45740"/>
            <a:chOff x="6071763" y="3898466"/>
            <a:chExt cx="188672" cy="45740"/>
          </a:xfrm>
          <a:solidFill>
            <a:srgbClr val="0078D7"/>
          </a:solidFill>
        </p:grpSpPr>
        <p:sp>
          <p:nvSpPr>
            <p:cNvPr id="1334" name="Oval 1333">
              <a:extLst>
                <a:ext uri="{FF2B5EF4-FFF2-40B4-BE49-F238E27FC236}">
                  <a16:creationId xmlns:a16="http://schemas.microsoft.com/office/drawing/2014/main" id="{64499E2F-5950-40C5-963D-5BABE4A41D4F}"/>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335" name="Oval 1334">
              <a:extLst>
                <a:ext uri="{FF2B5EF4-FFF2-40B4-BE49-F238E27FC236}">
                  <a16:creationId xmlns:a16="http://schemas.microsoft.com/office/drawing/2014/main" id="{0E0D070D-DC9E-48BF-8981-ABAA5887DE80}"/>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336" name="Oval 1335">
              <a:extLst>
                <a:ext uri="{FF2B5EF4-FFF2-40B4-BE49-F238E27FC236}">
                  <a16:creationId xmlns:a16="http://schemas.microsoft.com/office/drawing/2014/main" id="{180B8B4F-9BDF-4801-A87F-85D5F860BCA1}"/>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sp>
        <p:nvSpPr>
          <p:cNvPr id="1337" name="Rectangle 1336">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F025B4BB-7F36-4E7F-87BF-E7FC19F93870}"/>
              </a:ext>
            </a:extLst>
          </p:cNvPr>
          <p:cNvSpPr/>
          <p:nvPr/>
        </p:nvSpPr>
        <p:spPr>
          <a:xfrm>
            <a:off x="388835" y="4107944"/>
            <a:ext cx="1420702" cy="135066"/>
          </a:xfrm>
          <a:prstGeom prst="rect">
            <a:avLst/>
          </a:prstGeom>
          <a:solidFill>
            <a:srgbClr val="FFFFFF"/>
          </a:solidFill>
          <a:ln w="14224" cap="flat" cmpd="sng" algn="ctr">
            <a:solidFill>
              <a:srgbClr val="EAEAEA">
                <a:lumMod val="90000"/>
              </a:srgbClr>
            </a:solidFill>
            <a:prstDash val="solid"/>
          </a:ln>
          <a:effectLst/>
        </p:spPr>
        <p:txBody>
          <a:bodyPr lIns="45720" r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1338" name="Rectangle 1337">
            <a:hlinkClick r:id="rId86"/>
            <a:extLst>
              <a:ext uri="{FF2B5EF4-FFF2-40B4-BE49-F238E27FC236}">
                <a16:creationId xmlns:a16="http://schemas.microsoft.com/office/drawing/2014/main" id="{8B36E863-B4CD-4AEE-8093-6B587B94FACC}"/>
              </a:ext>
            </a:extLst>
          </p:cNvPr>
          <p:cNvSpPr/>
          <p:nvPr/>
        </p:nvSpPr>
        <p:spPr>
          <a:xfrm>
            <a:off x="388835" y="4429304"/>
            <a:ext cx="1420702" cy="135066"/>
          </a:xfrm>
          <a:prstGeom prst="rect">
            <a:avLst/>
          </a:prstGeom>
          <a:solidFill>
            <a:srgbClr val="FFFFFF"/>
          </a:solidFill>
          <a:ln w="14224" cap="flat" cmpd="sng" algn="ctr">
            <a:solidFill>
              <a:srgbClr val="EAEAEA">
                <a:lumMod val="90000"/>
              </a:srgbClr>
            </a:solidFill>
            <a:prstDash val="solid"/>
          </a:ln>
          <a:effectLst/>
        </p:spPr>
        <p:txBody>
          <a:bodyPr lIns="45720" r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1339" name="Straight Connector 1338">
            <a:extLst>
              <a:ext uri="{FF2B5EF4-FFF2-40B4-BE49-F238E27FC236}">
                <a16:creationId xmlns:a16="http://schemas.microsoft.com/office/drawing/2014/main" id="{B04A9F4C-4CAB-4156-AA0D-1CC65467435A}"/>
              </a:ext>
            </a:extLst>
          </p:cNvPr>
          <p:cNvCxnSpPr>
            <a:cxnSpLocks/>
          </p:cNvCxnSpPr>
          <p:nvPr/>
        </p:nvCxnSpPr>
        <p:spPr>
          <a:xfrm>
            <a:off x="6711363" y="3121046"/>
            <a:ext cx="0" cy="2452014"/>
          </a:xfrm>
          <a:prstGeom prst="line">
            <a:avLst/>
          </a:prstGeom>
          <a:noFill/>
          <a:ln w="19050" cap="flat" cmpd="sng" algn="ctr">
            <a:solidFill>
              <a:srgbClr val="0078D7"/>
            </a:solidFill>
            <a:prstDash val="solid"/>
            <a:headEnd type="none"/>
            <a:tailEnd type="none"/>
          </a:ln>
          <a:effectLst/>
        </p:spPr>
      </p:cxnSp>
      <p:grpSp>
        <p:nvGrpSpPr>
          <p:cNvPr id="1340" name="Group 1339">
            <a:extLst>
              <a:ext uri="{FF2B5EF4-FFF2-40B4-BE49-F238E27FC236}">
                <a16:creationId xmlns:a16="http://schemas.microsoft.com/office/drawing/2014/main" id="{F127CA57-20E6-4B36-95FB-8620001B10E4}"/>
              </a:ext>
            </a:extLst>
          </p:cNvPr>
          <p:cNvGrpSpPr/>
          <p:nvPr/>
        </p:nvGrpSpPr>
        <p:grpSpPr>
          <a:xfrm>
            <a:off x="3053186" y="5532991"/>
            <a:ext cx="5113581" cy="785136"/>
            <a:chOff x="3053186" y="5532991"/>
            <a:chExt cx="5113581" cy="785136"/>
          </a:xfrm>
        </p:grpSpPr>
        <p:sp>
          <p:nvSpPr>
            <p:cNvPr id="1341" name="L-Shape 1340">
              <a:hlinkClick r:id="rId78"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91CF358B-E7D8-41C3-B01B-D6DCC3F5D07C}"/>
                </a:ext>
              </a:extLst>
            </p:cNvPr>
            <p:cNvSpPr/>
            <p:nvPr/>
          </p:nvSpPr>
          <p:spPr bwMode="auto">
            <a:xfrm flipH="1">
              <a:off x="3053186" y="5532991"/>
              <a:ext cx="5092220" cy="785136"/>
            </a:xfrm>
            <a:prstGeom prst="corner">
              <a:avLst>
                <a:gd name="adj1" fmla="val 65944"/>
                <a:gd name="adj2" fmla="val 338827"/>
              </a:avLst>
            </a:prstGeom>
            <a:solidFill>
              <a:srgbClr val="B9DFFF"/>
            </a:solidFill>
            <a:ln w="14224" cap="flat" cmpd="sng" algn="ctr">
              <a:solidFill>
                <a:srgbClr val="0078D7"/>
              </a:solidFill>
              <a:prstDash val="solid"/>
            </a:ln>
            <a:effectLst/>
          </p:spPr>
          <p:txBody>
            <a:bodyPr wrap="square" lIns="45720" rIns="45720" rtlCol="0" anchor="t">
              <a:noAutofit/>
            </a:bodyPr>
            <a:lstStyle/>
            <a:p>
              <a:pPr marL="2343150" marR="0" lvl="0" indent="0" algn="ctr" defTabSz="914400" eaLnBrk="1" fontAlgn="auto" latinLnBrk="0" hangingPunct="1">
                <a:lnSpc>
                  <a:spcPct val="97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a:ea typeface="+mn-ea"/>
                <a:cs typeface="Segoe UI" panose="020B0502040204020203" pitchFamily="34" charset="0"/>
              </a:endParaRPr>
            </a:p>
          </p:txBody>
        </p:sp>
        <p:sp>
          <p:nvSpPr>
            <p:cNvPr id="1342" name="TextBox 1341">
              <a:hlinkClick r:id="rId78"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725AF26F-9E92-4FAF-AE7F-2D9C8A89CEC3}"/>
                </a:ext>
              </a:extLst>
            </p:cNvPr>
            <p:cNvSpPr txBox="1"/>
            <p:nvPr/>
          </p:nvSpPr>
          <p:spPr>
            <a:xfrm>
              <a:off x="5478090" y="5573060"/>
              <a:ext cx="2688677" cy="536814"/>
            </a:xfrm>
            <a:prstGeom prst="rect">
              <a:avLst/>
            </a:prstGeom>
            <a:noFill/>
          </p:spPr>
          <p:txBody>
            <a:bodyPr wrap="square">
              <a:spAutoFit/>
            </a:bodyPr>
            <a:lstStyle/>
            <a:p>
              <a:pPr marL="0" marR="0" lvl="0" indent="0" algn="ctr" defTabSz="914400" eaLnBrk="1" fontAlgn="auto" latinLnBrk="0" hangingPunct="1">
                <a:lnSpc>
                  <a:spcPct val="97000"/>
                </a:lnSpc>
                <a:spcBef>
                  <a:spcPts val="0"/>
                </a:spcBef>
                <a:spcAft>
                  <a:spcPts val="20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Defender – </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Cross-Platform, Cross-Cloud XDR</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Multi-asset detection and response for infrastructure and platform as a service (IaaS &amp; PaaS), Proactive Threat defenses</a:t>
              </a:r>
            </a:p>
            <a:p>
              <a:pPr marL="0" marR="0" lvl="0" indent="0" algn="ctr" defTabSz="914400" eaLnBrk="1" fontAlgn="auto" latinLnBrk="0" hangingPunct="1">
                <a:lnSpc>
                  <a:spcPct val="97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grpSp>
          <p:nvGrpSpPr>
            <p:cNvPr id="1343" name="Group 1342">
              <a:extLst>
                <a:ext uri="{FF2B5EF4-FFF2-40B4-BE49-F238E27FC236}">
                  <a16:creationId xmlns:a16="http://schemas.microsoft.com/office/drawing/2014/main" id="{6F3A9B91-147A-4665-A391-D4160CF263FA}"/>
                </a:ext>
              </a:extLst>
            </p:cNvPr>
            <p:cNvGrpSpPr/>
            <p:nvPr/>
          </p:nvGrpSpPr>
          <p:grpSpPr>
            <a:xfrm>
              <a:off x="4739609" y="5987595"/>
              <a:ext cx="3346444" cy="286748"/>
              <a:chOff x="4739609" y="5987595"/>
              <a:chExt cx="3346444" cy="286748"/>
            </a:xfrm>
          </p:grpSpPr>
          <p:sp>
            <p:nvSpPr>
              <p:cNvPr id="1344" name="Rectangle: Rounded Corners 1343">
                <a:extLst>
                  <a:ext uri="{FF2B5EF4-FFF2-40B4-BE49-F238E27FC236}">
                    <a16:creationId xmlns:a16="http://schemas.microsoft.com/office/drawing/2014/main" id="{35C20338-8393-4C12-9253-F1EEF33FEA91}"/>
                  </a:ext>
                </a:extLst>
              </p:cNvPr>
              <p:cNvSpPr/>
              <p:nvPr/>
            </p:nvSpPr>
            <p:spPr bwMode="auto">
              <a:xfrm>
                <a:off x="4739609" y="5987595"/>
                <a:ext cx="3346444" cy="286748"/>
              </a:xfrm>
              <a:prstGeom prst="roundRect">
                <a:avLst>
                  <a:gd name="adj" fmla="val 45337"/>
                </a:avLst>
              </a:prstGeom>
              <a:solidFill>
                <a:srgbClr val="FFFFFF"/>
              </a:soli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5" name="Picture 171">
                <a:extLst>
                  <a:ext uri="{FF2B5EF4-FFF2-40B4-BE49-F238E27FC236}">
                    <a16:creationId xmlns:a16="http://schemas.microsoft.com/office/drawing/2014/main" id="{FB40353E-AAAC-4396-BE2A-54CA231D93A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6" name="Picture 1345">
                <a:extLst>
                  <a:ext uri="{FF2B5EF4-FFF2-40B4-BE49-F238E27FC236}">
                    <a16:creationId xmlns:a16="http://schemas.microsoft.com/office/drawing/2014/main" id="{ADA02EAE-01DD-47FB-9664-DD0D27D563E3}"/>
                  </a:ext>
                </a:extLst>
              </p:cNvPr>
              <p:cNvPicPr>
                <a:picLocks noChangeAspect="1"/>
              </p:cNvPicPr>
              <p:nvPr/>
            </p:nvPicPr>
            <p:blipFill>
              <a:blip r:embed="rId87"/>
              <a:stretch>
                <a:fillRect/>
              </a:stretch>
            </p:blipFill>
            <p:spPr>
              <a:xfrm>
                <a:off x="5252931" y="6072611"/>
                <a:ext cx="102167" cy="116716"/>
              </a:xfrm>
              <a:prstGeom prst="rect">
                <a:avLst/>
              </a:prstGeom>
            </p:spPr>
          </p:pic>
          <p:pic>
            <p:nvPicPr>
              <p:cNvPr id="1347" name="Picture 1346">
                <a:extLst>
                  <a:ext uri="{FF2B5EF4-FFF2-40B4-BE49-F238E27FC236}">
                    <a16:creationId xmlns:a16="http://schemas.microsoft.com/office/drawing/2014/main" id="{A61B7E74-DC50-4582-8FC5-166828CA7716}"/>
                  </a:ext>
                </a:extLst>
              </p:cNvPr>
              <p:cNvPicPr>
                <a:picLocks noChangeAspect="1"/>
              </p:cNvPicPr>
              <p:nvPr/>
            </p:nvPicPr>
            <p:blipFill>
              <a:blip r:embed="rId88"/>
              <a:stretch>
                <a:fillRect/>
              </a:stretch>
            </p:blipFill>
            <p:spPr>
              <a:xfrm>
                <a:off x="6518059" y="6057557"/>
                <a:ext cx="161926" cy="146825"/>
              </a:xfrm>
              <a:prstGeom prst="rect">
                <a:avLst/>
              </a:prstGeom>
            </p:spPr>
          </p:pic>
          <p:pic>
            <p:nvPicPr>
              <p:cNvPr id="1348" name="Picture 1347">
                <a:extLst>
                  <a:ext uri="{FF2B5EF4-FFF2-40B4-BE49-F238E27FC236}">
                    <a16:creationId xmlns:a16="http://schemas.microsoft.com/office/drawing/2014/main" id="{CA4317F9-6ECB-4D5D-9898-77449526F353}"/>
                  </a:ext>
                </a:extLst>
              </p:cNvPr>
              <p:cNvPicPr>
                <a:picLocks noChangeAspect="1"/>
              </p:cNvPicPr>
              <p:nvPr/>
            </p:nvPicPr>
            <p:blipFill>
              <a:blip r:embed="rId89"/>
              <a:stretch>
                <a:fillRect/>
              </a:stretch>
            </p:blipFill>
            <p:spPr>
              <a:xfrm>
                <a:off x="7546787" y="6066521"/>
                <a:ext cx="142280" cy="128897"/>
              </a:xfrm>
              <a:prstGeom prst="rect">
                <a:avLst/>
              </a:prstGeom>
            </p:spPr>
          </p:pic>
          <p:pic>
            <p:nvPicPr>
              <p:cNvPr id="1349" name="Picture 1348">
                <a:extLst>
                  <a:ext uri="{FF2B5EF4-FFF2-40B4-BE49-F238E27FC236}">
                    <a16:creationId xmlns:a16="http://schemas.microsoft.com/office/drawing/2014/main" id="{175A504D-902A-4242-9E7C-ABF5303760A1}"/>
                  </a:ext>
                </a:extLst>
              </p:cNvPr>
              <p:cNvPicPr>
                <a:picLocks noChangeAspect="1"/>
              </p:cNvPicPr>
              <p:nvPr/>
            </p:nvPicPr>
            <p:blipFill>
              <a:blip r:embed="rId90"/>
              <a:stretch>
                <a:fillRect/>
              </a:stretch>
            </p:blipFill>
            <p:spPr>
              <a:xfrm>
                <a:off x="5086415" y="6076475"/>
                <a:ext cx="94923" cy="108989"/>
              </a:xfrm>
              <a:prstGeom prst="rect">
                <a:avLst/>
              </a:prstGeom>
            </p:spPr>
          </p:pic>
          <p:pic>
            <p:nvPicPr>
              <p:cNvPr id="1350" name="図 379">
                <a:extLst>
                  <a:ext uri="{FF2B5EF4-FFF2-40B4-BE49-F238E27FC236}">
                    <a16:creationId xmlns:a16="http://schemas.microsoft.com/office/drawing/2014/main" id="{9B215589-7785-4551-86B2-4E7AAFB18E9A}"/>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1351" name="Picture 10" descr="תוצאת תמונה עבור ‪azure virtual machine logo‬‏">
                <a:extLst>
                  <a:ext uri="{FF2B5EF4-FFF2-40B4-BE49-F238E27FC236}">
                    <a16:creationId xmlns:a16="http://schemas.microsoft.com/office/drawing/2014/main" id="{3DD2EFB8-06CA-496F-9568-D21B5D1F0745}"/>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1352" name="Picture 12" descr="תוצאת תמונה עבור ‪azure virtual machine logo‬‏">
                <a:extLst>
                  <a:ext uri="{FF2B5EF4-FFF2-40B4-BE49-F238E27FC236}">
                    <a16:creationId xmlns:a16="http://schemas.microsoft.com/office/drawing/2014/main" id="{E1C3ACAB-D2FC-40B1-B04A-8E6B44A168A6}"/>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1353" name="Picture 10" descr="תוצאת תמונה עבור ‪azure kubernetes service‬‏">
                <a:extLst>
                  <a:ext uri="{FF2B5EF4-FFF2-40B4-BE49-F238E27FC236}">
                    <a16:creationId xmlns:a16="http://schemas.microsoft.com/office/drawing/2014/main" id="{CF91F851-0A20-45CF-82EA-52C94848BEEF}"/>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1354" name="Picture 6" descr="Image result for Azure Files   icon">
                <a:extLst>
                  <a:ext uri="{FF2B5EF4-FFF2-40B4-BE49-F238E27FC236}">
                    <a16:creationId xmlns:a16="http://schemas.microsoft.com/office/drawing/2014/main" id="{24CE4A6C-0BA6-4548-B4A4-B57D0F483208}"/>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1355" name="Picture 1354">
                <a:extLst>
                  <a:ext uri="{FF2B5EF4-FFF2-40B4-BE49-F238E27FC236}">
                    <a16:creationId xmlns:a16="http://schemas.microsoft.com/office/drawing/2014/main" id="{68BEEDD8-AA75-461B-9590-C48793E9158A}"/>
                  </a:ext>
                </a:extLst>
              </p:cNvPr>
              <p:cNvPicPr>
                <a:picLocks noChangeAspect="1"/>
              </p:cNvPicPr>
              <p:nvPr/>
            </p:nvPicPr>
            <p:blipFill>
              <a:blip r:embed="rId96"/>
              <a:stretch>
                <a:fillRect/>
              </a:stretch>
            </p:blipFill>
            <p:spPr>
              <a:xfrm>
                <a:off x="6751578" y="6066659"/>
                <a:ext cx="107564" cy="128620"/>
              </a:xfrm>
              <a:prstGeom prst="rect">
                <a:avLst/>
              </a:prstGeom>
            </p:spPr>
          </p:pic>
          <p:pic>
            <p:nvPicPr>
              <p:cNvPr id="1356" name="Picture 2" descr="Azure Blob File System | Drupal.org">
                <a:extLst>
                  <a:ext uri="{FF2B5EF4-FFF2-40B4-BE49-F238E27FC236}">
                    <a16:creationId xmlns:a16="http://schemas.microsoft.com/office/drawing/2014/main" id="{EA11DEE9-DC62-4068-9780-6337A958A0CB}"/>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1357" name="Picture 2" descr="Image result for azure network icon">
                <a:extLst>
                  <a:ext uri="{FF2B5EF4-FFF2-40B4-BE49-F238E27FC236}">
                    <a16:creationId xmlns:a16="http://schemas.microsoft.com/office/drawing/2014/main" id="{CDA6F63F-081D-4F4B-A706-B0924F9E92DB}"/>
                  </a:ext>
                </a:extLst>
              </p:cNvPr>
              <p:cNvPicPr>
                <a:picLocks noChangeAspect="1" noChangeArrowheads="1"/>
              </p:cNvPicPr>
              <p:nvPr/>
            </p:nvPicPr>
            <p:blipFill>
              <a:blip r:embed="rId9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1358" name="Picture 2" descr="Why Use Azure DNS? | Aidan Finn, IT Pro">
                <a:extLst>
                  <a:ext uri="{FF2B5EF4-FFF2-40B4-BE49-F238E27FC236}">
                    <a16:creationId xmlns:a16="http://schemas.microsoft.com/office/drawing/2014/main" id="{43879D2A-361B-4DB9-8036-61243503B3FB}"/>
                  </a:ext>
                </a:extLst>
              </p:cNvPr>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1359" name="Group 1358">
                <a:extLst>
                  <a:ext uri="{FF2B5EF4-FFF2-40B4-BE49-F238E27FC236}">
                    <a16:creationId xmlns:a16="http://schemas.microsoft.com/office/drawing/2014/main" id="{3D00701A-CEE3-46D0-BDAE-591366EC9AF8}"/>
                  </a:ext>
                </a:extLst>
              </p:cNvPr>
              <p:cNvGrpSpPr/>
              <p:nvPr/>
            </p:nvGrpSpPr>
            <p:grpSpPr>
              <a:xfrm>
                <a:off x="7760659" y="6108110"/>
                <a:ext cx="188672" cy="45719"/>
                <a:chOff x="6660452" y="3094221"/>
                <a:chExt cx="188672" cy="45719"/>
              </a:xfrm>
              <a:solidFill>
                <a:srgbClr val="505050"/>
              </a:solidFill>
            </p:grpSpPr>
            <p:sp>
              <p:nvSpPr>
                <p:cNvPr id="1360" name="Oval 1359">
                  <a:extLst>
                    <a:ext uri="{FF2B5EF4-FFF2-40B4-BE49-F238E27FC236}">
                      <a16:creationId xmlns:a16="http://schemas.microsoft.com/office/drawing/2014/main" id="{C03F2AB3-1457-41DD-8FC2-52E4A1E899CE}"/>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61" name="Oval 1360">
                  <a:extLst>
                    <a:ext uri="{FF2B5EF4-FFF2-40B4-BE49-F238E27FC236}">
                      <a16:creationId xmlns:a16="http://schemas.microsoft.com/office/drawing/2014/main" id="{AF8BE0FA-5CD3-4C7F-A410-C013745E184E}"/>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62" name="Oval 1361">
                  <a:extLst>
                    <a:ext uri="{FF2B5EF4-FFF2-40B4-BE49-F238E27FC236}">
                      <a16:creationId xmlns:a16="http://schemas.microsoft.com/office/drawing/2014/main" id="{8E0B4EEF-B509-4976-A45C-448F44669FD6}"/>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sp>
        <p:nvSpPr>
          <p:cNvPr id="1363" name="Rectangle 1362">
            <a:hlinkClick r:id="rId100"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9C75EF2B-22F5-4E67-8D27-99E6B2FE010B}"/>
              </a:ext>
            </a:extLst>
          </p:cNvPr>
          <p:cNvSpPr/>
          <p:nvPr/>
        </p:nvSpPr>
        <p:spPr>
          <a:xfrm>
            <a:off x="10538586" y="5802589"/>
            <a:ext cx="1304170" cy="233479"/>
          </a:xfrm>
          <a:prstGeom prst="rect">
            <a:avLst/>
          </a:prstGeom>
          <a:solidFill>
            <a:srgbClr val="FFFFFF"/>
          </a:solidFill>
          <a:ln w="14224" cap="flat" cmpd="sng" algn="ctr">
            <a:solidFill>
              <a:srgbClr val="00B050"/>
            </a:solid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72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Communication Compliance</a:t>
            </a:r>
          </a:p>
        </p:txBody>
      </p:sp>
      <p:sp>
        <p:nvSpPr>
          <p:cNvPr id="1364" name="Rectangle 1363">
            <a:hlinkClick r:id="rId101"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D7E8486E-BA87-458B-B2A1-D47EA774DDEE}"/>
              </a:ext>
            </a:extLst>
          </p:cNvPr>
          <p:cNvSpPr/>
          <p:nvPr/>
        </p:nvSpPr>
        <p:spPr>
          <a:xfrm>
            <a:off x="6589010" y="4341280"/>
            <a:ext cx="1554018"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Lighthouse</a:t>
            </a:r>
          </a:p>
        </p:txBody>
      </p:sp>
      <p:pic>
        <p:nvPicPr>
          <p:cNvPr id="1365" name="Picture 1364">
            <a:extLst>
              <a:ext uri="{FF2B5EF4-FFF2-40B4-BE49-F238E27FC236}">
                <a16:creationId xmlns:a16="http://schemas.microsoft.com/office/drawing/2014/main" id="{00B55A56-6162-40A3-A916-4747F7643DE5}"/>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1366" name="Group 1365">
            <a:extLst>
              <a:ext uri="{FF2B5EF4-FFF2-40B4-BE49-F238E27FC236}">
                <a16:creationId xmlns:a16="http://schemas.microsoft.com/office/drawing/2014/main" id="{05FC7E88-EF1D-4496-BE7E-00663A794578}"/>
              </a:ext>
            </a:extLst>
          </p:cNvPr>
          <p:cNvGrpSpPr/>
          <p:nvPr/>
        </p:nvGrpSpPr>
        <p:grpSpPr>
          <a:xfrm>
            <a:off x="2072144" y="2573320"/>
            <a:ext cx="6075908" cy="562912"/>
            <a:chOff x="2072144" y="2573320"/>
            <a:chExt cx="6075908" cy="562912"/>
          </a:xfrm>
        </p:grpSpPr>
        <p:grpSp>
          <p:nvGrpSpPr>
            <p:cNvPr id="1367" name="Group 1366">
              <a:extLst>
                <a:ext uri="{FF2B5EF4-FFF2-40B4-BE49-F238E27FC236}">
                  <a16:creationId xmlns:a16="http://schemas.microsoft.com/office/drawing/2014/main" id="{96F43631-42BA-49E3-9462-F86C7E4DF1BE}"/>
                </a:ext>
              </a:extLst>
            </p:cNvPr>
            <p:cNvGrpSpPr/>
            <p:nvPr/>
          </p:nvGrpSpPr>
          <p:grpSpPr>
            <a:xfrm>
              <a:off x="2072144" y="2573320"/>
              <a:ext cx="6075908" cy="562912"/>
              <a:chOff x="-5672052" y="1703909"/>
              <a:chExt cx="6069895" cy="562912"/>
            </a:xfrm>
          </p:grpSpPr>
          <p:sp>
            <p:nvSpPr>
              <p:cNvPr id="1369" name="L-Shape 1368">
                <a:extLst>
                  <a:ext uri="{FF2B5EF4-FFF2-40B4-BE49-F238E27FC236}">
                    <a16:creationId xmlns:a16="http://schemas.microsoft.com/office/drawing/2014/main" id="{5012029E-EB3E-4AEC-AFAE-FAB4638E8D06}"/>
                  </a:ext>
                </a:extLst>
              </p:cNvPr>
              <p:cNvSpPr/>
              <p:nvPr/>
            </p:nvSpPr>
            <p:spPr bwMode="auto">
              <a:xfrm rot="10800000">
                <a:off x="-5672052" y="1703909"/>
                <a:ext cx="6069895" cy="562912"/>
              </a:xfrm>
              <a:prstGeom prst="corner">
                <a:avLst>
                  <a:gd name="adj1" fmla="val 49601"/>
                  <a:gd name="adj2" fmla="val 265297"/>
                </a:avLst>
              </a:prstGeom>
              <a:solidFill>
                <a:srgbClr val="B9DFFF"/>
              </a:solidFill>
              <a:ln w="127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70" name="Rectangle 1369">
                <a:hlinkClick r:id="rId102"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C1C79A92-96A1-47BF-BF98-181084EB7737}"/>
                  </a:ext>
                </a:extLst>
              </p:cNvPr>
              <p:cNvSpPr/>
              <p:nvPr/>
            </p:nvSpPr>
            <p:spPr>
              <a:xfrm>
                <a:off x="-5649605" y="1706580"/>
                <a:ext cx="6042687" cy="265176"/>
              </a:xfrm>
              <a:prstGeom prst="rect">
                <a:avLst/>
              </a:prstGeom>
              <a:noFill/>
              <a:ln w="19050" cap="flat" cmpd="sng" algn="ctr">
                <a:noFill/>
                <a:prstDash val="solid"/>
              </a:ln>
              <a:effectLst/>
            </p:spPr>
            <p:txBody>
              <a:bodyPr lIns="91440" tIns="45720" bIns="45720" rtlCol="0" anchor="ctr"/>
              <a:lstStyle/>
              <a:p>
                <a:pPr marL="11430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Azure Security Center – </a:t>
                </a:r>
                <a:r>
                  <a:rPr kumimoji="0" lang="en-US" sz="9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Cross-Platform Cloud Security Posture Management (CSPM)</a:t>
                </a:r>
              </a:p>
            </p:txBody>
          </p:sp>
          <p:sp>
            <p:nvSpPr>
              <p:cNvPr id="1371" name="Rectangle 1370">
                <a:hlinkClick r:id="rId103"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A3BD8718-47BE-403C-8A82-94FDB403A6B2}"/>
                  </a:ext>
                </a:extLst>
              </p:cNvPr>
              <p:cNvSpPr/>
              <p:nvPr/>
            </p:nvSpPr>
            <p:spPr>
              <a:xfrm>
                <a:off x="-1020349" y="1912005"/>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Compliance Dashboard</a:t>
                </a:r>
              </a:p>
            </p:txBody>
          </p:sp>
          <p:sp>
            <p:nvSpPr>
              <p:cNvPr id="1372" name="Rectangle 1371">
                <a:hlinkClick r:id="rId104"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18130ACB-716A-4044-862F-A2A649107F0C}"/>
                  </a:ext>
                </a:extLst>
              </p:cNvPr>
              <p:cNvSpPr/>
              <p:nvPr/>
            </p:nvSpPr>
            <p:spPr>
              <a:xfrm>
                <a:off x="-1022171" y="1736762"/>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Secure Score</a:t>
                </a:r>
              </a:p>
            </p:txBody>
          </p:sp>
          <p:grpSp>
            <p:nvGrpSpPr>
              <p:cNvPr id="1373" name="Group 1372">
                <a:extLst>
                  <a:ext uri="{FF2B5EF4-FFF2-40B4-BE49-F238E27FC236}">
                    <a16:creationId xmlns:a16="http://schemas.microsoft.com/office/drawing/2014/main" id="{BE0F0DEB-7037-4DF6-9511-F225A33285C9}"/>
                  </a:ext>
                </a:extLst>
              </p:cNvPr>
              <p:cNvGrpSpPr/>
              <p:nvPr/>
            </p:nvGrpSpPr>
            <p:grpSpPr>
              <a:xfrm>
                <a:off x="-456294" y="2147605"/>
                <a:ext cx="188672" cy="45719"/>
                <a:chOff x="6662695" y="2902103"/>
                <a:chExt cx="188672" cy="45719"/>
              </a:xfrm>
            </p:grpSpPr>
            <p:sp>
              <p:nvSpPr>
                <p:cNvPr id="1374" name="Oval 1373">
                  <a:extLst>
                    <a:ext uri="{FF2B5EF4-FFF2-40B4-BE49-F238E27FC236}">
                      <a16:creationId xmlns:a16="http://schemas.microsoft.com/office/drawing/2014/main" id="{74187128-F06A-4871-8423-98D337CC9852}"/>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5" name="Oval 1374">
                  <a:extLst>
                    <a:ext uri="{FF2B5EF4-FFF2-40B4-BE49-F238E27FC236}">
                      <a16:creationId xmlns:a16="http://schemas.microsoft.com/office/drawing/2014/main" id="{4B12655B-3CDD-4AC8-8F7D-3F85396ABC7F}"/>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6" name="Oval 1375">
                  <a:extLst>
                    <a:ext uri="{FF2B5EF4-FFF2-40B4-BE49-F238E27FC236}">
                      <a16:creationId xmlns:a16="http://schemas.microsoft.com/office/drawing/2014/main" id="{98DA48D5-DCD6-497D-A980-E095B7F89087}"/>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pic>
          <p:nvPicPr>
            <p:cNvPr id="1368" name="Picture 1367">
              <a:extLst>
                <a:ext uri="{FF2B5EF4-FFF2-40B4-BE49-F238E27FC236}">
                  <a16:creationId xmlns:a16="http://schemas.microsoft.com/office/drawing/2014/main" id="{7942D39D-6543-4A02-A231-B4AF176722B0}"/>
                </a:ext>
              </a:extLst>
            </p:cNvPr>
            <p:cNvPicPr>
              <a:picLocks noChangeAspect="1"/>
            </p:cNvPicPr>
            <p:nvPr/>
          </p:nvPicPr>
          <p:blipFill>
            <a:blip r:embed="rId105">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grpSp>
        <p:nvGrpSpPr>
          <p:cNvPr id="1377" name="Group 1376">
            <a:extLst>
              <a:ext uri="{FF2B5EF4-FFF2-40B4-BE49-F238E27FC236}">
                <a16:creationId xmlns:a16="http://schemas.microsoft.com/office/drawing/2014/main" id="{A3BA4306-52BE-4590-8E95-16DEA3048CC5}"/>
              </a:ext>
            </a:extLst>
          </p:cNvPr>
          <p:cNvGrpSpPr/>
          <p:nvPr/>
        </p:nvGrpSpPr>
        <p:grpSpPr>
          <a:xfrm>
            <a:off x="3932734" y="904731"/>
            <a:ext cx="566145" cy="1041856"/>
            <a:chOff x="3932734" y="904731"/>
            <a:chExt cx="566145" cy="1041856"/>
          </a:xfrm>
        </p:grpSpPr>
        <p:sp>
          <p:nvSpPr>
            <p:cNvPr id="1378" name="Rectangle 1377">
              <a:extLst>
                <a:ext uri="{FF2B5EF4-FFF2-40B4-BE49-F238E27FC236}">
                  <a16:creationId xmlns:a16="http://schemas.microsoft.com/office/drawing/2014/main" id="{2AD9752B-1888-48C1-9DCA-668CFE56536C}"/>
                </a:ext>
              </a:extLst>
            </p:cNvPr>
            <p:cNvSpPr/>
            <p:nvPr/>
          </p:nvSpPr>
          <p:spPr>
            <a:xfrm>
              <a:off x="3932734" y="904731"/>
              <a:ext cx="566145" cy="1041856"/>
            </a:xfrm>
            <a:prstGeom prst="rect">
              <a:avLst/>
            </a:prstGeom>
            <a:solidFill>
              <a:srgbClr val="FFFFFF"/>
            </a:solidFill>
            <a:ln w="14224" cap="flat" cmpd="sng" algn="ctr">
              <a:solidFill>
                <a:srgbClr val="A8A8A8"/>
              </a:solidFill>
              <a:prstDash val="solid"/>
            </a:ln>
            <a:effectLst/>
          </p:spPr>
          <p:txBody>
            <a:bodyPr wrap="square" lIns="45720" tIns="73152" rIns="45720" bIns="18288" rtlCol="0" anchor="t">
              <a:noAutofit/>
            </a:bodyPr>
            <a:lstStyle/>
            <a:p>
              <a:pPr marL="0" marR="0" lvl="0" indent="0" defTabSz="91440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defTabSz="914400" eaLnBrk="1" fontAlgn="auto" latinLnBrk="0" hangingPunct="1">
                <a:lnSpc>
                  <a:spcPct val="97000"/>
                </a:lnSpc>
                <a:spcBef>
                  <a:spcPts val="0"/>
                </a:spcBef>
                <a:spcAft>
                  <a:spcPts val="0"/>
                </a:spcAft>
                <a:buClrTx/>
                <a:buSzTx/>
                <a:buFontTx/>
                <a:buNone/>
                <a:tabLst/>
                <a:defRPr/>
              </a:pPr>
              <a:r>
                <a:rPr kumimoji="0" lang="en-US" sz="65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and Data Sources</a:t>
              </a:r>
            </a:p>
          </p:txBody>
        </p:sp>
        <p:sp>
          <p:nvSpPr>
            <p:cNvPr id="1379" name="Commitments_EC4D">
              <a:extLst>
                <a:ext uri="{FF2B5EF4-FFF2-40B4-BE49-F238E27FC236}">
                  <a16:creationId xmlns:a16="http://schemas.microsoft.com/office/drawing/2014/main" id="{F97759EC-513D-4067-9632-1E090921E50C}"/>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380" name="Rectangle 1379">
            <a:hlinkClick r:id="rId106"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83FE8E2D-3E45-4F50-9C62-D4B1C674219E}"/>
              </a:ext>
            </a:extLst>
          </p:cNvPr>
          <p:cNvSpPr/>
          <p:nvPr/>
        </p:nvSpPr>
        <p:spPr>
          <a:xfrm>
            <a:off x="6815278" y="4123811"/>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Bastion</a:t>
            </a:r>
          </a:p>
        </p:txBody>
      </p:sp>
      <p:pic>
        <p:nvPicPr>
          <p:cNvPr id="1381" name="Picture 1380">
            <a:extLst>
              <a:ext uri="{FF2B5EF4-FFF2-40B4-BE49-F238E27FC236}">
                <a16:creationId xmlns:a16="http://schemas.microsoft.com/office/drawing/2014/main" id="{8E20272A-EE6E-469E-91F4-A95072197237}"/>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1382" name="Group 1381">
            <a:extLst>
              <a:ext uri="{FF2B5EF4-FFF2-40B4-BE49-F238E27FC236}">
                <a16:creationId xmlns:a16="http://schemas.microsoft.com/office/drawing/2014/main" id="{892F7CB3-5E8A-4386-972F-9CBD7D2EE29E}"/>
              </a:ext>
            </a:extLst>
          </p:cNvPr>
          <p:cNvGrpSpPr/>
          <p:nvPr/>
        </p:nvGrpSpPr>
        <p:grpSpPr>
          <a:xfrm>
            <a:off x="8496606" y="2022764"/>
            <a:ext cx="203471" cy="2500256"/>
            <a:chOff x="8496606" y="2022764"/>
            <a:chExt cx="203471" cy="2500256"/>
          </a:xfrm>
        </p:grpSpPr>
        <p:cxnSp>
          <p:nvCxnSpPr>
            <p:cNvPr id="1383" name="Connector: Elbow 1382">
              <a:extLst>
                <a:ext uri="{FF2B5EF4-FFF2-40B4-BE49-F238E27FC236}">
                  <a16:creationId xmlns:a16="http://schemas.microsoft.com/office/drawing/2014/main" id="{62CEDD36-91A5-48B5-B6A6-B095E5F173E5}"/>
                </a:ext>
              </a:extLst>
            </p:cNvPr>
            <p:cNvCxnSpPr>
              <a:cxnSpLocks/>
              <a:endCxn id="1387" idx="1"/>
            </p:cNvCxnSpPr>
            <p:nvPr/>
          </p:nvCxnSpPr>
          <p:spPr>
            <a:xfrm rot="16200000" flipH="1">
              <a:off x="7386266" y="3226548"/>
              <a:ext cx="2500256" cy="92688"/>
            </a:xfrm>
            <a:prstGeom prst="bentConnector2">
              <a:avLst/>
            </a:prstGeom>
            <a:noFill/>
            <a:ln w="28575" cap="flat" cmpd="sng" algn="ctr">
              <a:solidFill>
                <a:srgbClr val="008272"/>
              </a:solidFill>
              <a:prstDash val="solid"/>
              <a:headEnd type="none"/>
              <a:tailEnd type="none"/>
            </a:ln>
            <a:effectLst/>
          </p:spPr>
        </p:cxnSp>
        <p:sp>
          <p:nvSpPr>
            <p:cNvPr id="1384" name="Rectangle 1383">
              <a:extLst>
                <a:ext uri="{FF2B5EF4-FFF2-40B4-BE49-F238E27FC236}">
                  <a16:creationId xmlns:a16="http://schemas.microsoft.com/office/drawing/2014/main" id="{3961F32F-83DC-4A4A-961C-66E54CC94B7A}"/>
                </a:ext>
              </a:extLst>
            </p:cNvPr>
            <p:cNvSpPr/>
            <p:nvPr/>
          </p:nvSpPr>
          <p:spPr>
            <a:xfrm rot="16200000">
              <a:off x="7810398" y="3256760"/>
              <a:ext cx="1564866" cy="192449"/>
            </a:xfrm>
            <a:prstGeom prst="rect">
              <a:avLst/>
            </a:prstGeom>
            <a:solidFill>
              <a:srgbClr val="CDFFF9"/>
            </a:solidFill>
            <a:ln w="19050" cap="flat" cmpd="sng" algn="ctr">
              <a:solidFill>
                <a:srgbClr val="008272"/>
              </a:solidFill>
              <a:prstDash val="solid"/>
            </a:ln>
            <a:effectLst/>
          </p:spPr>
          <p:txBody>
            <a:bodyPr lIns="0" rIns="45720" rtlCol="0" anchor="ct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50" b="1"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1385" name="Connector: Elbow 799">
              <a:extLst>
                <a:ext uri="{FF2B5EF4-FFF2-40B4-BE49-F238E27FC236}">
                  <a16:creationId xmlns:a16="http://schemas.microsoft.com/office/drawing/2014/main" id="{C4A62740-033A-48A6-A7A7-04F8DECF6FB9}"/>
                </a:ext>
              </a:extLst>
            </p:cNvPr>
            <p:cNvCxnSpPr>
              <a:cxnSpLocks/>
            </p:cNvCxnSpPr>
            <p:nvPr/>
          </p:nvCxnSpPr>
          <p:spPr>
            <a:xfrm flipH="1">
              <a:off x="8589931" y="4294718"/>
              <a:ext cx="110146" cy="0"/>
            </a:xfrm>
            <a:prstGeom prst="straightConnector1">
              <a:avLst/>
            </a:prstGeom>
            <a:noFill/>
            <a:ln w="28575" cap="flat" cmpd="sng" algn="ctr">
              <a:solidFill>
                <a:srgbClr val="008272"/>
              </a:solidFill>
              <a:prstDash val="solid"/>
              <a:headEnd type="none"/>
              <a:tailEnd type="none"/>
            </a:ln>
            <a:effectLst/>
          </p:spPr>
        </p:cxnSp>
      </p:grpSp>
      <p:sp>
        <p:nvSpPr>
          <p:cNvPr id="1386" name="Rectangle 1385">
            <a:extLst>
              <a:ext uri="{FF2B5EF4-FFF2-40B4-BE49-F238E27FC236}">
                <a16:creationId xmlns:a16="http://schemas.microsoft.com/office/drawing/2014/main" id="{5450195F-B4B4-4FA8-B22B-85E631389258}"/>
              </a:ext>
            </a:extLst>
          </p:cNvPr>
          <p:cNvSpPr/>
          <p:nvPr/>
        </p:nvSpPr>
        <p:spPr>
          <a:xfrm>
            <a:off x="8429503" y="2254156"/>
            <a:ext cx="1700887" cy="261610"/>
          </a:xfrm>
          <a:prstGeom prst="rect">
            <a:avLst/>
          </a:prstGeom>
          <a:solidFill>
            <a:srgbClr val="008272"/>
          </a:solid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Information Protection</a:t>
            </a:r>
          </a:p>
        </p:txBody>
      </p:sp>
      <p:sp>
        <p:nvSpPr>
          <p:cNvPr id="1387" name="Rectangle 1386">
            <a:hlinkClick r:id="rId107"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32EE7BDB-A9E4-4E24-8849-2DAD3FB44195}"/>
              </a:ext>
            </a:extLst>
          </p:cNvPr>
          <p:cNvSpPr/>
          <p:nvPr/>
        </p:nvSpPr>
        <p:spPr>
          <a:xfrm>
            <a:off x="8682738" y="4415611"/>
            <a:ext cx="1370243" cy="214818"/>
          </a:xfrm>
          <a:prstGeom prst="rect">
            <a:avLst/>
          </a:prstGeom>
          <a:solidFill>
            <a:srgbClr val="FFFFFF"/>
          </a:solidFill>
          <a:ln w="14224" cap="flat" cmpd="sng" algn="ctr">
            <a:solidFill>
              <a:srgbClr val="EAEAEA">
                <a:lumMod val="90000"/>
              </a:srgbClr>
            </a:solidFill>
            <a:prstDash val="solid"/>
          </a:ln>
          <a:effectLst/>
        </p:spPr>
        <p:txBody>
          <a:bodyPr lIns="18288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Advanced eDiscovery</a:t>
            </a:r>
          </a:p>
        </p:txBody>
      </p:sp>
      <p:sp>
        <p:nvSpPr>
          <p:cNvPr id="1388" name="Rectangle 1387">
            <a:hlinkClick r:id="rId108"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5E287D2A-A833-4F61-8AF3-6FA658046D1F}"/>
              </a:ext>
            </a:extLst>
          </p:cNvPr>
          <p:cNvSpPr/>
          <p:nvPr/>
        </p:nvSpPr>
        <p:spPr>
          <a:xfrm>
            <a:off x="8684404" y="4172501"/>
            <a:ext cx="1370243" cy="214818"/>
          </a:xfrm>
          <a:prstGeom prst="rect">
            <a:avLst/>
          </a:prstGeom>
          <a:solidFill>
            <a:srgbClr val="FFFFFF"/>
          </a:solidFill>
          <a:ln w="14224" cap="flat" cmpd="sng" algn="ctr">
            <a:solidFill>
              <a:srgbClr val="EAEAEA">
                <a:lumMod val="90000"/>
              </a:srgbClr>
            </a:solidFill>
            <a:prstDash val="solid"/>
          </a:ln>
          <a:effectLst/>
        </p:spPr>
        <p:txBody>
          <a:bodyPr lIns="18288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Data Governance</a:t>
            </a:r>
          </a:p>
        </p:txBody>
      </p:sp>
      <p:grpSp>
        <p:nvGrpSpPr>
          <p:cNvPr id="1389" name="Group 1388">
            <a:extLst>
              <a:ext uri="{FF2B5EF4-FFF2-40B4-BE49-F238E27FC236}">
                <a16:creationId xmlns:a16="http://schemas.microsoft.com/office/drawing/2014/main" id="{1ECD7367-43E1-43D3-957C-E4DE3494C3D6}"/>
              </a:ext>
            </a:extLst>
          </p:cNvPr>
          <p:cNvGrpSpPr/>
          <p:nvPr/>
        </p:nvGrpSpPr>
        <p:grpSpPr>
          <a:xfrm>
            <a:off x="2982622" y="5780024"/>
            <a:ext cx="1767228" cy="563622"/>
            <a:chOff x="2982622" y="5780024"/>
            <a:chExt cx="1767228" cy="563622"/>
          </a:xfrm>
        </p:grpSpPr>
        <p:sp>
          <p:nvSpPr>
            <p:cNvPr id="1390" name="Rectangle 1389" descr="Azure Defender for IoT provides agentless security for unmanaged IoT/OT devices (via integration of CyberX technology) plus security for greenfield devices managed via Azure IoT Hub. It is deployed either as a cloud-connected or fully on-premises solution.">
              <a:hlinkClick r:id="rId109"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7287B09C-C7F1-47D8-8678-3495859B512A}"/>
                </a:ext>
              </a:extLst>
            </p:cNvPr>
            <p:cNvSpPr/>
            <p:nvPr/>
          </p:nvSpPr>
          <p:spPr>
            <a:xfrm>
              <a:off x="3029366" y="5780024"/>
              <a:ext cx="1700344" cy="533970"/>
            </a:xfrm>
            <a:prstGeom prst="rect">
              <a:avLst/>
            </a:prstGeom>
            <a:noFill/>
            <a:ln w="14224" cap="flat" cmpd="sng" algn="ctr">
              <a:noFill/>
              <a:prstDash val="solid"/>
            </a:ln>
            <a:effectLst/>
          </p:spPr>
          <p:txBody>
            <a:bodyPr wrap="square" lIns="45720" rIns="45720" rtlCol="0" anchor="t">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7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Azure Defender for IoT</a:t>
              </a:r>
            </a:p>
          </p:txBody>
        </p:sp>
        <p:sp>
          <p:nvSpPr>
            <p:cNvPr id="1391" name="Rounded Rectangle 1457">
              <a:extLst>
                <a:ext uri="{FF2B5EF4-FFF2-40B4-BE49-F238E27FC236}">
                  <a16:creationId xmlns:a16="http://schemas.microsoft.com/office/drawing/2014/main" id="{FD01191F-FDF0-4892-9D4E-90B6CF8C0F9B}"/>
                </a:ext>
              </a:extLst>
            </p:cNvPr>
            <p:cNvSpPr/>
            <p:nvPr/>
          </p:nvSpPr>
          <p:spPr>
            <a:xfrm>
              <a:off x="3818384" y="5927564"/>
              <a:ext cx="931466" cy="411738"/>
            </a:xfrm>
            <a:prstGeom prst="roundRect">
              <a:avLst>
                <a:gd name="adj" fmla="val 0"/>
              </a:avLst>
            </a:prstGeom>
            <a:noFill/>
            <a:ln w="14224" cap="flat" cmpd="sng" algn="ctr">
              <a:noFill/>
              <a:prstDash val="solid"/>
            </a:ln>
            <a:effectLst/>
          </p:spPr>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1392" name="Rounded Rectangle 1457">
              <a:extLst>
                <a:ext uri="{FF2B5EF4-FFF2-40B4-BE49-F238E27FC236}">
                  <a16:creationId xmlns:a16="http://schemas.microsoft.com/office/drawing/2014/main" id="{7C2F89B4-5029-4828-BCBB-329E3C58DECD}"/>
                </a:ext>
              </a:extLst>
            </p:cNvPr>
            <p:cNvSpPr/>
            <p:nvPr/>
          </p:nvSpPr>
          <p:spPr>
            <a:xfrm>
              <a:off x="2982622" y="5931908"/>
              <a:ext cx="1088559" cy="411738"/>
            </a:xfrm>
            <a:prstGeom prst="roundRect">
              <a:avLst>
                <a:gd name="adj" fmla="val 0"/>
              </a:avLst>
            </a:prstGeom>
            <a:noFill/>
            <a:ln w="14224" cap="flat" cmpd="sng" algn="ctr">
              <a:noFill/>
              <a:prstDash val="solid"/>
            </a:ln>
            <a:effectLst/>
          </p:spPr>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1393" name="Rectangle 1392">
            <a:extLst>
              <a:ext uri="{FF2B5EF4-FFF2-40B4-BE49-F238E27FC236}">
                <a16:creationId xmlns:a16="http://schemas.microsoft.com/office/drawing/2014/main" id="{26F89F66-3FAD-439B-9373-B8BC0F9D5A7F}"/>
              </a:ext>
            </a:extLst>
          </p:cNvPr>
          <p:cNvSpPr/>
          <p:nvPr/>
        </p:nvSpPr>
        <p:spPr bwMode="auto">
          <a:xfrm>
            <a:off x="184949" y="6484874"/>
            <a:ext cx="11756793" cy="311147"/>
          </a:xfrm>
          <a:prstGeom prst="rect">
            <a:avLst/>
          </a:prstGeom>
          <a:solidFill>
            <a:srgbClr val="000000"/>
          </a:solidFill>
          <a:ln w="14224" cap="flat" cmpd="sng" algn="ctr">
            <a:noFill/>
            <a:prstDash val="solid"/>
          </a:ln>
          <a:effectLst/>
        </p:spPr>
        <p:txBody>
          <a:bodyPr wrap="square" lIns="91440" rIns="45720" rtlCol="0" anchor="ctr">
            <a:noAutofit/>
          </a:bodyPr>
          <a:lstStyle/>
          <a:p>
            <a:pPr marL="8286750" marR="0" lvl="0" indent="0" algn="ctr" defTabSz="914400" eaLnBrk="1" fontAlgn="auto" latinLnBrk="0" hangingPunct="1">
              <a:lnSpc>
                <a:spcPct val="97000"/>
              </a:lnSpc>
              <a:spcBef>
                <a:spcPts val="0"/>
              </a:spcBef>
              <a:spcAft>
                <a:spcPts val="0"/>
              </a:spcAft>
              <a:buClrTx/>
              <a:buSzTx/>
              <a:buFontTx/>
              <a:buNone/>
              <a:tabLst/>
              <a:defRPr/>
            </a:pPr>
            <a:endParaRPr kumimoji="0" lang="en-US" sz="1050" b="1"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94" name="Rounded Rectangle 804">
            <a:hlinkClick r:id="rId110"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51C350C-E7F5-4E3D-9FAC-738377CCC7D8}"/>
              </a:ext>
            </a:extLst>
          </p:cNvPr>
          <p:cNvSpPr/>
          <p:nvPr/>
        </p:nvSpPr>
        <p:spPr>
          <a:xfrm>
            <a:off x="8026114" y="6558019"/>
            <a:ext cx="3787404" cy="165874"/>
          </a:xfrm>
          <a:prstGeom prst="roundRect">
            <a:avLst>
              <a:gd name="adj" fmla="val 0"/>
            </a:avLst>
          </a:prstGeom>
          <a:solidFill>
            <a:srgbClr val="FFFFFF"/>
          </a:solidFill>
          <a:ln w="14224" cap="flat" cmpd="sng" algn="ctr">
            <a:no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Development Lifecycle (SDL)</a:t>
            </a:r>
          </a:p>
        </p:txBody>
      </p:sp>
      <p:sp>
        <p:nvSpPr>
          <p:cNvPr id="1395" name="Rectangle 1394">
            <a:hlinkClick r:id="rId111"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2966418D-A1B3-4657-A483-295C2FAE8E48}"/>
              </a:ext>
            </a:extLst>
          </p:cNvPr>
          <p:cNvSpPr/>
          <p:nvPr/>
        </p:nvSpPr>
        <p:spPr>
          <a:xfrm>
            <a:off x="4159573" y="6558019"/>
            <a:ext cx="3787404" cy="165874"/>
          </a:xfrm>
          <a:prstGeom prst="rect">
            <a:avLst/>
          </a:prstGeom>
          <a:solidFill>
            <a:srgbClr val="FFFFFF"/>
          </a:solidFill>
          <a:ln w="14224" cap="flat" cmpd="sng" algn="ctr">
            <a:no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Service Trust Portal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How Microsoft secures cloud services</a:t>
            </a:r>
          </a:p>
        </p:txBody>
      </p:sp>
      <p:grpSp>
        <p:nvGrpSpPr>
          <p:cNvPr id="1396" name="Group 1395">
            <a:extLst>
              <a:ext uri="{FF2B5EF4-FFF2-40B4-BE49-F238E27FC236}">
                <a16:creationId xmlns:a16="http://schemas.microsoft.com/office/drawing/2014/main" id="{DBF669C6-F821-4B63-959E-68190FDED15F}"/>
              </a:ext>
            </a:extLst>
          </p:cNvPr>
          <p:cNvGrpSpPr/>
          <p:nvPr/>
        </p:nvGrpSpPr>
        <p:grpSpPr>
          <a:xfrm>
            <a:off x="293032" y="6558019"/>
            <a:ext cx="3787404" cy="165874"/>
            <a:chOff x="4130626" y="6557510"/>
            <a:chExt cx="3787404" cy="165874"/>
          </a:xfrm>
        </p:grpSpPr>
        <p:sp>
          <p:nvSpPr>
            <p:cNvPr id="1397" name="Rectangle 1396">
              <a:hlinkClick r:id="rId112"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7233384F-9714-4D67-9248-3E4A43367415}"/>
                </a:ext>
              </a:extLst>
            </p:cNvPr>
            <p:cNvSpPr/>
            <p:nvPr/>
          </p:nvSpPr>
          <p:spPr>
            <a:xfrm>
              <a:off x="4130626" y="6557510"/>
              <a:ext cx="3787404" cy="165874"/>
            </a:xfrm>
            <a:prstGeom prst="rect">
              <a:avLst/>
            </a:prstGeom>
            <a:solidFill>
              <a:srgbClr val="FFFFFF"/>
            </a:solidFill>
            <a:ln w="14224" cap="flat" cmpd="sng" algn="ctr">
              <a:noFill/>
              <a:prstDash val="solid"/>
            </a:ln>
            <a:effectLst/>
          </p:spPr>
          <p:txBody>
            <a:bodyPr wrap="square" lIns="45720" rIns="45720" rtlCol="0" anchor="ctr">
              <a:noAutofit/>
            </a:bodyP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Intelligence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8+ Trillion signals per day of security context</a:t>
              </a:r>
            </a:p>
          </p:txBody>
        </p:sp>
        <p:grpSp>
          <p:nvGrpSpPr>
            <p:cNvPr id="1398" name="Group 4">
              <a:extLst>
                <a:ext uri="{FF2B5EF4-FFF2-40B4-BE49-F238E27FC236}">
                  <a16:creationId xmlns:a16="http://schemas.microsoft.com/office/drawing/2014/main" id="{86892DF5-C5AC-4A55-9B37-B4436F4CE75D}"/>
                </a:ext>
              </a:extLst>
            </p:cNvPr>
            <p:cNvGrpSpPr>
              <a:grpSpLocks noChangeAspect="1"/>
            </p:cNvGrpSpPr>
            <p:nvPr/>
          </p:nvGrpSpPr>
          <p:grpSpPr bwMode="auto">
            <a:xfrm>
              <a:off x="4180872" y="6573533"/>
              <a:ext cx="137530" cy="137530"/>
              <a:chOff x="380" y="3325"/>
              <a:chExt cx="286" cy="286"/>
            </a:xfrm>
            <a:solidFill>
              <a:srgbClr val="243A5E"/>
            </a:solidFill>
          </p:grpSpPr>
          <p:sp>
            <p:nvSpPr>
              <p:cNvPr id="1399" name="Freeform 5">
                <a:extLst>
                  <a:ext uri="{FF2B5EF4-FFF2-40B4-BE49-F238E27FC236}">
                    <a16:creationId xmlns:a16="http://schemas.microsoft.com/office/drawing/2014/main" id="{1B2F32D3-13F2-49CF-A95C-7F3250D42E20}"/>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0" name="Oval 6">
                <a:extLst>
                  <a:ext uri="{FF2B5EF4-FFF2-40B4-BE49-F238E27FC236}">
                    <a16:creationId xmlns:a16="http://schemas.microsoft.com/office/drawing/2014/main" id="{78692D91-BD41-42B4-840A-733D2EBE8A9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1" name="Oval 7">
                <a:extLst>
                  <a:ext uri="{FF2B5EF4-FFF2-40B4-BE49-F238E27FC236}">
                    <a16:creationId xmlns:a16="http://schemas.microsoft.com/office/drawing/2014/main" id="{B5919A84-F0BB-4C9E-B7C5-4F72EC9A9D1C}"/>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2" name="Oval 8">
                <a:extLst>
                  <a:ext uri="{FF2B5EF4-FFF2-40B4-BE49-F238E27FC236}">
                    <a16:creationId xmlns:a16="http://schemas.microsoft.com/office/drawing/2014/main" id="{89E697C7-567C-475B-92BD-9C6F3D079CA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3" name="Oval 9">
                <a:extLst>
                  <a:ext uri="{FF2B5EF4-FFF2-40B4-BE49-F238E27FC236}">
                    <a16:creationId xmlns:a16="http://schemas.microsoft.com/office/drawing/2014/main" id="{495E4499-98DD-4060-88DC-E3F4B258F68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4" name="Oval 10">
                <a:extLst>
                  <a:ext uri="{FF2B5EF4-FFF2-40B4-BE49-F238E27FC236}">
                    <a16:creationId xmlns:a16="http://schemas.microsoft.com/office/drawing/2014/main" id="{EC725EE6-A925-4A32-A122-3F62DA9A299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5" name="Oval 11">
                <a:extLst>
                  <a:ext uri="{FF2B5EF4-FFF2-40B4-BE49-F238E27FC236}">
                    <a16:creationId xmlns:a16="http://schemas.microsoft.com/office/drawing/2014/main" id="{6E399CF5-10D8-4DFB-A27A-9CA7AAB8652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06" name="Oval 12">
                <a:extLst>
                  <a:ext uri="{FF2B5EF4-FFF2-40B4-BE49-F238E27FC236}">
                    <a16:creationId xmlns:a16="http://schemas.microsoft.com/office/drawing/2014/main" id="{C67A1D05-C753-48DC-834A-114BF45D86A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407" name="Group 1406">
            <a:extLst>
              <a:ext uri="{FF2B5EF4-FFF2-40B4-BE49-F238E27FC236}">
                <a16:creationId xmlns:a16="http://schemas.microsoft.com/office/drawing/2014/main" id="{87EE961F-2921-440E-B4F9-AC1D069573E4}"/>
              </a:ext>
            </a:extLst>
          </p:cNvPr>
          <p:cNvGrpSpPr/>
          <p:nvPr/>
        </p:nvGrpSpPr>
        <p:grpSpPr>
          <a:xfrm>
            <a:off x="10548964" y="2569628"/>
            <a:ext cx="1332445" cy="2084696"/>
            <a:chOff x="10548964" y="2569628"/>
            <a:chExt cx="1332445" cy="2084696"/>
          </a:xfrm>
        </p:grpSpPr>
        <p:grpSp>
          <p:nvGrpSpPr>
            <p:cNvPr id="1408" name="Group 1407">
              <a:extLst>
                <a:ext uri="{FF2B5EF4-FFF2-40B4-BE49-F238E27FC236}">
                  <a16:creationId xmlns:a16="http://schemas.microsoft.com/office/drawing/2014/main" id="{A02DF082-DDA2-4492-9138-E55F71627278}"/>
                </a:ext>
              </a:extLst>
            </p:cNvPr>
            <p:cNvGrpSpPr/>
            <p:nvPr/>
          </p:nvGrpSpPr>
          <p:grpSpPr>
            <a:xfrm>
              <a:off x="10648282" y="4457475"/>
              <a:ext cx="1175080" cy="196849"/>
              <a:chOff x="10648282" y="4457475"/>
              <a:chExt cx="1175080" cy="196849"/>
            </a:xfrm>
          </p:grpSpPr>
          <p:sp>
            <p:nvSpPr>
              <p:cNvPr id="1429" name="Rectangle 1428">
                <a:hlinkClick r:id="rId113"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B37FE5AC-2BCC-4026-A26B-ABFE1933B249}"/>
                  </a:ext>
                </a:extLst>
              </p:cNvPr>
              <p:cNvSpPr/>
              <p:nvPr/>
            </p:nvSpPr>
            <p:spPr>
              <a:xfrm>
                <a:off x="10774685" y="4457475"/>
                <a:ext cx="1048677" cy="196849"/>
              </a:xfrm>
              <a:prstGeom prst="rect">
                <a:avLst/>
              </a:prstGeom>
              <a:noFill/>
              <a:ln w="14224" cap="flat" cmpd="sng" algn="ctr">
                <a:solidFill>
                  <a:srgbClr val="0078D7"/>
                </a:solidFill>
                <a:prstDash val="solid"/>
              </a:ln>
              <a:effectLst/>
            </p:spPr>
            <p:txBody>
              <a:bodyPr wrap="square" lIns="0" rIns="91440" rtlCol="0" anchor="ctr">
                <a:sp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Defender for Identity</a:t>
                </a:r>
              </a:p>
            </p:txBody>
          </p:sp>
          <p:cxnSp>
            <p:nvCxnSpPr>
              <p:cNvPr id="1430" name="Straight Connector 1429">
                <a:extLst>
                  <a:ext uri="{FF2B5EF4-FFF2-40B4-BE49-F238E27FC236}">
                    <a16:creationId xmlns:a16="http://schemas.microsoft.com/office/drawing/2014/main" id="{B54E4D38-A10B-473B-87A0-4DE4BCA734DF}"/>
                  </a:ext>
                </a:extLst>
              </p:cNvPr>
              <p:cNvCxnSpPr>
                <a:cxnSpLocks/>
              </p:cNvCxnSpPr>
              <p:nvPr/>
            </p:nvCxnSpPr>
            <p:spPr>
              <a:xfrm flipH="1">
                <a:off x="10648282" y="4536214"/>
                <a:ext cx="135776" cy="0"/>
              </a:xfrm>
              <a:prstGeom prst="line">
                <a:avLst/>
              </a:prstGeom>
              <a:noFill/>
              <a:ln w="19050" cap="flat" cmpd="sng" algn="ctr">
                <a:solidFill>
                  <a:srgbClr val="505050"/>
                </a:solidFill>
                <a:prstDash val="solid"/>
                <a:headEnd type="none"/>
                <a:tailEnd type="triangle" w="sm" len="med"/>
              </a:ln>
              <a:effectLst/>
            </p:spPr>
          </p:cxnSp>
        </p:grpSp>
        <p:sp>
          <p:nvSpPr>
            <p:cNvPr id="1409" name="Rectangle 1408">
              <a:hlinkClick r:id="rId114"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821004CC-AC29-44D8-A15F-68967EF65B2F}"/>
                </a:ext>
              </a:extLst>
            </p:cNvPr>
            <p:cNvSpPr/>
            <p:nvPr/>
          </p:nvSpPr>
          <p:spPr>
            <a:xfrm>
              <a:off x="10548964" y="3781452"/>
              <a:ext cx="1295428" cy="198851"/>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PIM</a:t>
              </a:r>
            </a:p>
          </p:txBody>
        </p:sp>
        <p:sp>
          <p:nvSpPr>
            <p:cNvPr id="1410" name="Freeform 113">
              <a:extLst>
                <a:ext uri="{FF2B5EF4-FFF2-40B4-BE49-F238E27FC236}">
                  <a16:creationId xmlns:a16="http://schemas.microsoft.com/office/drawing/2014/main" id="{256B0A07-6C23-42ED-A334-E9879A7150A3}"/>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a:endParaRPr>
            </a:p>
          </p:txBody>
        </p:sp>
        <p:sp>
          <p:nvSpPr>
            <p:cNvPr id="1411" name="Rectangle 1410">
              <a:hlinkClick r:id="rId1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3C290E0A-6777-4EA0-AC1E-06E31EB08D57}"/>
                </a:ext>
              </a:extLst>
            </p:cNvPr>
            <p:cNvSpPr/>
            <p:nvPr/>
          </p:nvSpPr>
          <p:spPr>
            <a:xfrm>
              <a:off x="10548964" y="3225812"/>
              <a:ext cx="1293608" cy="557870"/>
            </a:xfrm>
            <a:prstGeom prst="rect">
              <a:avLst/>
            </a:prstGeom>
            <a:solidFill>
              <a:srgbClr val="FFFFFF"/>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412" name="Rectangle 1411">
              <a:extLst>
                <a:ext uri="{FF2B5EF4-FFF2-40B4-BE49-F238E27FC236}">
                  <a16:creationId xmlns:a16="http://schemas.microsoft.com/office/drawing/2014/main" id="{F7E09E6E-7672-4092-A3A7-0B117FAEB0A4}"/>
                </a:ext>
              </a:extLst>
            </p:cNvPr>
            <p:cNvSpPr/>
            <p:nvPr/>
          </p:nvSpPr>
          <p:spPr>
            <a:xfrm>
              <a:off x="10548964" y="4174695"/>
              <a:ext cx="1295428" cy="198851"/>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hlinkClick r:id="rId116"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&amp; </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hlinkClick r:id="rId117"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413" name="Rectangle 1412">
              <a:hlinkClick r:id="rId1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B25E96A2-BC87-4C37-B932-78B5C0D512B8}"/>
                </a:ext>
              </a:extLst>
            </p:cNvPr>
            <p:cNvSpPr/>
            <p:nvPr/>
          </p:nvSpPr>
          <p:spPr>
            <a:xfrm>
              <a:off x="10707826" y="3198438"/>
              <a:ext cx="1173583" cy="51039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Identity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400" b="0" i="0" u="none" strike="noStrike" kern="0" cap="none" spc="0" normalizeH="0" baseline="0" noProof="0">
                <a:ln>
                  <a:noFill/>
                </a:ln>
                <a:solidFill>
                  <a:srgbClr val="505050"/>
                </a:solidFill>
                <a:effectLst/>
                <a:uLnTx/>
                <a:uFillTx/>
              </a:endParaRPr>
            </a:p>
          </p:txBody>
        </p:sp>
        <p:grpSp>
          <p:nvGrpSpPr>
            <p:cNvPr id="1414" name="Group 1413">
              <a:extLst>
                <a:ext uri="{FF2B5EF4-FFF2-40B4-BE49-F238E27FC236}">
                  <a16:creationId xmlns:a16="http://schemas.microsoft.com/office/drawing/2014/main" id="{3CB5C44C-C047-449D-8D49-D9C106A5B0DC}"/>
                </a:ext>
              </a:extLst>
            </p:cNvPr>
            <p:cNvGrpSpPr/>
            <p:nvPr/>
          </p:nvGrpSpPr>
          <p:grpSpPr>
            <a:xfrm flipV="1">
              <a:off x="10861236" y="3698908"/>
              <a:ext cx="126962" cy="30766"/>
              <a:chOff x="6648232" y="3041841"/>
              <a:chExt cx="188672" cy="45719"/>
            </a:xfrm>
          </p:grpSpPr>
          <p:sp>
            <p:nvSpPr>
              <p:cNvPr id="1426" name="Oval 1425">
                <a:extLst>
                  <a:ext uri="{FF2B5EF4-FFF2-40B4-BE49-F238E27FC236}">
                    <a16:creationId xmlns:a16="http://schemas.microsoft.com/office/drawing/2014/main" id="{8776D12C-132E-4938-A834-A0BCC1E78C1F}"/>
                  </a:ext>
                </a:extLst>
              </p:cNvPr>
              <p:cNvSpPr/>
              <p:nvPr/>
            </p:nvSpPr>
            <p:spPr bwMode="auto">
              <a:xfrm>
                <a:off x="6648232" y="304184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7" name="Oval 1426">
                <a:extLst>
                  <a:ext uri="{FF2B5EF4-FFF2-40B4-BE49-F238E27FC236}">
                    <a16:creationId xmlns:a16="http://schemas.microsoft.com/office/drawing/2014/main" id="{5D863D18-08CB-4B7A-AE5D-87DEF965E824}"/>
                  </a:ext>
                </a:extLst>
              </p:cNvPr>
              <p:cNvSpPr/>
              <p:nvPr/>
            </p:nvSpPr>
            <p:spPr bwMode="auto">
              <a:xfrm>
                <a:off x="6719708" y="304184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8" name="Oval 1427">
                <a:extLst>
                  <a:ext uri="{FF2B5EF4-FFF2-40B4-BE49-F238E27FC236}">
                    <a16:creationId xmlns:a16="http://schemas.microsoft.com/office/drawing/2014/main" id="{AE2CB976-BC81-4DEE-AF72-0D403EE6052B}"/>
                  </a:ext>
                </a:extLst>
              </p:cNvPr>
              <p:cNvSpPr/>
              <p:nvPr/>
            </p:nvSpPr>
            <p:spPr bwMode="auto">
              <a:xfrm>
                <a:off x="6791184" y="304184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15" name="Rectangle 1414">
              <a:hlinkClick r:id="rId118"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52721CFB-5D84-4835-B2DC-19BD99BD678D}"/>
                </a:ext>
              </a:extLst>
            </p:cNvPr>
            <p:cNvSpPr/>
            <p:nvPr/>
          </p:nvSpPr>
          <p:spPr>
            <a:xfrm>
              <a:off x="10548964" y="2569628"/>
              <a:ext cx="1295428" cy="664906"/>
            </a:xfrm>
            <a:prstGeom prst="rect">
              <a:avLst/>
            </a:prstGeom>
            <a:solidFill>
              <a:srgbClr val="EAEAEA"/>
            </a:solidFill>
            <a:ln w="14224" cap="flat" cmpd="sng" algn="ctr">
              <a:solidFill>
                <a:srgbClr val="EAEAEA">
                  <a:lumMod val="90000"/>
                </a:srgbClr>
              </a:solidFill>
              <a:prstDash val="solid"/>
            </a:ln>
            <a:effectLst/>
          </p:spPr>
          <p:txBody>
            <a:bodyPr lIns="91440" tIns="18288" r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Passwordless &amp; MFA</a:t>
              </a:r>
              <a:endPar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416" name="Picture 1415">
              <a:extLst>
                <a:ext uri="{FF2B5EF4-FFF2-40B4-BE49-F238E27FC236}">
                  <a16:creationId xmlns:a16="http://schemas.microsoft.com/office/drawing/2014/main" id="{3871981E-BA9A-4F1B-A577-CF606E43B550}"/>
                </a:ext>
              </a:extLst>
            </p:cNvPr>
            <p:cNvPicPr>
              <a:picLocks noChangeAspect="1"/>
            </p:cNvPicPr>
            <p:nvPr/>
          </p:nvPicPr>
          <p:blipFill rotWithShape="1">
            <a:blip r:embed="rId11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1417" name="Rectangle 1416">
              <a:hlinkClick r:id="rId120" tooltip="Authenticator App Allows you to sign into your enterprise or personal Microsoft account without a password. For security, you’ll use a fingerprint, face recognition, or a PIN."/>
              <a:extLst>
                <a:ext uri="{FF2B5EF4-FFF2-40B4-BE49-F238E27FC236}">
                  <a16:creationId xmlns:a16="http://schemas.microsoft.com/office/drawing/2014/main" id="{83C409A7-C8A6-41EC-8E74-946F76A9FB5D}"/>
                </a:ext>
              </a:extLst>
            </p:cNvPr>
            <p:cNvSpPr/>
            <p:nvPr/>
          </p:nvSpPr>
          <p:spPr>
            <a:xfrm>
              <a:off x="10707826" y="2912741"/>
              <a:ext cx="1046398" cy="147494"/>
            </a:xfrm>
            <a:prstGeom prst="rect">
              <a:avLst/>
            </a:prstGeom>
            <a:noFill/>
            <a:ln w="14224" cap="flat" cmpd="sng" algn="ctr">
              <a:noFill/>
              <a:prstDash val="solid"/>
            </a:ln>
            <a:effectLst/>
          </p:spPr>
          <p:txBody>
            <a:bodyPr lIns="182880" tIns="0" rIns="0" bIns="0" rtlCol="0" anchor="ctr"/>
            <a:lstStyle/>
            <a:p>
              <a:pPr marL="0" marR="0" lvl="0" indent="57150" defTabSz="914400" eaLnBrk="1" fontAlgn="auto" latinLnBrk="0" hangingPunct="1">
                <a:lnSpc>
                  <a:spcPct val="100000"/>
                </a:lnSpc>
                <a:spcBef>
                  <a:spcPts val="200"/>
                </a:spcBef>
                <a:spcAft>
                  <a:spcPts val="100"/>
                </a:spcAft>
                <a:buClrTx/>
                <a:buSzTx/>
                <a:buFontTx/>
                <a:buNone/>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Authenticator App </a:t>
              </a:r>
            </a:p>
          </p:txBody>
        </p:sp>
        <p:pic>
          <p:nvPicPr>
            <p:cNvPr id="1418" name="Picture 195" descr="Multi-Factor Authentication.png">
              <a:extLst>
                <a:ext uri="{FF2B5EF4-FFF2-40B4-BE49-F238E27FC236}">
                  <a16:creationId xmlns:a16="http://schemas.microsoft.com/office/drawing/2014/main" id="{8334CE80-7634-4AA3-9EF5-4D336C3DAB8E}"/>
                </a:ext>
              </a:extLst>
            </p:cNvPr>
            <p:cNvPicPr>
              <a:picLocks noChangeAspect="1"/>
            </p:cNvPicPr>
            <p:nvPr/>
          </p:nvPicPr>
          <p:blipFill>
            <a:blip r:embed="rId121">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9" name="Rectangle 1418">
              <a:hlinkClick r:id="rId122"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68A2D400-0585-4AC6-A3CB-4FE259477542}"/>
                </a:ext>
              </a:extLst>
            </p:cNvPr>
            <p:cNvSpPr/>
            <p:nvPr/>
          </p:nvSpPr>
          <p:spPr>
            <a:xfrm>
              <a:off x="10707827" y="2747070"/>
              <a:ext cx="1046398" cy="147494"/>
            </a:xfrm>
            <a:prstGeom prst="rect">
              <a:avLst/>
            </a:prstGeom>
            <a:noFill/>
            <a:ln w="14224" cap="flat" cmpd="sng" algn="ctr">
              <a:noFill/>
              <a:prstDash val="solid"/>
            </a:ln>
            <a:effectLst/>
          </p:spPr>
          <p:txBody>
            <a:bodyPr lIns="182880" tIns="0" rIns="0" bIns="0" rtlCol="0" anchor="ctr"/>
            <a:lstStyle/>
            <a:p>
              <a:pPr marL="0" marR="0" lvl="0" indent="57150" defTabSz="914400" eaLnBrk="1" fontAlgn="auto" latinLnBrk="0" hangingPunct="1">
                <a:lnSpc>
                  <a:spcPct val="100000"/>
                </a:lnSpc>
                <a:spcBef>
                  <a:spcPts val="200"/>
                </a:spcBef>
                <a:spcAft>
                  <a:spcPts val="100"/>
                </a:spcAft>
                <a:buClrTx/>
                <a:buSzTx/>
                <a:buFontTx/>
                <a:buNone/>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sp>
          <p:nvSpPr>
            <p:cNvPr id="1420" name="Rectangle 1419">
              <a:hlinkClick r:id="rId123"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5E6325FF-27A6-4D3E-898F-628458D2C713}"/>
                </a:ext>
              </a:extLst>
            </p:cNvPr>
            <p:cNvSpPr/>
            <p:nvPr/>
          </p:nvSpPr>
          <p:spPr>
            <a:xfrm>
              <a:off x="10548964" y="3978073"/>
              <a:ext cx="1295428" cy="198851"/>
            </a:xfrm>
            <a:prstGeom prst="rect">
              <a:avLst/>
            </a:prstGeom>
            <a:solidFill>
              <a:srgbClr val="FFFFFF"/>
            </a:solidFill>
            <a:ln w="14224" cap="flat" cmpd="sng" algn="ctr">
              <a:solidFill>
                <a:srgbClr val="EAEAEA">
                  <a:lumMod val="90000"/>
                </a:srgbClr>
              </a:solidFill>
              <a:prstDash val="solid"/>
            </a:ln>
            <a:effectLst/>
          </p:spPr>
          <p:txBody>
            <a:bodyPr lIns="22860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Identity Governance</a:t>
              </a:r>
            </a:p>
          </p:txBody>
        </p:sp>
        <p:pic>
          <p:nvPicPr>
            <p:cNvPr id="1421" name="Graphic 1420">
              <a:extLst>
                <a:ext uri="{FF2B5EF4-FFF2-40B4-BE49-F238E27FC236}">
                  <a16:creationId xmlns:a16="http://schemas.microsoft.com/office/drawing/2014/main" id="{ABAD9E6B-71B0-4A28-9F35-5C49BB9E59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88177" y="3254738"/>
              <a:ext cx="164018" cy="164018"/>
            </a:xfrm>
            <a:prstGeom prst="rect">
              <a:avLst/>
            </a:prstGeom>
          </p:spPr>
        </p:pic>
        <p:pic>
          <p:nvPicPr>
            <p:cNvPr id="1422" name="Graphic 1421">
              <a:extLst>
                <a:ext uri="{FF2B5EF4-FFF2-40B4-BE49-F238E27FC236}">
                  <a16:creationId xmlns:a16="http://schemas.microsoft.com/office/drawing/2014/main" id="{624F178C-06B6-44B2-A37B-B7821CB7DA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76623" y="4186131"/>
              <a:ext cx="164018" cy="164018"/>
            </a:xfrm>
            <a:prstGeom prst="rect">
              <a:avLst/>
            </a:prstGeom>
          </p:spPr>
        </p:pic>
        <p:pic>
          <p:nvPicPr>
            <p:cNvPr id="1423" name="Graphic 1422">
              <a:extLst>
                <a:ext uri="{FF2B5EF4-FFF2-40B4-BE49-F238E27FC236}">
                  <a16:creationId xmlns:a16="http://schemas.microsoft.com/office/drawing/2014/main" id="{F34498E8-B5BD-436A-AD59-E8BF65281B3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78060" y="3991358"/>
              <a:ext cx="164018" cy="164018"/>
            </a:xfrm>
            <a:prstGeom prst="rect">
              <a:avLst/>
            </a:prstGeom>
          </p:spPr>
        </p:pic>
        <p:sp>
          <p:nvSpPr>
            <p:cNvPr id="1424" name="Rectangle 1423">
              <a:hlinkClick r:id="rId124" tooltip="Allows you to sign in to web-based applications with your Azure AD account using a FIDO2 security key."/>
              <a:extLst>
                <a:ext uri="{FF2B5EF4-FFF2-40B4-BE49-F238E27FC236}">
                  <a16:creationId xmlns:a16="http://schemas.microsoft.com/office/drawing/2014/main" id="{EC0F431E-11EE-492B-8B79-1755CA2C4A13}"/>
                </a:ext>
              </a:extLst>
            </p:cNvPr>
            <p:cNvSpPr/>
            <p:nvPr/>
          </p:nvSpPr>
          <p:spPr>
            <a:xfrm>
              <a:off x="10705046" y="3065293"/>
              <a:ext cx="1046398" cy="147494"/>
            </a:xfrm>
            <a:prstGeom prst="rect">
              <a:avLst/>
            </a:prstGeom>
            <a:noFill/>
            <a:ln w="14224" cap="flat" cmpd="sng" algn="ctr">
              <a:noFill/>
              <a:prstDash val="solid"/>
            </a:ln>
            <a:effectLst/>
          </p:spPr>
          <p:txBody>
            <a:bodyPr lIns="182880" tIns="0" rIns="0" bIns="0" rtlCol="0" anchor="ctr"/>
            <a:lstStyle/>
            <a:p>
              <a:pPr marL="0" marR="0" lvl="0" indent="57150" defTabSz="914400" eaLnBrk="1" fontAlgn="auto" latinLnBrk="0" hangingPunct="1">
                <a:lnSpc>
                  <a:spcPct val="100000"/>
                </a:lnSpc>
                <a:spcBef>
                  <a:spcPts val="200"/>
                </a:spcBef>
                <a:spcAft>
                  <a:spcPts val="100"/>
                </a:spcAft>
                <a:buClrTx/>
                <a:buSzTx/>
                <a:buFontTx/>
                <a:buNone/>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FIDO2 Keys</a:t>
              </a:r>
            </a:p>
          </p:txBody>
        </p:sp>
        <p:pic>
          <p:nvPicPr>
            <p:cNvPr id="1425" name="Picture 2" descr="See the source image">
              <a:extLst>
                <a:ext uri="{FF2B5EF4-FFF2-40B4-BE49-F238E27FC236}">
                  <a16:creationId xmlns:a16="http://schemas.microsoft.com/office/drawing/2014/main" id="{D8B8AD5D-FF54-46E8-A9CA-82191B407F48}"/>
                </a:ext>
              </a:extLst>
            </p:cNvPr>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31" name="Connector: Elbow 1430">
            <a:extLst>
              <a:ext uri="{FF2B5EF4-FFF2-40B4-BE49-F238E27FC236}">
                <a16:creationId xmlns:a16="http://schemas.microsoft.com/office/drawing/2014/main" id="{2C20CA3A-CF22-430C-A15D-E74717190DC7}"/>
              </a:ext>
            </a:extLst>
          </p:cNvPr>
          <p:cNvCxnSpPr>
            <a:cxnSpLocks/>
            <a:endCxn id="1122" idx="2"/>
          </p:cNvCxnSpPr>
          <p:nvPr/>
        </p:nvCxnSpPr>
        <p:spPr>
          <a:xfrm rot="5400000" flipH="1" flipV="1">
            <a:off x="3481620" y="3667741"/>
            <a:ext cx="740952" cy="415870"/>
          </a:xfrm>
          <a:prstGeom prst="bentConnector5">
            <a:avLst>
              <a:gd name="adj1" fmla="val 105733"/>
              <a:gd name="adj2" fmla="val 99706"/>
              <a:gd name="adj3" fmla="val 100803"/>
            </a:avLst>
          </a:prstGeom>
          <a:noFill/>
          <a:ln w="28575" cap="flat" cmpd="sng" algn="ctr">
            <a:solidFill>
              <a:srgbClr val="5C2D91"/>
            </a:solidFill>
            <a:prstDash val="solid"/>
            <a:headEnd type="none"/>
            <a:tailEnd type="none"/>
          </a:ln>
          <a:effectLst/>
        </p:spPr>
      </p:cxnSp>
      <p:grpSp>
        <p:nvGrpSpPr>
          <p:cNvPr id="1432" name="Group 1431">
            <a:extLst>
              <a:ext uri="{FF2B5EF4-FFF2-40B4-BE49-F238E27FC236}">
                <a16:creationId xmlns:a16="http://schemas.microsoft.com/office/drawing/2014/main" id="{F35FAEE3-EFE3-4ADF-A855-271812D1DE94}"/>
              </a:ext>
            </a:extLst>
          </p:cNvPr>
          <p:cNvGrpSpPr/>
          <p:nvPr/>
        </p:nvGrpSpPr>
        <p:grpSpPr>
          <a:xfrm>
            <a:off x="4940310" y="3547430"/>
            <a:ext cx="370339" cy="327772"/>
            <a:chOff x="4723767" y="3080378"/>
            <a:chExt cx="439858" cy="389301"/>
          </a:xfrm>
        </p:grpSpPr>
        <p:pic>
          <p:nvPicPr>
            <p:cNvPr id="1433" name="Picture 1432">
              <a:extLst>
                <a:ext uri="{FF2B5EF4-FFF2-40B4-BE49-F238E27FC236}">
                  <a16:creationId xmlns:a16="http://schemas.microsoft.com/office/drawing/2014/main" id="{C1BD3183-C735-4358-9B73-177C6A7A4D37}"/>
                </a:ext>
              </a:extLst>
            </p:cNvPr>
            <p:cNvPicPr>
              <a:picLocks noChangeAspect="1"/>
            </p:cNvPicPr>
            <p:nvPr/>
          </p:nvPicPr>
          <p:blipFill rotWithShape="1">
            <a:blip r:embed="rId4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434" name="Group 1433">
              <a:extLst>
                <a:ext uri="{FF2B5EF4-FFF2-40B4-BE49-F238E27FC236}">
                  <a16:creationId xmlns:a16="http://schemas.microsoft.com/office/drawing/2014/main" id="{ADAB1DBD-F1A8-4A4F-806C-A26E3BBBF818}"/>
                </a:ext>
              </a:extLst>
            </p:cNvPr>
            <p:cNvGrpSpPr/>
            <p:nvPr/>
          </p:nvGrpSpPr>
          <p:grpSpPr>
            <a:xfrm>
              <a:off x="4723767" y="3080378"/>
              <a:ext cx="439858" cy="389301"/>
              <a:chOff x="3131835" y="4047725"/>
              <a:chExt cx="439858" cy="389301"/>
            </a:xfrm>
          </p:grpSpPr>
          <p:grpSp>
            <p:nvGrpSpPr>
              <p:cNvPr id="1435" name="Group 1434">
                <a:extLst>
                  <a:ext uri="{FF2B5EF4-FFF2-40B4-BE49-F238E27FC236}">
                    <a16:creationId xmlns:a16="http://schemas.microsoft.com/office/drawing/2014/main" id="{ABC6E41A-EFB2-4800-ACD9-B81EC230CC4C}"/>
                  </a:ext>
                </a:extLst>
              </p:cNvPr>
              <p:cNvGrpSpPr/>
              <p:nvPr/>
            </p:nvGrpSpPr>
            <p:grpSpPr>
              <a:xfrm>
                <a:off x="3131835" y="4047725"/>
                <a:ext cx="182560" cy="348911"/>
                <a:chOff x="2136298" y="4226790"/>
                <a:chExt cx="196678" cy="375893"/>
              </a:xfrm>
            </p:grpSpPr>
            <p:sp>
              <p:nvSpPr>
                <p:cNvPr id="1439" name="Rectangle 1438">
                  <a:extLst>
                    <a:ext uri="{FF2B5EF4-FFF2-40B4-BE49-F238E27FC236}">
                      <a16:creationId xmlns:a16="http://schemas.microsoft.com/office/drawing/2014/main" id="{DCF1FD7A-F0E2-4E92-8985-FB396C801F9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0" name="server">
                  <a:extLst>
                    <a:ext uri="{FF2B5EF4-FFF2-40B4-BE49-F238E27FC236}">
                      <a16:creationId xmlns:a16="http://schemas.microsoft.com/office/drawing/2014/main" id="{835787A9-7409-42AD-BA05-E88339F59C7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436" name="Oval 1435">
                <a:extLst>
                  <a:ext uri="{FF2B5EF4-FFF2-40B4-BE49-F238E27FC236}">
                    <a16:creationId xmlns:a16="http://schemas.microsoft.com/office/drawing/2014/main" id="{91D066AF-20AC-4C85-BBCE-EB8E5317A03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7" name="Picture 1436">
                <a:extLst>
                  <a:ext uri="{FF2B5EF4-FFF2-40B4-BE49-F238E27FC236}">
                    <a16:creationId xmlns:a16="http://schemas.microsoft.com/office/drawing/2014/main" id="{8D74C23A-E764-41AD-803B-31964F2AD9F3}"/>
                  </a:ext>
                </a:extLst>
              </p:cNvPr>
              <p:cNvPicPr>
                <a:picLocks noChangeAspect="1"/>
              </p:cNvPicPr>
              <p:nvPr/>
            </p:nvPicPr>
            <p:blipFill rotWithShape="1">
              <a:blip r:embed="rId4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438" name="Freeform 6">
                <a:extLst>
                  <a:ext uri="{FF2B5EF4-FFF2-40B4-BE49-F238E27FC236}">
                    <a16:creationId xmlns:a16="http://schemas.microsoft.com/office/drawing/2014/main" id="{33F626AA-CACE-408E-93A1-CC82FB845C8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441" name="Group 1440">
            <a:extLst>
              <a:ext uri="{FF2B5EF4-FFF2-40B4-BE49-F238E27FC236}">
                <a16:creationId xmlns:a16="http://schemas.microsoft.com/office/drawing/2014/main" id="{D4C55874-0A6C-4886-AA0A-E34FD90B234E}"/>
              </a:ext>
            </a:extLst>
          </p:cNvPr>
          <p:cNvGrpSpPr/>
          <p:nvPr/>
        </p:nvGrpSpPr>
        <p:grpSpPr>
          <a:xfrm>
            <a:off x="2479889" y="3223015"/>
            <a:ext cx="1164272" cy="187645"/>
            <a:chOff x="2479889" y="3223015"/>
            <a:chExt cx="1164272" cy="187645"/>
          </a:xfrm>
        </p:grpSpPr>
        <p:sp>
          <p:nvSpPr>
            <p:cNvPr id="1442" name="Rectangle 1441">
              <a:extLst>
                <a:ext uri="{FF2B5EF4-FFF2-40B4-BE49-F238E27FC236}">
                  <a16:creationId xmlns:a16="http://schemas.microsoft.com/office/drawing/2014/main" id="{3F8F5DB5-2C0B-436C-A496-1FD9C180AA3D}"/>
                </a:ext>
              </a:extLst>
            </p:cNvPr>
            <p:cNvSpPr/>
            <p:nvPr/>
          </p:nvSpPr>
          <p:spPr>
            <a:xfrm>
              <a:off x="2479889" y="3223015"/>
              <a:ext cx="1164272" cy="187645"/>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NGFW</a:t>
              </a:r>
            </a:p>
          </p:txBody>
        </p:sp>
        <p:pic>
          <p:nvPicPr>
            <p:cNvPr id="1443" name="Graphic 1442">
              <a:extLst>
                <a:ext uri="{FF2B5EF4-FFF2-40B4-BE49-F238E27FC236}">
                  <a16:creationId xmlns:a16="http://schemas.microsoft.com/office/drawing/2014/main" id="{7C311332-6D46-459E-B715-471505F611D8}"/>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412268" y="3248214"/>
              <a:ext cx="155363" cy="144264"/>
            </a:xfrm>
            <a:prstGeom prst="rect">
              <a:avLst/>
            </a:prstGeom>
          </p:spPr>
        </p:pic>
        <p:sp>
          <p:nvSpPr>
            <p:cNvPr id="1444" name="Commitments_EC4D">
              <a:extLst>
                <a:ext uri="{FF2B5EF4-FFF2-40B4-BE49-F238E27FC236}">
                  <a16:creationId xmlns:a16="http://schemas.microsoft.com/office/drawing/2014/main" id="{4586493A-8454-416B-A105-FA1746C1D2FC}"/>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1"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445" name="Group 1444">
            <a:extLst>
              <a:ext uri="{FF2B5EF4-FFF2-40B4-BE49-F238E27FC236}">
                <a16:creationId xmlns:a16="http://schemas.microsoft.com/office/drawing/2014/main" id="{935C3EDC-4EDB-497D-8773-D6AE225B53C7}"/>
              </a:ext>
            </a:extLst>
          </p:cNvPr>
          <p:cNvGrpSpPr/>
          <p:nvPr/>
        </p:nvGrpSpPr>
        <p:grpSpPr>
          <a:xfrm>
            <a:off x="4093028" y="3938898"/>
            <a:ext cx="1057810" cy="241352"/>
            <a:chOff x="4155658" y="3909402"/>
            <a:chExt cx="1057810" cy="241352"/>
          </a:xfrm>
        </p:grpSpPr>
        <p:sp>
          <p:nvSpPr>
            <p:cNvPr id="1446" name="Rectangle 1445">
              <a:hlinkClick r:id="rId126"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6480712E-42FD-4C76-B478-06D1E6CACEE4}"/>
                </a:ext>
              </a:extLst>
            </p:cNvPr>
            <p:cNvSpPr/>
            <p:nvPr/>
          </p:nvSpPr>
          <p:spPr bwMode="auto">
            <a:xfrm>
              <a:off x="4155658" y="3944875"/>
              <a:ext cx="1057810" cy="178119"/>
            </a:xfrm>
            <a:prstGeom prst="rect">
              <a:avLst/>
            </a:prstGeom>
            <a:solidFill>
              <a:srgbClr val="EAEAEA"/>
            </a:solidFill>
            <a:ln w="14224" cap="flat" cmpd="sng" algn="ctr">
              <a:solidFill>
                <a:srgbClr val="505050"/>
              </a:solidFill>
              <a:prstDash val="solid"/>
              <a:miter lim="800000"/>
              <a:headEnd type="none" w="med" len="med"/>
              <a:tailEnd type="none" w="med" len="med"/>
            </a:ln>
            <a:effectLst/>
          </p:spPr>
          <p:txBody>
            <a:bodyPr lIns="304705" tIns="9144" rIns="0" bIns="9144" anchor="ctr" anchorCtr="0"/>
            <a:lstStyle/>
            <a:p>
              <a:pPr marL="0" marR="0" lvl="0" indent="0" defTabSz="89574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gs>
                      <a:gs pos="100000">
                        <a:srgbClr val="505050"/>
                      </a:gs>
                    </a:gsLst>
                    <a:lin ang="5400000" scaled="1"/>
                  </a:gradFill>
                  <a:effectLst/>
                  <a:uLnTx/>
                  <a:uFillTx/>
                  <a:cs typeface="Segoe UI" panose="020B0502040204020203" pitchFamily="34" charset="0"/>
                </a:rPr>
                <a:t>Express Route</a:t>
              </a:r>
            </a:p>
          </p:txBody>
        </p:sp>
        <p:pic>
          <p:nvPicPr>
            <p:cNvPr id="1447" name="Picture 227">
              <a:extLst>
                <a:ext uri="{FF2B5EF4-FFF2-40B4-BE49-F238E27FC236}">
                  <a16:creationId xmlns:a16="http://schemas.microsoft.com/office/drawing/2014/main" id="{840626E9-A2A0-4016-A66B-6CD4DB1F3292}"/>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8" name="TextBox 550">
            <a:extLst>
              <a:ext uri="{FF2B5EF4-FFF2-40B4-BE49-F238E27FC236}">
                <a16:creationId xmlns:a16="http://schemas.microsoft.com/office/drawing/2014/main" id="{948721DE-7DB6-4BE0-8773-15F8EF7CE84A}"/>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1449" name="Group 1448">
            <a:extLst>
              <a:ext uri="{FF2B5EF4-FFF2-40B4-BE49-F238E27FC236}">
                <a16:creationId xmlns:a16="http://schemas.microsoft.com/office/drawing/2014/main" id="{4613DCB2-325E-46D5-84D5-D953D7D7F329}"/>
              </a:ext>
            </a:extLst>
          </p:cNvPr>
          <p:cNvGrpSpPr/>
          <p:nvPr/>
        </p:nvGrpSpPr>
        <p:grpSpPr>
          <a:xfrm>
            <a:off x="4947501" y="3164751"/>
            <a:ext cx="1371209" cy="683351"/>
            <a:chOff x="4947501" y="3164751"/>
            <a:chExt cx="1371209" cy="683351"/>
          </a:xfrm>
        </p:grpSpPr>
        <p:sp>
          <p:nvSpPr>
            <p:cNvPr id="1450" name="L-Shape 1449">
              <a:hlinkClick r:id="rId128"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EE9E81A7-19F0-4290-8019-F534005C5DFC}"/>
                </a:ext>
              </a:extLst>
            </p:cNvPr>
            <p:cNvSpPr/>
            <p:nvPr/>
          </p:nvSpPr>
          <p:spPr bwMode="auto">
            <a:xfrm flipH="1" flipV="1">
              <a:off x="5021982" y="3164751"/>
              <a:ext cx="1221616" cy="683351"/>
            </a:xfrm>
            <a:prstGeom prst="corner">
              <a:avLst>
                <a:gd name="adj1" fmla="val 38559"/>
                <a:gd name="adj2" fmla="val 121668"/>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451" name="TextBox 1450">
              <a:extLst>
                <a:ext uri="{FF2B5EF4-FFF2-40B4-BE49-F238E27FC236}">
                  <a16:creationId xmlns:a16="http://schemas.microsoft.com/office/drawing/2014/main" id="{2D592042-85FC-41B0-8A01-7DF548936B8F}"/>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Marketplace</a:t>
              </a:r>
              <a:endPar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endParaRPr>
            </a:p>
          </p:txBody>
        </p:sp>
        <p:grpSp>
          <p:nvGrpSpPr>
            <p:cNvPr id="1452" name="Group 1451">
              <a:extLst>
                <a:ext uri="{FF2B5EF4-FFF2-40B4-BE49-F238E27FC236}">
                  <a16:creationId xmlns:a16="http://schemas.microsoft.com/office/drawing/2014/main" id="{3673674E-A57A-4105-B1E2-DDE706799490}"/>
                </a:ext>
              </a:extLst>
            </p:cNvPr>
            <p:cNvGrpSpPr/>
            <p:nvPr/>
          </p:nvGrpSpPr>
          <p:grpSpPr>
            <a:xfrm>
              <a:off x="5478090" y="3428019"/>
              <a:ext cx="704463" cy="408092"/>
              <a:chOff x="6109711" y="3090710"/>
              <a:chExt cx="627485" cy="363499"/>
            </a:xfrm>
          </p:grpSpPr>
          <p:pic>
            <p:nvPicPr>
              <p:cNvPr id="1453" name="Picture 1452">
                <a:extLst>
                  <a:ext uri="{FF2B5EF4-FFF2-40B4-BE49-F238E27FC236}">
                    <a16:creationId xmlns:a16="http://schemas.microsoft.com/office/drawing/2014/main" id="{BE9D83F1-404E-4D1F-AC83-D2CD61EF32D6}"/>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1454" name="Picture 1453">
                <a:extLst>
                  <a:ext uri="{FF2B5EF4-FFF2-40B4-BE49-F238E27FC236}">
                    <a16:creationId xmlns:a16="http://schemas.microsoft.com/office/drawing/2014/main" id="{86A104B8-F1E6-456E-BFEE-D02A4FF33FB8}"/>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1455" name="Picture 1454">
                <a:extLst>
                  <a:ext uri="{FF2B5EF4-FFF2-40B4-BE49-F238E27FC236}">
                    <a16:creationId xmlns:a16="http://schemas.microsoft.com/office/drawing/2014/main" id="{BCADF6D4-8E80-4AA9-A6A4-94323118AA26}"/>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1456" name="Picture 1455">
                <a:extLst>
                  <a:ext uri="{FF2B5EF4-FFF2-40B4-BE49-F238E27FC236}">
                    <a16:creationId xmlns:a16="http://schemas.microsoft.com/office/drawing/2014/main" id="{5A9738B1-C344-4D1F-84CD-7BAEB4160CA6}"/>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1457" name="Group 1456">
                <a:extLst>
                  <a:ext uri="{FF2B5EF4-FFF2-40B4-BE49-F238E27FC236}">
                    <a16:creationId xmlns:a16="http://schemas.microsoft.com/office/drawing/2014/main" id="{1F28AE0D-F7AE-4B7D-893C-287160C52901}"/>
                  </a:ext>
                </a:extLst>
              </p:cNvPr>
              <p:cNvGrpSpPr/>
              <p:nvPr/>
            </p:nvGrpSpPr>
            <p:grpSpPr>
              <a:xfrm>
                <a:off x="6548524" y="3342843"/>
                <a:ext cx="188672" cy="45740"/>
                <a:chOff x="1287209" y="960836"/>
                <a:chExt cx="418504" cy="101463"/>
              </a:xfrm>
              <a:solidFill>
                <a:srgbClr val="505050">
                  <a:lumMod val="65000"/>
                  <a:lumOff val="35000"/>
                </a:srgbClr>
              </a:solidFill>
            </p:grpSpPr>
            <p:sp>
              <p:nvSpPr>
                <p:cNvPr id="1459" name="Oval 1458">
                  <a:extLst>
                    <a:ext uri="{FF2B5EF4-FFF2-40B4-BE49-F238E27FC236}">
                      <a16:creationId xmlns:a16="http://schemas.microsoft.com/office/drawing/2014/main" id="{03DE07C3-6B15-4CC2-BEF7-6E8010C2CCF5}"/>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0" name="Oval 1459">
                  <a:extLst>
                    <a:ext uri="{FF2B5EF4-FFF2-40B4-BE49-F238E27FC236}">
                      <a16:creationId xmlns:a16="http://schemas.microsoft.com/office/drawing/2014/main" id="{05199602-E08F-4990-B028-FF969ED3B057}"/>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1" name="Oval 1460">
                  <a:extLst>
                    <a:ext uri="{FF2B5EF4-FFF2-40B4-BE49-F238E27FC236}">
                      <a16:creationId xmlns:a16="http://schemas.microsoft.com/office/drawing/2014/main" id="{626D80FC-DBF6-4AB3-8F21-CB3E18C2BC39}"/>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1458" name="Picture 1457">
                <a:extLst>
                  <a:ext uri="{FF2B5EF4-FFF2-40B4-BE49-F238E27FC236}">
                    <a16:creationId xmlns:a16="http://schemas.microsoft.com/office/drawing/2014/main" id="{65D52A76-4CDC-41B8-A593-022C88010A87}"/>
                  </a:ext>
                </a:extLst>
              </p:cNvPr>
              <p:cNvPicPr>
                <a:picLocks noChangeAspect="1"/>
              </p:cNvPicPr>
              <p:nvPr/>
            </p:nvPicPr>
            <p:blipFill>
              <a:blip r:embed="rId133">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1462" name="Group 1461">
            <a:extLst>
              <a:ext uri="{FF2B5EF4-FFF2-40B4-BE49-F238E27FC236}">
                <a16:creationId xmlns:a16="http://schemas.microsoft.com/office/drawing/2014/main" id="{5C6EAB38-F18B-4813-9DEC-2481451BC5D3}"/>
              </a:ext>
            </a:extLst>
          </p:cNvPr>
          <p:cNvGrpSpPr/>
          <p:nvPr/>
        </p:nvGrpSpPr>
        <p:grpSpPr>
          <a:xfrm>
            <a:off x="2472457" y="3465786"/>
            <a:ext cx="833053" cy="512471"/>
            <a:chOff x="2144445" y="2975502"/>
            <a:chExt cx="879313" cy="512471"/>
          </a:xfrm>
        </p:grpSpPr>
        <p:sp>
          <p:nvSpPr>
            <p:cNvPr id="1463" name="Rectangle 1462">
              <a:extLst>
                <a:ext uri="{FF2B5EF4-FFF2-40B4-BE49-F238E27FC236}">
                  <a16:creationId xmlns:a16="http://schemas.microsoft.com/office/drawing/2014/main" id="{C39C4E6A-51CC-4C0D-8567-50E7D2F94236}"/>
                </a:ext>
              </a:extLst>
            </p:cNvPr>
            <p:cNvSpPr/>
            <p:nvPr/>
          </p:nvSpPr>
          <p:spPr>
            <a:xfrm>
              <a:off x="2144445" y="3350115"/>
              <a:ext cx="879312" cy="137858"/>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Proxy</a:t>
              </a:r>
            </a:p>
          </p:txBody>
        </p:sp>
        <p:sp>
          <p:nvSpPr>
            <p:cNvPr id="1464" name="Rectangle 1463">
              <a:extLst>
                <a:ext uri="{FF2B5EF4-FFF2-40B4-BE49-F238E27FC236}">
                  <a16:creationId xmlns:a16="http://schemas.microsoft.com/office/drawing/2014/main" id="{E615B148-47B6-4EF3-9EEA-46EB5874FD56}"/>
                </a:ext>
              </a:extLst>
            </p:cNvPr>
            <p:cNvSpPr/>
            <p:nvPr/>
          </p:nvSpPr>
          <p:spPr>
            <a:xfrm>
              <a:off x="2144446" y="2975502"/>
              <a:ext cx="879312" cy="137858"/>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Edge DLP</a:t>
              </a:r>
            </a:p>
          </p:txBody>
        </p:sp>
        <p:sp>
          <p:nvSpPr>
            <p:cNvPr id="1465" name="Rectangle 1464">
              <a:extLst>
                <a:ext uri="{FF2B5EF4-FFF2-40B4-BE49-F238E27FC236}">
                  <a16:creationId xmlns:a16="http://schemas.microsoft.com/office/drawing/2014/main" id="{93B91DE2-361D-4E7F-B11D-73DAC10F35FD}"/>
                </a:ext>
              </a:extLst>
            </p:cNvPr>
            <p:cNvSpPr/>
            <p:nvPr/>
          </p:nvSpPr>
          <p:spPr>
            <a:xfrm>
              <a:off x="2144446" y="3162132"/>
              <a:ext cx="879312" cy="137858"/>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IPS/IDS</a:t>
              </a:r>
            </a:p>
          </p:txBody>
        </p:sp>
        <p:sp>
          <p:nvSpPr>
            <p:cNvPr id="1466" name="Commitments_EC4D">
              <a:extLst>
                <a:ext uri="{FF2B5EF4-FFF2-40B4-BE49-F238E27FC236}">
                  <a16:creationId xmlns:a16="http://schemas.microsoft.com/office/drawing/2014/main" id="{8C49302D-4A6B-4DCA-93D3-72A38FFC214F}"/>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1"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467" name="Commitments_EC4D">
              <a:extLst>
                <a:ext uri="{FF2B5EF4-FFF2-40B4-BE49-F238E27FC236}">
                  <a16:creationId xmlns:a16="http://schemas.microsoft.com/office/drawing/2014/main" id="{BD03D9B6-1AC3-446E-8A22-F3597FA7547B}"/>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1"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468" name="Commitments_EC4D">
              <a:extLst>
                <a:ext uri="{FF2B5EF4-FFF2-40B4-BE49-F238E27FC236}">
                  <a16:creationId xmlns:a16="http://schemas.microsoft.com/office/drawing/2014/main" id="{7FD4FFA4-C151-443E-83CB-79C7F99B5AB0}"/>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1"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469" name="Group 1468">
            <a:extLst>
              <a:ext uri="{FF2B5EF4-FFF2-40B4-BE49-F238E27FC236}">
                <a16:creationId xmlns:a16="http://schemas.microsoft.com/office/drawing/2014/main" id="{DEE1A3F7-7916-434B-971B-0002202185D7}"/>
              </a:ext>
            </a:extLst>
          </p:cNvPr>
          <p:cNvGrpSpPr/>
          <p:nvPr/>
        </p:nvGrpSpPr>
        <p:grpSpPr>
          <a:xfrm>
            <a:off x="2357272" y="4593403"/>
            <a:ext cx="1017153" cy="175683"/>
            <a:chOff x="2357272" y="4593403"/>
            <a:chExt cx="1017153" cy="175683"/>
          </a:xfrm>
        </p:grpSpPr>
        <p:sp>
          <p:nvSpPr>
            <p:cNvPr id="1470" name="Rectangle 1469">
              <a:hlinkClick r:id="rId134"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6DE65650-B1C8-4173-94AA-E856C2C574F6}"/>
                </a:ext>
              </a:extLst>
            </p:cNvPr>
            <p:cNvSpPr/>
            <p:nvPr/>
          </p:nvSpPr>
          <p:spPr>
            <a:xfrm>
              <a:off x="2357272" y="4593403"/>
              <a:ext cx="1017153" cy="175683"/>
            </a:xfrm>
            <a:prstGeom prst="rect">
              <a:avLst/>
            </a:prstGeom>
            <a:solidFill>
              <a:srgbClr val="FFFFFF"/>
            </a:solidFill>
            <a:ln w="14224" cap="flat" cmpd="sng" algn="ctr">
              <a:solidFill>
                <a:srgbClr val="0078D7"/>
              </a:solid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Stack</a:t>
              </a:r>
            </a:p>
          </p:txBody>
        </p:sp>
        <p:pic>
          <p:nvPicPr>
            <p:cNvPr id="1471" name="Picture 1470">
              <a:extLst>
                <a:ext uri="{FF2B5EF4-FFF2-40B4-BE49-F238E27FC236}">
                  <a16:creationId xmlns:a16="http://schemas.microsoft.com/office/drawing/2014/main" id="{8D492A25-C3A5-4C05-9239-D026514EF51E}"/>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1472" name="Group 1471">
            <a:extLst>
              <a:ext uri="{FF2B5EF4-FFF2-40B4-BE49-F238E27FC236}">
                <a16:creationId xmlns:a16="http://schemas.microsoft.com/office/drawing/2014/main" id="{9EE5471D-1E16-4072-ADBF-4C8C747F2F4F}"/>
              </a:ext>
            </a:extLst>
          </p:cNvPr>
          <p:cNvGrpSpPr/>
          <p:nvPr/>
        </p:nvGrpSpPr>
        <p:grpSpPr>
          <a:xfrm>
            <a:off x="251922" y="639239"/>
            <a:ext cx="4259648" cy="202155"/>
            <a:chOff x="251922" y="639239"/>
            <a:chExt cx="4259648" cy="202155"/>
          </a:xfrm>
        </p:grpSpPr>
        <p:grpSp>
          <p:nvGrpSpPr>
            <p:cNvPr id="1473" name="Group 1472">
              <a:extLst>
                <a:ext uri="{FF2B5EF4-FFF2-40B4-BE49-F238E27FC236}">
                  <a16:creationId xmlns:a16="http://schemas.microsoft.com/office/drawing/2014/main" id="{C3E84E06-09E8-4F80-B7FD-8D44131CE842}"/>
                </a:ext>
              </a:extLst>
            </p:cNvPr>
            <p:cNvGrpSpPr/>
            <p:nvPr/>
          </p:nvGrpSpPr>
          <p:grpSpPr>
            <a:xfrm>
              <a:off x="251922" y="639239"/>
              <a:ext cx="4259648" cy="202155"/>
              <a:chOff x="251922" y="639239"/>
              <a:chExt cx="4259648" cy="202155"/>
            </a:xfrm>
            <a:solidFill>
              <a:srgbClr val="B9DFFF"/>
            </a:solidFill>
          </p:grpSpPr>
          <p:sp>
            <p:nvSpPr>
              <p:cNvPr id="1475" name="Rectangle 1474">
                <a:hlinkClick r:id="rId13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EFB84854-17B5-44CC-925F-4DA54AB51003}"/>
                  </a:ext>
                </a:extLst>
              </p:cNvPr>
              <p:cNvSpPr/>
              <p:nvPr/>
            </p:nvSpPr>
            <p:spPr>
              <a:xfrm>
                <a:off x="251922" y="639239"/>
                <a:ext cx="4259648" cy="202155"/>
              </a:xfrm>
              <a:prstGeom prst="rect">
                <a:avLst/>
              </a:prstGeom>
              <a:grpFill/>
              <a:ln w="19050" cap="flat" cmpd="sng" algn="ctr">
                <a:solidFill>
                  <a:srgbClr val="003C6C"/>
                </a:solidFill>
                <a:prstDash val="solid"/>
              </a:ln>
              <a:effectLst/>
            </p:spPr>
            <p:txBody>
              <a:bodyPr lIns="91440" tIns="4572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Azure Sentinel </a:t>
                </a:r>
                <a:r>
                  <a:rPr kumimoji="0" lang="en-US" sz="9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 Cloud Native SIEM, SOAR, and UEBA for IT, OT, and IoT</a:t>
                </a:r>
                <a:endParaRPr kumimoji="0" lang="en-US" sz="9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pic>
            <p:nvPicPr>
              <p:cNvPr id="1476" name="Graphic 1475">
                <a:extLst>
                  <a:ext uri="{FF2B5EF4-FFF2-40B4-BE49-F238E27FC236}">
                    <a16:creationId xmlns:a16="http://schemas.microsoft.com/office/drawing/2014/main" id="{763A97C1-2E18-4FA0-BFC4-2B757FC90556}"/>
                  </a:ext>
                </a:extLst>
              </p:cNvPr>
              <p:cNvPicPr>
                <a:picLocks noChangeAspect="1"/>
              </p:cNvPicPr>
              <p:nvPr/>
            </p:nvPicPr>
            <p:blipFill>
              <a:blip r:embed="rId136">
                <a:extLst>
                  <a:ext uri="{96DAC541-7B7A-43D3-8B79-37D633B846F1}">
                    <asvg:svgBlip xmlns:asvg="http://schemas.microsoft.com/office/drawing/2016/SVG/main" r:embed="rId137"/>
                  </a:ext>
                </a:extLst>
              </a:blip>
              <a:srcRect/>
              <a:stretch/>
            </p:blipFill>
            <p:spPr>
              <a:xfrm>
                <a:off x="385184" y="684171"/>
                <a:ext cx="122842" cy="122842"/>
              </a:xfrm>
              <a:prstGeom prst="rect">
                <a:avLst/>
              </a:prstGeom>
            </p:spPr>
          </p:pic>
        </p:grpSp>
        <p:pic>
          <p:nvPicPr>
            <p:cNvPr id="1474" name="Graphic 1473">
              <a:extLst>
                <a:ext uri="{FF2B5EF4-FFF2-40B4-BE49-F238E27FC236}">
                  <a16:creationId xmlns:a16="http://schemas.microsoft.com/office/drawing/2014/main" id="{B60A0E60-0302-4F41-9EC6-4AF1756C7312}"/>
                </a:ext>
              </a:extLst>
            </p:cNvPr>
            <p:cNvPicPr>
              <a:picLocks noChangeAspect="1"/>
            </p:cNvPicPr>
            <p:nvPr/>
          </p:nvPicPr>
          <p:blipFill>
            <a:blip r:embed="rId138">
              <a:extLst>
                <a:ext uri="{96DAC541-7B7A-43D3-8B79-37D633B846F1}">
                  <asvg:svgBlip xmlns:asvg="http://schemas.microsoft.com/office/drawing/2016/SVG/main" r:embed="rId139"/>
                </a:ext>
              </a:extLst>
            </a:blip>
            <a:srcRect/>
            <a:stretch/>
          </p:blipFill>
          <p:spPr>
            <a:xfrm>
              <a:off x="393196" y="678859"/>
              <a:ext cx="123825" cy="122842"/>
            </a:xfrm>
            <a:prstGeom prst="rect">
              <a:avLst/>
            </a:prstGeom>
          </p:spPr>
        </p:pic>
      </p:grpSp>
      <p:grpSp>
        <p:nvGrpSpPr>
          <p:cNvPr id="1477" name="Group 1476">
            <a:extLst>
              <a:ext uri="{FF2B5EF4-FFF2-40B4-BE49-F238E27FC236}">
                <a16:creationId xmlns:a16="http://schemas.microsoft.com/office/drawing/2014/main" id="{5EDDB838-C4F6-4847-AD33-6ABAF94D6B4C}"/>
              </a:ext>
            </a:extLst>
          </p:cNvPr>
          <p:cNvGrpSpPr/>
          <p:nvPr/>
        </p:nvGrpSpPr>
        <p:grpSpPr>
          <a:xfrm>
            <a:off x="2123430" y="3828285"/>
            <a:ext cx="1187138" cy="284878"/>
            <a:chOff x="2123430" y="3828285"/>
            <a:chExt cx="1187138" cy="284878"/>
          </a:xfrm>
        </p:grpSpPr>
        <p:sp>
          <p:nvSpPr>
            <p:cNvPr id="1478" name="Rectangle 1477">
              <a:hlinkClick r:id="rId140"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3F70C9CB-EC5A-4F4F-A07A-58B406219E05}"/>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1479" name="Picture 1478">
              <a:extLst>
                <a:ext uri="{FF2B5EF4-FFF2-40B4-BE49-F238E27FC236}">
                  <a16:creationId xmlns:a16="http://schemas.microsoft.com/office/drawing/2014/main" id="{3ABA410B-DDAB-45E8-A9A4-476625BB1591}"/>
                </a:ext>
              </a:extLst>
            </p:cNvPr>
            <p:cNvPicPr>
              <a:picLocks noChangeAspect="1"/>
            </p:cNvPicPr>
            <p:nvPr/>
          </p:nvPicPr>
          <p:blipFill>
            <a:blip r:embed="rId24">
              <a:duotone>
                <a:srgbClr val="0078D7">
                  <a:shade val="45000"/>
                  <a:satMod val="135000"/>
                </a:srgbClr>
                <a:prstClr val="white"/>
              </a:duotone>
              <a:lum bright="-20000" contrast="40000"/>
            </a:blip>
            <a:stretch>
              <a:fillRect/>
            </a:stretch>
          </p:blipFill>
          <p:spPr>
            <a:xfrm>
              <a:off x="2173010" y="3875271"/>
              <a:ext cx="204678" cy="204678"/>
            </a:xfrm>
            <a:prstGeom prst="rect">
              <a:avLst/>
            </a:prstGeom>
          </p:spPr>
        </p:pic>
      </p:grpSp>
      <p:grpSp>
        <p:nvGrpSpPr>
          <p:cNvPr id="1481" name="Group 1480">
            <a:extLst>
              <a:ext uri="{FF2B5EF4-FFF2-40B4-BE49-F238E27FC236}">
                <a16:creationId xmlns:a16="http://schemas.microsoft.com/office/drawing/2014/main" id="{DE9EB9F9-CA49-4038-9AD4-F38B1E7BA248}"/>
              </a:ext>
            </a:extLst>
          </p:cNvPr>
          <p:cNvGrpSpPr/>
          <p:nvPr/>
        </p:nvGrpSpPr>
        <p:grpSpPr>
          <a:xfrm>
            <a:off x="6813731" y="4750846"/>
            <a:ext cx="1332140" cy="153063"/>
            <a:chOff x="6813731" y="4750846"/>
            <a:chExt cx="1332140" cy="153063"/>
          </a:xfrm>
        </p:grpSpPr>
        <p:sp>
          <p:nvSpPr>
            <p:cNvPr id="1482" name="Rectangle 1481">
              <a:hlinkClick r:id="rId141" tooltip="Azure offers hundreds of services to help organizations meet security and productivity objectives"/>
              <a:extLst>
                <a:ext uri="{FF2B5EF4-FFF2-40B4-BE49-F238E27FC236}">
                  <a16:creationId xmlns:a16="http://schemas.microsoft.com/office/drawing/2014/main" id="{2861F019-35F3-4859-AAA7-ECE7522A7F34}"/>
                </a:ext>
              </a:extLst>
            </p:cNvPr>
            <p:cNvSpPr/>
            <p:nvPr/>
          </p:nvSpPr>
          <p:spPr>
            <a:xfrm>
              <a:off x="6813731" y="4750846"/>
              <a:ext cx="1332140" cy="15306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700" b="0" i="1" u="none" strike="noStrike" kern="0" cap="none" spc="0" normalizeH="0" baseline="0" noProof="0">
                  <a:ln>
                    <a:noFill/>
                  </a:ln>
                  <a:solidFill>
                    <a:srgbClr val="3C3C3C"/>
                  </a:solidFill>
                  <a:effectLst/>
                  <a:uLnTx/>
                  <a:uFillTx/>
                  <a:latin typeface="Segoe UI"/>
                  <a:ea typeface="+mn-ea"/>
                  <a:cs typeface="Segoe UI" panose="020B0502040204020203" pitchFamily="34" charset="0"/>
                </a:rPr>
                <a:t>Security &amp; Other Services</a:t>
              </a:r>
            </a:p>
          </p:txBody>
        </p:sp>
        <p:grpSp>
          <p:nvGrpSpPr>
            <p:cNvPr id="1483" name="Group 1482">
              <a:extLst>
                <a:ext uri="{FF2B5EF4-FFF2-40B4-BE49-F238E27FC236}">
                  <a16:creationId xmlns:a16="http://schemas.microsoft.com/office/drawing/2014/main" id="{33B6D940-424A-4D19-9AB5-A344E1BA278D}"/>
                </a:ext>
              </a:extLst>
            </p:cNvPr>
            <p:cNvGrpSpPr/>
            <p:nvPr/>
          </p:nvGrpSpPr>
          <p:grpSpPr>
            <a:xfrm>
              <a:off x="6885357" y="4817123"/>
              <a:ext cx="105570" cy="25583"/>
              <a:chOff x="6660452" y="3094221"/>
              <a:chExt cx="188672" cy="45719"/>
            </a:xfrm>
          </p:grpSpPr>
          <p:sp>
            <p:nvSpPr>
              <p:cNvPr id="1484" name="Oval 1483">
                <a:extLst>
                  <a:ext uri="{FF2B5EF4-FFF2-40B4-BE49-F238E27FC236}">
                    <a16:creationId xmlns:a16="http://schemas.microsoft.com/office/drawing/2014/main" id="{1D9B8B14-05D3-41D5-91AE-EA3DF9BCD0A3}"/>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5" name="Oval 1484">
                <a:extLst>
                  <a:ext uri="{FF2B5EF4-FFF2-40B4-BE49-F238E27FC236}">
                    <a16:creationId xmlns:a16="http://schemas.microsoft.com/office/drawing/2014/main" id="{BD25CE32-DA79-443E-9188-E4DA6147C677}"/>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6" name="Oval 1485">
                <a:extLst>
                  <a:ext uri="{FF2B5EF4-FFF2-40B4-BE49-F238E27FC236}">
                    <a16:creationId xmlns:a16="http://schemas.microsoft.com/office/drawing/2014/main" id="{3DC6E2BD-7650-43EB-8460-71838020EF7B}"/>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487" name="Group 1486">
            <a:extLst>
              <a:ext uri="{FF2B5EF4-FFF2-40B4-BE49-F238E27FC236}">
                <a16:creationId xmlns:a16="http://schemas.microsoft.com/office/drawing/2014/main" id="{A5B83C15-8ADD-4E90-AFE5-69B8B4E4A117}"/>
              </a:ext>
            </a:extLst>
          </p:cNvPr>
          <p:cNvGrpSpPr/>
          <p:nvPr/>
        </p:nvGrpSpPr>
        <p:grpSpPr>
          <a:xfrm>
            <a:off x="8697244" y="3019222"/>
            <a:ext cx="1283140" cy="409387"/>
            <a:chOff x="8686501" y="2842004"/>
            <a:chExt cx="1384866" cy="457176"/>
          </a:xfrm>
        </p:grpSpPr>
        <p:grpSp>
          <p:nvGrpSpPr>
            <p:cNvPr id="1488" name="Group 1487">
              <a:extLst>
                <a:ext uri="{FF2B5EF4-FFF2-40B4-BE49-F238E27FC236}">
                  <a16:creationId xmlns:a16="http://schemas.microsoft.com/office/drawing/2014/main" id="{D65DCAB4-8269-4A31-A7AD-1DD67B4F4000}"/>
                </a:ext>
              </a:extLst>
            </p:cNvPr>
            <p:cNvGrpSpPr/>
            <p:nvPr/>
          </p:nvGrpSpPr>
          <p:grpSpPr>
            <a:xfrm>
              <a:off x="8686501" y="2842004"/>
              <a:ext cx="1384866" cy="457176"/>
              <a:chOff x="4095283" y="4588248"/>
              <a:chExt cx="1460967" cy="482298"/>
            </a:xfrm>
          </p:grpSpPr>
          <p:sp>
            <p:nvSpPr>
              <p:cNvPr id="1493" name="TextBox 1492">
                <a:extLst>
                  <a:ext uri="{FF2B5EF4-FFF2-40B4-BE49-F238E27FC236}">
                    <a16:creationId xmlns:a16="http://schemas.microsoft.com/office/drawing/2014/main" id="{DE6EEA80-20D0-443C-AB88-E13FCFAFA5BE}"/>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eaLnBrk="1" fontAlgn="auto" latinLnBrk="0" hangingPunct="1">
                  <a:lnSpc>
                    <a:spcPct val="97000"/>
                  </a:lnSpc>
                  <a:spcBef>
                    <a:spcPts val="0"/>
                  </a:spcBef>
                  <a:spcAft>
                    <a:spcPts val="200"/>
                  </a:spcAft>
                  <a:buClrTx/>
                  <a:buSzTx/>
                  <a:buFontTx/>
                  <a:buNone/>
                  <a:tabLst/>
                  <a:defRPr/>
                </a:pPr>
                <a:r>
                  <a:rPr kumimoji="0" lang="en-US" sz="600" b="0" i="0" u="none" strike="noStrike" kern="0" cap="none" spc="0" normalizeH="0" baseline="0" noProof="0">
                    <a:ln>
                      <a:noFill/>
                    </a:ln>
                    <a:solidFill>
                      <a:srgbClr val="EAEAEA">
                        <a:lumMod val="50000"/>
                      </a:srgbClr>
                    </a:solidFill>
                    <a:effectLst/>
                    <a:uLnTx/>
                    <a:uFillTx/>
                    <a:latin typeface="Segoe UI Semibold" panose="020B0702040204020203" pitchFamily="34" charset="0"/>
                    <a:cs typeface="Segoe UI Semibold" panose="020B0702040204020203" pitchFamily="34" charset="0"/>
                  </a:rPr>
                  <a:t>Discover</a:t>
                </a:r>
              </a:p>
              <a:p>
                <a:pPr marL="169863" marR="0" lvl="0" indent="0" algn="ctr" defTabSz="914400" eaLnBrk="1" fontAlgn="auto" latinLnBrk="0" hangingPunct="1">
                  <a:lnSpc>
                    <a:spcPct val="97000"/>
                  </a:lnSpc>
                  <a:spcBef>
                    <a:spcPts val="0"/>
                  </a:spcBef>
                  <a:spcAft>
                    <a:spcPts val="200"/>
                  </a:spcAft>
                  <a:buClrTx/>
                  <a:buSzTx/>
                  <a:buFontTx/>
                  <a:buNone/>
                  <a:tabLst/>
                  <a:defRPr/>
                </a:pPr>
                <a:endParaRPr kumimoji="0" lang="en-US" sz="600" b="0" i="0" u="none" strike="noStrike" kern="0" cap="none" spc="0" normalizeH="0" baseline="0" noProof="0">
                  <a:ln>
                    <a:noFill/>
                  </a:ln>
                  <a:solidFill>
                    <a:srgbClr val="EAEAEA">
                      <a:lumMod val="50000"/>
                    </a:srgbClr>
                  </a:solidFill>
                  <a:effectLst/>
                  <a:uLnTx/>
                  <a:uFillTx/>
                  <a:latin typeface="Segoe UI Semibold" panose="020B0702040204020203" pitchFamily="34" charset="0"/>
                  <a:cs typeface="Segoe UI Semibold" panose="020B0702040204020203" pitchFamily="34" charset="0"/>
                </a:endParaRPr>
              </a:p>
              <a:p>
                <a:pPr marL="169863" marR="0" lvl="0" indent="0" algn="ctr" defTabSz="914400" eaLnBrk="1" fontAlgn="auto" latinLnBrk="0" hangingPunct="1">
                  <a:lnSpc>
                    <a:spcPct val="97000"/>
                  </a:lnSpc>
                  <a:spcBef>
                    <a:spcPts val="0"/>
                  </a:spcBef>
                  <a:spcAft>
                    <a:spcPts val="200"/>
                  </a:spcAft>
                  <a:buClrTx/>
                  <a:buSzTx/>
                  <a:buFontTx/>
                  <a:buNone/>
                  <a:tabLst/>
                  <a:defRPr/>
                </a:pPr>
                <a:r>
                  <a:rPr kumimoji="0" lang="en-US" sz="600" b="0" i="0" u="none" strike="noStrike" kern="0" cap="none" spc="0" normalizeH="0" baseline="0" noProof="0">
                    <a:ln>
                      <a:noFill/>
                    </a:ln>
                    <a:solidFill>
                      <a:srgbClr val="EAEAEA">
                        <a:lumMod val="50000"/>
                      </a:srgbClr>
                    </a:solidFill>
                    <a:effectLst/>
                    <a:uLnTx/>
                    <a:uFillTx/>
                    <a:latin typeface="Segoe UI Semibold" panose="020B0702040204020203" pitchFamily="34" charset="0"/>
                    <a:cs typeface="Segoe UI Semibold" panose="020B0702040204020203" pitchFamily="34" charset="0"/>
                  </a:rPr>
                  <a:t>Protect</a:t>
                </a:r>
              </a:p>
            </p:txBody>
          </p:sp>
          <p:sp>
            <p:nvSpPr>
              <p:cNvPr id="1494" name="TextBox 1493">
                <a:extLst>
                  <a:ext uri="{FF2B5EF4-FFF2-40B4-BE49-F238E27FC236}">
                    <a16:creationId xmlns:a16="http://schemas.microsoft.com/office/drawing/2014/main" id="{055E74BB-14E5-405E-AA10-115C2274C1C6}"/>
                  </a:ext>
                </a:extLst>
              </p:cNvPr>
              <p:cNvSpPr txBox="1"/>
              <p:nvPr/>
            </p:nvSpPr>
            <p:spPr>
              <a:xfrm>
                <a:off x="5038726" y="4723311"/>
                <a:ext cx="517524" cy="21755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EAEAEA">
                        <a:lumMod val="50000"/>
                      </a:srgbClr>
                    </a:solidFill>
                    <a:effectLst/>
                    <a:uLnTx/>
                    <a:uFillTx/>
                    <a:latin typeface="Segoe UI Semibold" panose="020B0702040204020203" pitchFamily="34" charset="0"/>
                    <a:cs typeface="Segoe UI Semibold" panose="020B0702040204020203" pitchFamily="34" charset="0"/>
                  </a:rPr>
                  <a:t>Classify</a:t>
                </a:r>
              </a:p>
            </p:txBody>
          </p:sp>
          <p:sp>
            <p:nvSpPr>
              <p:cNvPr id="1495" name="TextBox 1494">
                <a:extLst>
                  <a:ext uri="{FF2B5EF4-FFF2-40B4-BE49-F238E27FC236}">
                    <a16:creationId xmlns:a16="http://schemas.microsoft.com/office/drawing/2014/main" id="{FF68336B-FF61-4441-B165-881982AF1DF0}"/>
                  </a:ext>
                </a:extLst>
              </p:cNvPr>
              <p:cNvSpPr txBox="1"/>
              <p:nvPr/>
            </p:nvSpPr>
            <p:spPr>
              <a:xfrm>
                <a:off x="4095283" y="4723310"/>
                <a:ext cx="831056" cy="21755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EAEAEA">
                        <a:lumMod val="50000"/>
                      </a:srgbClr>
                    </a:solidFill>
                    <a:effectLst/>
                    <a:uLnTx/>
                    <a:uFillTx/>
                    <a:latin typeface="Segoe UI Semibold" panose="020B0702040204020203" pitchFamily="34" charset="0"/>
                    <a:cs typeface="Segoe UI Semibold" panose="020B0702040204020203" pitchFamily="34" charset="0"/>
                  </a:rPr>
                  <a:t>Monitor</a:t>
                </a:r>
              </a:p>
            </p:txBody>
          </p:sp>
        </p:grpSp>
        <p:sp>
          <p:nvSpPr>
            <p:cNvPr id="1489" name="Freeform: Shape 1488">
              <a:extLst>
                <a:ext uri="{FF2B5EF4-FFF2-40B4-BE49-F238E27FC236}">
                  <a16:creationId xmlns:a16="http://schemas.microsoft.com/office/drawing/2014/main" id="{D7BC2D04-8939-4F3A-8E83-3A64E2C03F2F}"/>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cap="flat" cmpd="sng" algn="ctr">
              <a:solidFill>
                <a:srgbClr val="757575"/>
              </a:solidFill>
              <a:prstDash val="solid"/>
              <a:headEnd type="none" w="med" len="med"/>
              <a:tailEnd type="arrow"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90" name="Freeform: Shape 1489">
              <a:extLst>
                <a:ext uri="{FF2B5EF4-FFF2-40B4-BE49-F238E27FC236}">
                  <a16:creationId xmlns:a16="http://schemas.microsoft.com/office/drawing/2014/main" id="{599B782B-B73E-4C91-8091-CAEE570234D7}"/>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cap="flat" cmpd="sng" algn="ctr">
              <a:solidFill>
                <a:srgbClr val="757575"/>
              </a:solidFill>
              <a:prstDash val="solid"/>
              <a:headEnd type="none" w="med" len="med"/>
              <a:tailEnd type="arrow"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91" name="Freeform: Shape 1490">
              <a:extLst>
                <a:ext uri="{FF2B5EF4-FFF2-40B4-BE49-F238E27FC236}">
                  <a16:creationId xmlns:a16="http://schemas.microsoft.com/office/drawing/2014/main" id="{39FDD401-8C79-440C-A075-38A970B1D0FF}"/>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cap="flat" cmpd="sng" algn="ctr">
              <a:solidFill>
                <a:srgbClr val="757575"/>
              </a:solidFill>
              <a:prstDash val="solid"/>
              <a:headEnd type="none" w="med" len="med"/>
              <a:tailEnd type="arrow"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92" name="Freeform: Shape 1491">
              <a:extLst>
                <a:ext uri="{FF2B5EF4-FFF2-40B4-BE49-F238E27FC236}">
                  <a16:creationId xmlns:a16="http://schemas.microsoft.com/office/drawing/2014/main" id="{3275CA37-E312-4B4F-8905-4BA5F9F440C9}"/>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cap="flat" cmpd="sng" algn="ctr">
              <a:solidFill>
                <a:srgbClr val="757575"/>
              </a:solidFill>
              <a:prstDash val="solid"/>
              <a:headEnd type="none" w="med" len="med"/>
              <a:tailEnd type="arrow"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pic>
        <p:nvPicPr>
          <p:cNvPr id="1496" name="Picture 1495">
            <a:extLst>
              <a:ext uri="{FF2B5EF4-FFF2-40B4-BE49-F238E27FC236}">
                <a16:creationId xmlns:a16="http://schemas.microsoft.com/office/drawing/2014/main" id="{AF67B13A-14C8-4264-8738-21FFC05CE67D}"/>
              </a:ext>
            </a:extLst>
          </p:cNvPr>
          <p:cNvPicPr>
            <a:picLocks noChangeAspect="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1497" name="L-Shape 1496">
            <a:hlinkClick r:id="rId142" tooltip="Microsoft Secure Score is a measurement of an organization's security posture."/>
            <a:extLst>
              <a:ext uri="{FF2B5EF4-FFF2-40B4-BE49-F238E27FC236}">
                <a16:creationId xmlns:a16="http://schemas.microsoft.com/office/drawing/2014/main" id="{797D191D-7E35-41BA-A141-48EF969A9B1F}"/>
              </a:ext>
            </a:extLst>
          </p:cNvPr>
          <p:cNvSpPr/>
          <p:nvPr/>
        </p:nvSpPr>
        <p:spPr bwMode="auto">
          <a:xfrm>
            <a:off x="284123" y="5237495"/>
            <a:ext cx="11619115" cy="191068"/>
          </a:xfrm>
          <a:prstGeom prst="corner">
            <a:avLst>
              <a:gd name="adj1" fmla="val 13321"/>
              <a:gd name="adj2" fmla="val 2921486"/>
            </a:avLst>
          </a:prstGeom>
          <a:solidFill>
            <a:srgbClr val="0078D7">
              <a:lumMod val="20000"/>
              <a:lumOff val="80000"/>
            </a:srgbClr>
          </a:solidFill>
          <a:ln w="14224" cap="flat" cmpd="sng" algn="ctr">
            <a:solidFill>
              <a:srgbClr val="0078D7"/>
            </a:solidFill>
            <a:prstDash val="solid"/>
          </a:ln>
          <a:effectLst/>
        </p:spPr>
        <p:txBody>
          <a:bodyPr wrap="square" lIns="45720" tIns="0" rIns="45720" rtlCol="0" anchor="b">
            <a:noAutofit/>
          </a:bodyPr>
          <a:lstStyle/>
          <a:p>
            <a:pPr marL="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Secure Score – </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Measure your security posture, and plan/prioritize rapid improvement with included guidance</a:t>
            </a:r>
          </a:p>
        </p:txBody>
      </p:sp>
      <p:grpSp>
        <p:nvGrpSpPr>
          <p:cNvPr id="1498" name="Group 1497">
            <a:extLst>
              <a:ext uri="{FF2B5EF4-FFF2-40B4-BE49-F238E27FC236}">
                <a16:creationId xmlns:a16="http://schemas.microsoft.com/office/drawing/2014/main" id="{66B1F4F3-059E-437E-9C47-6564E9A0BD9B}"/>
              </a:ext>
            </a:extLst>
          </p:cNvPr>
          <p:cNvGrpSpPr/>
          <p:nvPr/>
        </p:nvGrpSpPr>
        <p:grpSpPr>
          <a:xfrm>
            <a:off x="284627" y="5180767"/>
            <a:ext cx="11621713" cy="191068"/>
            <a:chOff x="284627" y="5173147"/>
            <a:chExt cx="11621713" cy="191068"/>
          </a:xfrm>
        </p:grpSpPr>
        <p:sp>
          <p:nvSpPr>
            <p:cNvPr id="1499" name="L-Shape 1498">
              <a:extLst>
                <a:ext uri="{FF2B5EF4-FFF2-40B4-BE49-F238E27FC236}">
                  <a16:creationId xmlns:a16="http://schemas.microsoft.com/office/drawing/2014/main" id="{6FC9CF9E-230C-4614-B058-094B0776CA72}"/>
                </a:ext>
              </a:extLst>
            </p:cNvPr>
            <p:cNvSpPr/>
            <p:nvPr/>
          </p:nvSpPr>
          <p:spPr bwMode="auto">
            <a:xfrm rot="10800000">
              <a:off x="284627" y="5173147"/>
              <a:ext cx="11619115" cy="191068"/>
            </a:xfrm>
            <a:prstGeom prst="corner">
              <a:avLst>
                <a:gd name="adj1" fmla="val 14107"/>
                <a:gd name="adj2" fmla="val 3077561"/>
              </a:avLst>
            </a:prstGeom>
            <a:solidFill>
              <a:srgbClr val="FFFFFF">
                <a:lumMod val="85000"/>
              </a:srgbClr>
            </a:solidFill>
            <a:ln w="14224" cap="flat" cmpd="sng" algn="ctr">
              <a:solidFill>
                <a:srgbClr val="EAEAEA">
                  <a:lumMod val="50000"/>
                </a:srgbClr>
              </a:solidFill>
              <a:prstDash val="solid"/>
            </a:ln>
            <a:effectLst/>
          </p:spPr>
          <p:txBody>
            <a:bodyPr wrap="square" lIns="4572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500" name="Rectangle 1499">
              <a:hlinkClick r:id="rId143"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6972A73E-A939-4376-96E8-3B5951563764}"/>
                </a:ext>
              </a:extLst>
            </p:cNvPr>
            <p:cNvSpPr/>
            <p:nvPr/>
          </p:nvSpPr>
          <p:spPr>
            <a:xfrm>
              <a:off x="5999913" y="5179499"/>
              <a:ext cx="5906427" cy="175830"/>
            </a:xfrm>
            <a:prstGeom prst="rect">
              <a:avLst/>
            </a:prstGeom>
            <a:noFill/>
            <a:ln w="14224" cap="flat" cmpd="sng" algn="ctr">
              <a:noFill/>
              <a:prstDash val="solid"/>
            </a:ln>
            <a:effectLst/>
          </p:spPr>
          <p:txBody>
            <a:bodyPr wrap="square" lIns="91440" rIns="45720" rtlCol="0" anchor="ctr">
              <a:no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Compliance Score – </a:t>
              </a: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Prioritize, measure, and plan improvement actions against controls</a:t>
              </a: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a:ea typeface="+mn-ea"/>
                <a:cs typeface="Segoe UI" panose="020B0502040204020203" pitchFamily="34" charset="0"/>
              </a:endParaRPr>
            </a:p>
          </p:txBody>
        </p:sp>
      </p:grpSp>
      <p:cxnSp>
        <p:nvCxnSpPr>
          <p:cNvPr id="1501" name="Connector: Elbow 560">
            <a:extLst>
              <a:ext uri="{FF2B5EF4-FFF2-40B4-BE49-F238E27FC236}">
                <a16:creationId xmlns:a16="http://schemas.microsoft.com/office/drawing/2014/main" id="{737F7266-FFA2-4165-AF46-9A0D90B11A45}"/>
              </a:ext>
            </a:extLst>
          </p:cNvPr>
          <p:cNvCxnSpPr>
            <a:cxnSpLocks/>
          </p:cNvCxnSpPr>
          <p:nvPr/>
        </p:nvCxnSpPr>
        <p:spPr>
          <a:xfrm flipH="1">
            <a:off x="8351395" y="2194147"/>
            <a:ext cx="1" cy="2765203"/>
          </a:xfrm>
          <a:prstGeom prst="straightConnector1">
            <a:avLst/>
          </a:prstGeom>
          <a:noFill/>
          <a:ln w="28575" cap="flat" cmpd="sng" algn="ctr">
            <a:solidFill>
              <a:srgbClr val="5C2D91"/>
            </a:solidFill>
            <a:prstDash val="solid"/>
            <a:headEnd type="none"/>
            <a:tailEnd type="none"/>
          </a:ln>
          <a:effectLst/>
        </p:spPr>
      </p:cxnSp>
      <p:grpSp>
        <p:nvGrpSpPr>
          <p:cNvPr id="1502" name="Group 1501">
            <a:extLst>
              <a:ext uri="{FF2B5EF4-FFF2-40B4-BE49-F238E27FC236}">
                <a16:creationId xmlns:a16="http://schemas.microsoft.com/office/drawing/2014/main" id="{A6E438D8-5278-467B-B772-72BCFD55C80D}"/>
              </a:ext>
            </a:extLst>
          </p:cNvPr>
          <p:cNvGrpSpPr/>
          <p:nvPr/>
        </p:nvGrpSpPr>
        <p:grpSpPr>
          <a:xfrm>
            <a:off x="185279" y="2570750"/>
            <a:ext cx="1757251" cy="591288"/>
            <a:chOff x="184949" y="2570552"/>
            <a:chExt cx="1757251" cy="591288"/>
          </a:xfrm>
        </p:grpSpPr>
        <p:sp>
          <p:nvSpPr>
            <p:cNvPr id="1503" name="Rectangle 1502">
              <a:hlinkClick r:id="rId144" tooltip="Microsoft Endpoint Manager enables you to manage and monitor mobile devices, desktop computers, virtual machines, embedded devices, and servers."/>
              <a:extLst>
                <a:ext uri="{FF2B5EF4-FFF2-40B4-BE49-F238E27FC236}">
                  <a16:creationId xmlns:a16="http://schemas.microsoft.com/office/drawing/2014/main" id="{80E6A654-DA56-4E76-859B-748FC2D0FEFC}"/>
                </a:ext>
              </a:extLst>
            </p:cNvPr>
            <p:cNvSpPr/>
            <p:nvPr/>
          </p:nvSpPr>
          <p:spPr bwMode="auto">
            <a:xfrm>
              <a:off x="184949" y="2570552"/>
              <a:ext cx="1757251" cy="591288"/>
            </a:xfrm>
            <a:prstGeom prst="rect">
              <a:avLst/>
            </a:prstGeom>
            <a:solidFill>
              <a:srgbClr val="B9DFFF"/>
            </a:solidFill>
            <a:ln w="14224" cap="flat" cmpd="sng" algn="ctr">
              <a:solidFill>
                <a:srgbClr val="0078D7"/>
              </a:solidFill>
              <a:prstDash val="solid"/>
            </a:ln>
            <a:effectLst/>
          </p:spPr>
          <p:txBody>
            <a:bodyPr wrap="square" lIns="0" tIns="45720" rIns="0" bIns="0" rtlCol="0" anchor="t">
              <a:noAutofit/>
            </a:bodyPr>
            <a:lstStyle/>
            <a:p>
              <a:pPr marL="0" marR="0" lvl="0" indent="0" algn="ctr" defTabSz="91440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Endpoint Manager</a:t>
              </a:r>
            </a:p>
            <a:p>
              <a:pPr marL="0" marR="0" lvl="0" indent="0" algn="ctr" defTabSz="91440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Unified Endpoint Management (UEM)</a:t>
              </a:r>
            </a:p>
          </p:txBody>
        </p:sp>
        <p:sp>
          <p:nvSpPr>
            <p:cNvPr id="1504" name="Rectangle 1503">
              <a:hlinkClick r:id="rId14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28F981DF-56D0-4F35-A413-AC49B36CBE7C}"/>
                </a:ext>
              </a:extLst>
            </p:cNvPr>
            <p:cNvSpPr/>
            <p:nvPr/>
          </p:nvSpPr>
          <p:spPr>
            <a:xfrm>
              <a:off x="298549" y="2903782"/>
              <a:ext cx="398723" cy="187736"/>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Intune</a:t>
              </a:r>
            </a:p>
          </p:txBody>
        </p:sp>
        <p:sp>
          <p:nvSpPr>
            <p:cNvPr id="1505" name="Rectangle 1504">
              <a:hlinkClick r:id="rId146" tooltip="Microsoft Configuration Manager provides security update and other management capabilities for endpoints"/>
              <a:extLst>
                <a:ext uri="{FF2B5EF4-FFF2-40B4-BE49-F238E27FC236}">
                  <a16:creationId xmlns:a16="http://schemas.microsoft.com/office/drawing/2014/main" id="{50380D0E-5709-471A-AFCB-C79C0473A5C9}"/>
                </a:ext>
              </a:extLst>
            </p:cNvPr>
            <p:cNvSpPr/>
            <p:nvPr/>
          </p:nvSpPr>
          <p:spPr>
            <a:xfrm>
              <a:off x="725667" y="2905019"/>
              <a:ext cx="1143570" cy="187736"/>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Configuration Manager</a:t>
              </a:r>
            </a:p>
          </p:txBody>
        </p:sp>
      </p:grpSp>
      <p:sp>
        <p:nvSpPr>
          <p:cNvPr id="1506" name="Rectangle 1505">
            <a:hlinkClick r:id="rId147"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CA459BC-139B-4138-88F9-91EE04AFDB09}"/>
              </a:ext>
            </a:extLst>
          </p:cNvPr>
          <p:cNvSpPr/>
          <p:nvPr/>
        </p:nvSpPr>
        <p:spPr>
          <a:xfrm>
            <a:off x="284627" y="4940451"/>
            <a:ext cx="11619115" cy="210312"/>
          </a:xfrm>
          <a:prstGeom prst="rect">
            <a:avLst/>
          </a:prstGeom>
          <a:solidFill>
            <a:srgbClr val="FEECED"/>
          </a:solidFill>
          <a:ln w="14224" cap="flat" cmpd="sng" algn="ctr">
            <a:solidFill>
              <a:srgbClr val="D41123"/>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Securing Privileged Access – </a:t>
            </a:r>
            <a:r>
              <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Secure Accounts, Devices, Intermediaries, and interfaces to enable and protect privileged users</a:t>
            </a:r>
          </a:p>
        </p:txBody>
      </p:sp>
      <p:grpSp>
        <p:nvGrpSpPr>
          <p:cNvPr id="1507" name="Group 1506">
            <a:extLst>
              <a:ext uri="{FF2B5EF4-FFF2-40B4-BE49-F238E27FC236}">
                <a16:creationId xmlns:a16="http://schemas.microsoft.com/office/drawing/2014/main" id="{FC33FF5A-796F-4978-B901-2E1A18DCAF5C}"/>
              </a:ext>
            </a:extLst>
          </p:cNvPr>
          <p:cNvGrpSpPr/>
          <p:nvPr/>
        </p:nvGrpSpPr>
        <p:grpSpPr>
          <a:xfrm>
            <a:off x="6523847" y="4964655"/>
            <a:ext cx="5120465" cy="161732"/>
            <a:chOff x="6523847" y="4964655"/>
            <a:chExt cx="5120465" cy="161732"/>
          </a:xfrm>
        </p:grpSpPr>
        <p:sp>
          <p:nvSpPr>
            <p:cNvPr id="1508" name="Rectangle 1507">
              <a:hlinkClick r:id="rId148"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82348F31-3CFB-4197-A52C-1B7FA7586142}"/>
                </a:ext>
              </a:extLst>
            </p:cNvPr>
            <p:cNvSpPr/>
            <p:nvPr/>
          </p:nvSpPr>
          <p:spPr>
            <a:xfrm>
              <a:off x="6523847" y="4964655"/>
              <a:ext cx="5120465" cy="16173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 - </a:t>
              </a:r>
              <a:r>
                <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Secure workstations for administrators, developers, and other sensitive users</a:t>
              </a:r>
            </a:p>
          </p:txBody>
        </p:sp>
        <p:sp>
          <p:nvSpPr>
            <p:cNvPr id="1509" name="Laptop_E770">
              <a:extLst>
                <a:ext uri="{FF2B5EF4-FFF2-40B4-BE49-F238E27FC236}">
                  <a16:creationId xmlns:a16="http://schemas.microsoft.com/office/drawing/2014/main" id="{8782A25C-6531-4BEF-BE09-500D5675AAFB}"/>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510" name="Group 1509">
            <a:extLst>
              <a:ext uri="{FF2B5EF4-FFF2-40B4-BE49-F238E27FC236}">
                <a16:creationId xmlns:a16="http://schemas.microsoft.com/office/drawing/2014/main" id="{5BB3873A-E586-45A7-8FA4-DE5623BFD706}"/>
              </a:ext>
            </a:extLst>
          </p:cNvPr>
          <p:cNvGrpSpPr/>
          <p:nvPr/>
        </p:nvGrpSpPr>
        <p:grpSpPr>
          <a:xfrm>
            <a:off x="8545398" y="411357"/>
            <a:ext cx="1459835" cy="1156196"/>
            <a:chOff x="8545398" y="411357"/>
            <a:chExt cx="1459835" cy="1156196"/>
          </a:xfrm>
        </p:grpSpPr>
        <p:sp>
          <p:nvSpPr>
            <p:cNvPr id="1511" name="Rectangle 1510">
              <a:hlinkClick r:id="rId8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83FD0F0-4199-4ADF-AB65-4454360140A8}"/>
                </a:ext>
              </a:extLst>
            </p:cNvPr>
            <p:cNvSpPr/>
            <p:nvPr/>
          </p:nvSpPr>
          <p:spPr>
            <a:xfrm>
              <a:off x="8545398" y="411357"/>
              <a:ext cx="1459835" cy="1156196"/>
            </a:xfrm>
            <a:prstGeom prst="rect">
              <a:avLst/>
            </a:prstGeom>
            <a:solidFill>
              <a:srgbClr val="FFFFFF"/>
            </a:solidFill>
            <a:ln w="28575" cap="flat" cmpd="sng" algn="ctr">
              <a:solidFill>
                <a:srgbClr val="7F7F7F"/>
              </a:solidFill>
              <a:prstDash val="solid"/>
            </a:ln>
            <a:effectLst/>
          </p:spPr>
          <p:txBody>
            <a:bodyPr lIns="91440" rtlCol="0" anchor="t"/>
            <a:lstStyle/>
            <a:p>
              <a:pPr marL="342900" marR="0" lvl="0" indent="0" defTabSz="914400" eaLnBrk="1" fontAlgn="auto" latinLnBrk="0" hangingPunct="1">
                <a:lnSpc>
                  <a:spcPct val="100000"/>
                </a:lnSpc>
                <a:spcBef>
                  <a:spcPts val="0"/>
                </a:spcBef>
                <a:spcAft>
                  <a:spcPts val="40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Cloud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 Security</a:t>
              </a:r>
            </a:p>
            <a:p>
              <a:pPr marL="114300" marR="0" lvl="0" indent="-114300" defTabSz="91440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defTabSz="91440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defTabSz="91440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defTabSz="91440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defTabSz="91440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1512" name="Picture 1511" descr="Icon&#10;&#10;Description automatically generated with medium confidence">
              <a:extLst>
                <a:ext uri="{FF2B5EF4-FFF2-40B4-BE49-F238E27FC236}">
                  <a16:creationId xmlns:a16="http://schemas.microsoft.com/office/drawing/2014/main" id="{19834B74-6123-4669-B8CA-87C82C58F011}"/>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grpSp>
        <p:nvGrpSpPr>
          <p:cNvPr id="1513" name="Group 1512">
            <a:extLst>
              <a:ext uri="{FF2B5EF4-FFF2-40B4-BE49-F238E27FC236}">
                <a16:creationId xmlns:a16="http://schemas.microsoft.com/office/drawing/2014/main" id="{838B0AE1-8889-4759-9F75-054AB80248AB}"/>
              </a:ext>
            </a:extLst>
          </p:cNvPr>
          <p:cNvGrpSpPr/>
          <p:nvPr/>
        </p:nvGrpSpPr>
        <p:grpSpPr>
          <a:xfrm>
            <a:off x="251920" y="1343603"/>
            <a:ext cx="3680815" cy="568140"/>
            <a:chOff x="251920" y="1343603"/>
            <a:chExt cx="3680815" cy="568140"/>
          </a:xfrm>
        </p:grpSpPr>
        <p:sp>
          <p:nvSpPr>
            <p:cNvPr id="1514" name="Rounded Rectangle 1457">
              <a:hlinkClick r:id="rId15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695187B8-AC71-42AD-9096-1FFBF6F7E5A5}"/>
                </a:ext>
              </a:extLst>
            </p:cNvPr>
            <p:cNvSpPr/>
            <p:nvPr/>
          </p:nvSpPr>
          <p:spPr>
            <a:xfrm>
              <a:off x="2383233" y="1444501"/>
              <a:ext cx="1549502" cy="411738"/>
            </a:xfrm>
            <a:prstGeom prst="roundRect">
              <a:avLst>
                <a:gd name="adj" fmla="val 0"/>
              </a:avLst>
            </a:prstGeom>
            <a:noFill/>
            <a:ln w="14224" cap="flat" cmpd="sng" algn="ctr">
              <a:noFill/>
              <a:prstDash val="solid"/>
            </a:ln>
            <a:effectLst/>
          </p:spPr>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1515" name="Rectangle 1514">
              <a:hlinkClick r:id="rId151"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F531AB30-A6FF-4EB5-9810-52F33C5F397D}"/>
                </a:ext>
              </a:extLst>
            </p:cNvPr>
            <p:cNvSpPr/>
            <p:nvPr/>
          </p:nvSpPr>
          <p:spPr>
            <a:xfrm>
              <a:off x="251920" y="1343603"/>
              <a:ext cx="3653629" cy="568140"/>
            </a:xfrm>
            <a:prstGeom prst="rect">
              <a:avLst/>
            </a:prstGeom>
            <a:solidFill>
              <a:srgbClr val="B9DFFF"/>
            </a:solidFill>
            <a:ln w="19050" cap="flat" cmpd="sng" algn="ctr">
              <a:solidFill>
                <a:srgbClr val="003C6C"/>
              </a:solidFill>
              <a:prstDash val="solid"/>
            </a:ln>
            <a:effectLst/>
          </p:spPr>
          <p:txBody>
            <a:bodyPr lIns="45720" rIns="45720" rtlCol="0" anchor="t"/>
            <a:lstStyle/>
            <a:p>
              <a:pPr marL="0" marR="0" lvl="0" indent="0" algn="ctr" defTabSz="91440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cs typeface="Segoe UI" panose="020B0502040204020203" pitchFamily="34" charset="0"/>
              </a:endParaRPr>
            </a:p>
          </p:txBody>
        </p:sp>
        <p:sp>
          <p:nvSpPr>
            <p:cNvPr id="1516" name="Rounded Rectangle 1457">
              <a:hlinkClick r:id="rId15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4AA799D-2673-4D7C-BD1F-EAB5D72DDF90}"/>
                </a:ext>
              </a:extLst>
            </p:cNvPr>
            <p:cNvSpPr/>
            <p:nvPr/>
          </p:nvSpPr>
          <p:spPr>
            <a:xfrm>
              <a:off x="326395" y="1684685"/>
              <a:ext cx="3523810" cy="185130"/>
            </a:xfrm>
            <a:prstGeom prst="roundRect">
              <a:avLst>
                <a:gd name="adj" fmla="val 0"/>
              </a:avLst>
            </a:prstGeom>
            <a:noFill/>
            <a:ln w="14224" cap="flat" cmpd="sng" algn="ctr">
              <a:noFill/>
              <a:prstDash val="solid"/>
            </a:ln>
            <a:effectLst/>
          </p:spPr>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1517" name="TextBox 1516">
              <a:hlinkClick r:id="rId78"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090A66DE-BC2E-479A-9FCD-718227BA77B9}"/>
                </a:ext>
              </a:extLst>
            </p:cNvPr>
            <p:cNvSpPr txBox="1"/>
            <p:nvPr/>
          </p:nvSpPr>
          <p:spPr>
            <a:xfrm>
              <a:off x="273669" y="1503748"/>
              <a:ext cx="787352" cy="211725"/>
            </a:xfrm>
            <a:prstGeom prst="rect">
              <a:avLst/>
            </a:prstGeom>
            <a:noFill/>
          </p:spPr>
          <p:txBody>
            <a:bodyPr wrap="square" lIns="0" rIns="0" anchor="ctr">
              <a:spAutoFit/>
            </a:bodyPr>
            <a:lstStyle/>
            <a:p>
              <a:pPr marL="0" marR="0" lvl="0" indent="0" algn="ctr" defTabSz="914400" eaLnBrk="1" fontAlgn="auto" latinLnBrk="0" hangingPunct="1">
                <a:lnSpc>
                  <a:spcPct val="97000"/>
                </a:lnSpc>
                <a:spcBef>
                  <a:spcPts val="0"/>
                </a:spcBef>
                <a:spcAft>
                  <a:spcPts val="100"/>
                </a:spcAft>
                <a:buClrTx/>
                <a:buSzTx/>
                <a:buFontTx/>
                <a:buNone/>
                <a:tabLst>
                  <a:tab pos="571500" algn="l"/>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Semibold" panose="020B0702040204020203" pitchFamily="34" charset="0"/>
                </a:rPr>
                <a:t>Azure Defender</a:t>
              </a:r>
            </a:p>
          </p:txBody>
        </p:sp>
        <p:cxnSp>
          <p:nvCxnSpPr>
            <p:cNvPr id="1518" name="Straight Connector 1517">
              <a:extLst>
                <a:ext uri="{FF2B5EF4-FFF2-40B4-BE49-F238E27FC236}">
                  <a16:creationId xmlns:a16="http://schemas.microsoft.com/office/drawing/2014/main" id="{80404275-16FF-48F4-8E18-44F7A399733F}"/>
                </a:ext>
              </a:extLst>
            </p:cNvPr>
            <p:cNvCxnSpPr>
              <a:cxnSpLocks/>
            </p:cNvCxnSpPr>
            <p:nvPr/>
          </p:nvCxnSpPr>
          <p:spPr>
            <a:xfrm>
              <a:off x="1101980" y="1617446"/>
              <a:ext cx="2753254" cy="0"/>
            </a:xfrm>
            <a:prstGeom prst="line">
              <a:avLst/>
            </a:prstGeom>
            <a:noFill/>
            <a:ln w="9525" cap="flat" cmpd="sng" algn="ctr">
              <a:solidFill>
                <a:srgbClr val="505050">
                  <a:alpha val="25098"/>
                </a:srgbClr>
              </a:solidFill>
              <a:prstDash val="solid"/>
              <a:headEnd type="none"/>
              <a:tailEnd type="none"/>
            </a:ln>
            <a:effectLst/>
          </p:spPr>
        </p:cxnSp>
        <p:sp>
          <p:nvSpPr>
            <p:cNvPr id="1519" name="TextBox 1518">
              <a:hlinkClick r:id="rId152"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0E0BB64-2B58-4FD2-B791-5CD18CE4A993}"/>
                </a:ext>
              </a:extLst>
            </p:cNvPr>
            <p:cNvSpPr txBox="1"/>
            <p:nvPr/>
          </p:nvSpPr>
          <p:spPr>
            <a:xfrm>
              <a:off x="1853280" y="1507140"/>
              <a:ext cx="1226828" cy="211725"/>
            </a:xfrm>
            <a:prstGeom prst="rect">
              <a:avLst/>
            </a:prstGeom>
            <a:solidFill>
              <a:srgbClr val="B9DFFF"/>
            </a:solidFill>
          </p:spPr>
          <p:txBody>
            <a:bodyPr wrap="square" lIns="0" rIns="0" anchor="ctr">
              <a:spAutoFit/>
            </a:bodyPr>
            <a:lstStyle/>
            <a:p>
              <a:pPr marL="0" marR="0" lvl="0" indent="0" algn="ctr" defTabSz="914400" eaLnBrk="1" fontAlgn="auto" latinLnBrk="0" hangingPunct="1">
                <a:lnSpc>
                  <a:spcPct val="97000"/>
                </a:lnSpc>
                <a:spcBef>
                  <a:spcPts val="0"/>
                </a:spcBef>
                <a:spcAft>
                  <a:spcPts val="100"/>
                </a:spcAft>
                <a:buClrTx/>
                <a:buSzTx/>
                <a:buFontTx/>
                <a:buNone/>
                <a:tabLst>
                  <a:tab pos="571500" algn="l"/>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Semibold" panose="020B0702040204020203" pitchFamily="34" charset="0"/>
                </a:rPr>
                <a:t>Microsoft 365 Defender</a:t>
              </a:r>
            </a:p>
          </p:txBody>
        </p:sp>
      </p:grpSp>
      <p:sp>
        <p:nvSpPr>
          <p:cNvPr id="1520" name="TextBox 1519">
            <a:extLst>
              <a:ext uri="{FF2B5EF4-FFF2-40B4-BE49-F238E27FC236}">
                <a16:creationId xmlns:a16="http://schemas.microsoft.com/office/drawing/2014/main" id="{5E72E890-9D2D-4575-82D3-24A1EA37961A}"/>
              </a:ext>
            </a:extLst>
          </p:cNvPr>
          <p:cNvSpPr txBox="1"/>
          <p:nvPr/>
        </p:nvSpPr>
        <p:spPr>
          <a:xfrm>
            <a:off x="223290" y="1335478"/>
            <a:ext cx="3685403" cy="211725"/>
          </a:xfrm>
          <a:prstGeom prst="rect">
            <a:avLst/>
          </a:prstGeom>
          <a:noFill/>
        </p:spPr>
        <p:txBody>
          <a:bodyPr wrap="square">
            <a:spAutoFit/>
          </a:bodyPr>
          <a:lstStyle/>
          <a:p>
            <a:pPr algn="ctr">
              <a:lnSpc>
                <a:spcPct val="97000"/>
              </a:lnSpc>
              <a:spcAft>
                <a:spcPts val="100"/>
              </a:spcAft>
              <a:tabLst>
                <a:tab pos="571500" algn="l"/>
              </a:tabLst>
              <a:defRPr/>
            </a:pPr>
            <a:r>
              <a:rPr lang="en-US" sz="800" b="1" i="1" kern="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spTree>
    <p:extLst>
      <p:ext uri="{BB962C8B-B14F-4D97-AF65-F5344CB8AC3E}">
        <p14:creationId xmlns:p14="http://schemas.microsoft.com/office/powerpoint/2010/main" val="17273369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End to End Security&#10;Solutions, Technologies, and Platforms">
            <a:extLst>
              <a:ext uri="{FF2B5EF4-FFF2-40B4-BE49-F238E27FC236}">
                <a16:creationId xmlns:a16="http://schemas.microsoft.com/office/drawing/2014/main" id="{B4A1F001-4605-4ABF-9E1A-1C5AB1960668}"/>
              </a:ext>
            </a:extLst>
          </p:cNvPr>
          <p:cNvSpPr>
            <a:spLocks noGrp="1"/>
          </p:cNvSpPr>
          <p:nvPr>
            <p:ph type="title"/>
          </p:nvPr>
        </p:nvSpPr>
        <p:spPr>
          <a:xfrm rot="5400000">
            <a:off x="8233041" y="3067753"/>
            <a:ext cx="6663263" cy="747897"/>
          </a:xfrm>
        </p:spPr>
        <p:txBody>
          <a:bodyPr/>
          <a:lstStyle/>
          <a:p>
            <a:pPr algn="ctr"/>
            <a:r>
              <a:rPr lang="en-US" dirty="0"/>
              <a:t>End to End Security</a:t>
            </a:r>
            <a:br>
              <a:rPr lang="en-US" dirty="0"/>
            </a:br>
            <a:r>
              <a:rPr lang="en-US" sz="1800" dirty="0">
                <a:latin typeface="Segoe UI Semilight" panose="020B0402040204020203" pitchFamily="34" charset="0"/>
                <a:cs typeface="Segoe UI Semilight" panose="020B0402040204020203" pitchFamily="34" charset="0"/>
              </a:rPr>
              <a:t>Solutions, Technologies, and Platforms</a:t>
            </a:r>
            <a:endParaRPr lang="en-SG" sz="1600" dirty="0">
              <a:latin typeface="Segoe UI Semilight" panose="020B0402040204020203" pitchFamily="34" charset="0"/>
              <a:cs typeface="Segoe UI Semilight" panose="020B0402040204020203" pitchFamily="34" charset="0"/>
            </a:endParaRPr>
          </a:p>
        </p:txBody>
      </p:sp>
      <p:pic>
        <p:nvPicPr>
          <p:cNvPr id="8" name="Picture 7" descr="Microsoft End to End Security , key solutions, platforms and technologies">
            <a:extLst>
              <a:ext uri="{FF2B5EF4-FFF2-40B4-BE49-F238E27FC236}">
                <a16:creationId xmlns:a16="http://schemas.microsoft.com/office/drawing/2014/main" id="{2FD7A828-38C0-41F3-987F-0F935C5653F8}"/>
              </a:ext>
            </a:extLst>
          </p:cNvPr>
          <p:cNvPicPr>
            <a:picLocks noChangeAspect="1"/>
          </p:cNvPicPr>
          <p:nvPr/>
        </p:nvPicPr>
        <p:blipFill>
          <a:blip r:embed="rId2"/>
          <a:stretch>
            <a:fillRect/>
          </a:stretch>
        </p:blipFill>
        <p:spPr>
          <a:xfrm>
            <a:off x="561103" y="12701"/>
            <a:ext cx="10393933" cy="6858000"/>
          </a:xfrm>
          <a:prstGeom prst="rect">
            <a:avLst/>
          </a:prstGeom>
        </p:spPr>
      </p:pic>
    </p:spTree>
    <p:extLst>
      <p:ext uri="{BB962C8B-B14F-4D97-AF65-F5344CB8AC3E}">
        <p14:creationId xmlns:p14="http://schemas.microsoft.com/office/powerpoint/2010/main" val="33335924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4868-943F-4274-B38F-89BF0ABE5C86}"/>
              </a:ext>
            </a:extLst>
          </p:cNvPr>
          <p:cNvSpPr>
            <a:spLocks noGrp="1"/>
          </p:cNvSpPr>
          <p:nvPr>
            <p:ph type="title"/>
          </p:nvPr>
        </p:nvSpPr>
        <p:spPr>
          <a:xfrm>
            <a:off x="519248" y="351977"/>
            <a:ext cx="11151917" cy="747897"/>
          </a:xfrm>
        </p:spPr>
        <p:txBody>
          <a:bodyPr/>
          <a:lstStyle/>
          <a:p>
            <a:r>
              <a:rPr lang="en-SG" dirty="0">
                <a:solidFill>
                  <a:srgbClr val="0000FF"/>
                </a:solidFill>
              </a:rPr>
              <a:t>Update Log</a:t>
            </a:r>
          </a:p>
        </p:txBody>
      </p:sp>
      <p:sp>
        <p:nvSpPr>
          <p:cNvPr id="3" name="Text Placeholder 2">
            <a:extLst>
              <a:ext uri="{FF2B5EF4-FFF2-40B4-BE49-F238E27FC236}">
                <a16:creationId xmlns:a16="http://schemas.microsoft.com/office/drawing/2014/main" id="{ED84C476-1F35-4E18-9633-C1B358477B5F}"/>
              </a:ext>
            </a:extLst>
          </p:cNvPr>
          <p:cNvSpPr>
            <a:spLocks noGrp="1"/>
          </p:cNvSpPr>
          <p:nvPr>
            <p:ph type="body" sz="quarter" idx="10"/>
          </p:nvPr>
        </p:nvSpPr>
        <p:spPr>
          <a:xfrm>
            <a:off x="519248" y="1447799"/>
            <a:ext cx="11151917" cy="3581401"/>
          </a:xfrm>
        </p:spPr>
        <p:txBody>
          <a:bodyPr/>
          <a:lstStyle/>
          <a:p>
            <a:r>
              <a:rPr lang="en-SG" sz="3600" dirty="0">
                <a:solidFill>
                  <a:schemeClr val="tx1"/>
                </a:solidFill>
                <a:latin typeface="Segoe UI Semilight" panose="020B0402040204020203" pitchFamily="34" charset="0"/>
                <a:cs typeface="Segoe UI Semilight" panose="020B0402040204020203" pitchFamily="34" charset="0"/>
              </a:rPr>
              <a:t>Last Updated </a:t>
            </a:r>
            <a:r>
              <a:rPr lang="en-SG" sz="3600" b="1" dirty="0">
                <a:solidFill>
                  <a:schemeClr val="tx1"/>
                </a:solidFill>
                <a:latin typeface="Segoe UI Semilight" panose="020B0402040204020203" pitchFamily="34" charset="0"/>
                <a:cs typeface="Segoe UI Semilight" panose="020B0402040204020203" pitchFamily="34" charset="0"/>
              </a:rPr>
              <a:t>8 Aug 2021</a:t>
            </a:r>
          </a:p>
          <a:p>
            <a:r>
              <a:rPr lang="en-SG" sz="1800" dirty="0">
                <a:solidFill>
                  <a:schemeClr val="tx1"/>
                </a:solidFill>
                <a:latin typeface="Segoe UI Semilight" panose="020B0402040204020203" pitchFamily="34" charset="0"/>
                <a:cs typeface="Segoe UI Semilight" panose="020B0402040204020203" pitchFamily="34" charset="0"/>
              </a:rPr>
              <a:t>Reviewed and Updated all the content and diagrams with latest information, tables, and relevant charts/diagrams</a:t>
            </a:r>
          </a:p>
          <a:p>
            <a:r>
              <a:rPr lang="en-SG" sz="1800" dirty="0">
                <a:solidFill>
                  <a:schemeClr val="tx1"/>
                </a:solidFill>
                <a:latin typeface="Segoe UI Semilight" panose="020B0402040204020203" pitchFamily="34" charset="0"/>
                <a:cs typeface="Segoe UI Semilight" panose="020B0402040204020203" pitchFamily="34" charset="0"/>
              </a:rPr>
              <a:t>Accessibility Checks Done</a:t>
            </a:r>
          </a:p>
          <a:p>
            <a:r>
              <a:rPr lang="en-SG" sz="1800" dirty="0">
                <a:solidFill>
                  <a:schemeClr val="tx1"/>
                </a:solidFill>
                <a:latin typeface="Segoe UI Semilight" panose="020B0402040204020203" pitchFamily="34" charset="0"/>
                <a:cs typeface="Segoe UI Semilight" panose="020B0402040204020203" pitchFamily="34" charset="0"/>
              </a:rPr>
              <a:t>New Slides</a:t>
            </a:r>
          </a:p>
          <a:p>
            <a:pPr lvl="1"/>
            <a:r>
              <a:rPr lang="en-SG" sz="1400" b="1" dirty="0">
                <a:solidFill>
                  <a:schemeClr val="tx1"/>
                </a:solidFill>
                <a:latin typeface="Segoe UI Semilight" panose="020B0402040204020203" pitchFamily="34" charset="0"/>
                <a:cs typeface="Segoe UI Semilight" panose="020B0402040204020203" pitchFamily="34" charset="0"/>
              </a:rPr>
              <a:t>Slide 4: (*New) </a:t>
            </a:r>
            <a:r>
              <a:rPr lang="en-SG" sz="1400" dirty="0">
                <a:solidFill>
                  <a:schemeClr val="tx1"/>
                </a:solidFill>
                <a:latin typeface="Segoe UI Semilight" panose="020B0402040204020203" pitchFamily="34" charset="0"/>
                <a:cs typeface="Segoe UI Semilight" panose="020B0402040204020203" pitchFamily="34" charset="0"/>
              </a:rPr>
              <a:t>Added Table of Contents</a:t>
            </a:r>
          </a:p>
          <a:p>
            <a:pPr lvl="1"/>
            <a:r>
              <a:rPr lang="en-GB" sz="1400" b="1" dirty="0">
                <a:solidFill>
                  <a:schemeClr val="tx1"/>
                </a:solidFill>
                <a:latin typeface="Segoe UI Semilight" panose="020B0402040204020203" pitchFamily="34" charset="0"/>
                <a:cs typeface="Segoe UI Semilight" panose="020B0402040204020203" pitchFamily="34" charset="0"/>
              </a:rPr>
              <a:t>Slide 15: (*New) </a:t>
            </a:r>
            <a:r>
              <a:rPr lang="en-GB" sz="1400" dirty="0">
                <a:solidFill>
                  <a:schemeClr val="tx1"/>
                </a:solidFill>
                <a:latin typeface="Segoe UI Semilight" panose="020B0402040204020203" pitchFamily="34" charset="0"/>
                <a:cs typeface="Segoe UI Semilight" panose="020B0402040204020203" pitchFamily="34" charset="0"/>
              </a:rPr>
              <a:t>Selecting the right Target Storage Service </a:t>
            </a:r>
          </a:p>
          <a:p>
            <a:pPr lvl="1"/>
            <a:r>
              <a:rPr lang="en-GB" sz="1400" b="1" dirty="0">
                <a:solidFill>
                  <a:schemeClr val="tx1"/>
                </a:solidFill>
                <a:latin typeface="Segoe UI Semilight" panose="020B0402040204020203" pitchFamily="34" charset="0"/>
                <a:cs typeface="Segoe UI Semilight" panose="020B0402040204020203" pitchFamily="34" charset="0"/>
              </a:rPr>
              <a:t>Slide 16-16: (*New) </a:t>
            </a:r>
            <a:r>
              <a:rPr lang="en-GB" sz="1400" dirty="0">
                <a:solidFill>
                  <a:schemeClr val="tx1"/>
                </a:solidFill>
                <a:latin typeface="Segoe UI Semilight" panose="020B0402040204020203" pitchFamily="34" charset="0"/>
                <a:cs typeface="Segoe UI Semilight" panose="020B0402040204020203" pitchFamily="34" charset="0"/>
              </a:rPr>
              <a:t>When to Use What – Azure Network Services</a:t>
            </a:r>
          </a:p>
          <a:p>
            <a:pPr lvl="1"/>
            <a:r>
              <a:rPr lang="en-GB" sz="1400" b="1" dirty="0">
                <a:solidFill>
                  <a:schemeClr val="tx1"/>
                </a:solidFill>
                <a:latin typeface="Segoe UI Semilight" panose="020B0402040204020203" pitchFamily="34" charset="0"/>
                <a:cs typeface="Segoe UI Semilight" panose="020B0402040204020203" pitchFamily="34" charset="0"/>
              </a:rPr>
              <a:t>Slide 17-18 (*New)</a:t>
            </a:r>
            <a:r>
              <a:rPr lang="en-GB" sz="1400" dirty="0">
                <a:solidFill>
                  <a:schemeClr val="tx1"/>
                </a:solidFill>
                <a:latin typeface="Segoe UI Semilight" panose="020B0402040204020203" pitchFamily="34" charset="0"/>
                <a:cs typeface="Segoe UI Semilight" panose="020B0402040204020203" pitchFamily="34" charset="0"/>
              </a:rPr>
              <a:t> Added Azure Networking Decision Guide</a:t>
            </a:r>
          </a:p>
          <a:p>
            <a:pPr lvl="1"/>
            <a:r>
              <a:rPr lang="en-GB" sz="1400" b="1" dirty="0">
                <a:solidFill>
                  <a:schemeClr val="tx1"/>
                </a:solidFill>
                <a:latin typeface="Segoe UI Semilight" panose="020B0402040204020203" pitchFamily="34" charset="0"/>
                <a:cs typeface="Segoe UI Semilight" panose="020B0402040204020203" pitchFamily="34" charset="0"/>
              </a:rPr>
              <a:t>Slide 25-30: (*New) </a:t>
            </a:r>
            <a:r>
              <a:rPr lang="en-GB" sz="1400" dirty="0">
                <a:solidFill>
                  <a:schemeClr val="tx1"/>
                </a:solidFill>
                <a:latin typeface="Segoe UI Semilight" panose="020B0402040204020203" pitchFamily="34" charset="0"/>
                <a:cs typeface="Segoe UI Semilight" panose="020B0402040204020203" pitchFamily="34" charset="0"/>
              </a:rPr>
              <a:t>Azure End to End Security, relevant products/solutions/technologies and use cases</a:t>
            </a:r>
          </a:p>
          <a:p>
            <a:pPr lvl="1"/>
            <a:r>
              <a:rPr lang="en-GB" sz="1400" b="1" dirty="0">
                <a:solidFill>
                  <a:schemeClr val="tx1"/>
                </a:solidFill>
                <a:latin typeface="Segoe UI Semilight" panose="020B0402040204020203" pitchFamily="34" charset="0"/>
                <a:cs typeface="Segoe UI Semilight" panose="020B0402040204020203" pitchFamily="34" charset="0"/>
              </a:rPr>
              <a:t>Slide 31-33: (*New) </a:t>
            </a:r>
            <a:r>
              <a:rPr lang="en-GB" sz="1400" dirty="0">
                <a:solidFill>
                  <a:schemeClr val="tx1"/>
                </a:solidFill>
                <a:latin typeface="Segoe UI Semilight" panose="020B0402040204020203" pitchFamily="34" charset="0"/>
                <a:cs typeface="Segoe UI Semilight" panose="020B0402040204020203" pitchFamily="34" charset="0"/>
              </a:rPr>
              <a:t>Azure Monitoring and Management Tools and Decision Guide</a:t>
            </a:r>
          </a:p>
          <a:p>
            <a:pPr lvl="1"/>
            <a:r>
              <a:rPr lang="en-GB" sz="1400" b="1" dirty="0">
                <a:solidFill>
                  <a:schemeClr val="tx1"/>
                </a:solidFill>
                <a:latin typeface="Segoe UI Semilight" panose="020B0402040204020203" pitchFamily="34" charset="0"/>
                <a:cs typeface="Segoe UI Semilight" panose="020B0402040204020203" pitchFamily="34" charset="0"/>
              </a:rPr>
              <a:t>Slide 34</a:t>
            </a:r>
            <a:r>
              <a:rPr lang="en-GB" sz="1400" dirty="0">
                <a:solidFill>
                  <a:schemeClr val="tx1"/>
                </a:solidFill>
                <a:latin typeface="Segoe UI Semilight" panose="020B0402040204020203" pitchFamily="34" charset="0"/>
                <a:cs typeface="Segoe UI Semilight" panose="020B0402040204020203" pitchFamily="34" charset="0"/>
              </a:rPr>
              <a:t>: </a:t>
            </a:r>
            <a:r>
              <a:rPr lang="en-GB" sz="1400" b="1" dirty="0">
                <a:solidFill>
                  <a:schemeClr val="tx1"/>
                </a:solidFill>
                <a:latin typeface="Segoe UI Semilight" panose="020B0402040204020203" pitchFamily="34" charset="0"/>
                <a:cs typeface="Segoe UI Semilight" panose="020B0402040204020203" pitchFamily="34" charset="0"/>
              </a:rPr>
              <a:t>(*New) </a:t>
            </a:r>
            <a:r>
              <a:rPr lang="en-GB" sz="1400" dirty="0">
                <a:solidFill>
                  <a:schemeClr val="tx1"/>
                </a:solidFill>
                <a:latin typeface="Segoe UI Semilight" panose="020B0402040204020203" pitchFamily="34" charset="0"/>
                <a:cs typeface="Segoe UI Semilight" panose="020B0402040204020203" pitchFamily="34" charset="0"/>
              </a:rPr>
              <a:t>Decision Tree for Application Security</a:t>
            </a:r>
          </a:p>
          <a:p>
            <a:pPr lvl="1"/>
            <a:r>
              <a:rPr lang="en-GB" sz="1400" b="1" dirty="0">
                <a:solidFill>
                  <a:schemeClr val="tx1"/>
                </a:solidFill>
                <a:latin typeface="Segoe UI Semilight" panose="020B0402040204020203" pitchFamily="34" charset="0"/>
                <a:cs typeface="Segoe UI Semilight" panose="020B0402040204020203" pitchFamily="34" charset="0"/>
              </a:rPr>
              <a:t>Slide 44: (*New) </a:t>
            </a:r>
            <a:r>
              <a:rPr lang="en-GB" sz="1400" dirty="0">
                <a:solidFill>
                  <a:schemeClr val="tx1"/>
                </a:solidFill>
                <a:latin typeface="Segoe UI Semilight" panose="020B0402040204020203" pitchFamily="34" charset="0"/>
                <a:cs typeface="Segoe UI Semilight" panose="020B0402040204020203" pitchFamily="34" charset="0"/>
              </a:rPr>
              <a:t>Modern Data Architecture and Relevant Azure Services/solutions to Use</a:t>
            </a:r>
          </a:p>
        </p:txBody>
      </p:sp>
      <p:pic>
        <p:nvPicPr>
          <p:cNvPr id="4" name="Picture 3" descr="Update log image">
            <a:extLst>
              <a:ext uri="{FF2B5EF4-FFF2-40B4-BE49-F238E27FC236}">
                <a16:creationId xmlns:a16="http://schemas.microsoft.com/office/drawing/2014/main" id="{1B42AADB-B1EE-46C5-8F13-43656F70E8F8}"/>
              </a:ext>
            </a:extLst>
          </p:cNvPr>
          <p:cNvPicPr>
            <a:picLocks noChangeAspect="1"/>
          </p:cNvPicPr>
          <p:nvPr/>
        </p:nvPicPr>
        <p:blipFill>
          <a:blip r:embed="rId2"/>
          <a:stretch>
            <a:fillRect/>
          </a:stretch>
        </p:blipFill>
        <p:spPr>
          <a:xfrm>
            <a:off x="9676671" y="3238499"/>
            <a:ext cx="2104511" cy="3054936"/>
          </a:xfrm>
          <a:prstGeom prst="rect">
            <a:avLst/>
          </a:prstGeom>
          <a:noFill/>
        </p:spPr>
      </p:pic>
    </p:spTree>
    <p:extLst>
      <p:ext uri="{BB962C8B-B14F-4D97-AF65-F5344CB8AC3E}">
        <p14:creationId xmlns:p14="http://schemas.microsoft.com/office/powerpoint/2010/main" val="12992399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Rounded Corners 313">
            <a:extLst>
              <a:ext uri="{FF2B5EF4-FFF2-40B4-BE49-F238E27FC236}">
                <a16:creationId xmlns:a16="http://schemas.microsoft.com/office/drawing/2014/main" id="{E14B17A1-293E-4D53-A1A2-777715C267FF}"/>
              </a:ext>
            </a:extLst>
          </p:cNvPr>
          <p:cNvSpPr/>
          <p:nvPr/>
        </p:nvSpPr>
        <p:spPr bwMode="auto">
          <a:xfrm flipH="1">
            <a:off x="11333829" y="1131096"/>
            <a:ext cx="510441" cy="4906865"/>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5" name="Rectangle 314">
            <a:hlinkClick r:id="rId3"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71865741-2F05-4955-A26B-D0C8ACECD0EC}"/>
              </a:ext>
            </a:extLst>
          </p:cNvPr>
          <p:cNvSpPr/>
          <p:nvPr/>
        </p:nvSpPr>
        <p:spPr>
          <a:xfrm>
            <a:off x="5990529" y="430111"/>
            <a:ext cx="5605730" cy="357534"/>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91440" tIns="64008" rIns="91440" bIns="64008" rtlCol="0" anchor="t">
            <a:spAutoFit/>
          </a:bodyPr>
          <a:lstStyle/>
          <a:p>
            <a:pPr marL="0" marR="0" lvl="0" indent="0" defTabSz="914367"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Cloud Adoption Framework (CAF)</a:t>
            </a:r>
          </a:p>
          <a:p>
            <a:pPr marL="0" marR="0" lvl="0" indent="0" defTabSz="914367"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https://aka.ms/CAF</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 </a:t>
            </a:r>
          </a:p>
        </p:txBody>
      </p:sp>
      <p:grpSp>
        <p:nvGrpSpPr>
          <p:cNvPr id="316" name="Group 315">
            <a:extLst>
              <a:ext uri="{FF2B5EF4-FFF2-40B4-BE49-F238E27FC236}">
                <a16:creationId xmlns:a16="http://schemas.microsoft.com/office/drawing/2014/main" id="{1AB221F8-8AE6-4156-BF7B-0E47023571E2}"/>
              </a:ext>
            </a:extLst>
          </p:cNvPr>
          <p:cNvGrpSpPr/>
          <p:nvPr/>
        </p:nvGrpSpPr>
        <p:grpSpPr>
          <a:xfrm>
            <a:off x="1733669" y="5386809"/>
            <a:ext cx="9862590" cy="1317250"/>
            <a:chOff x="1733669" y="5386809"/>
            <a:chExt cx="9862590" cy="1317250"/>
          </a:xfrm>
        </p:grpSpPr>
        <p:grpSp>
          <p:nvGrpSpPr>
            <p:cNvPr id="317" name="Group 316">
              <a:extLst>
                <a:ext uri="{FF2B5EF4-FFF2-40B4-BE49-F238E27FC236}">
                  <a16:creationId xmlns:a16="http://schemas.microsoft.com/office/drawing/2014/main" id="{48710E83-7B60-42BD-BC3E-8D13BB7774E6}"/>
                </a:ext>
              </a:extLst>
            </p:cNvPr>
            <p:cNvGrpSpPr/>
            <p:nvPr/>
          </p:nvGrpSpPr>
          <p:grpSpPr>
            <a:xfrm>
              <a:off x="1824382" y="5386809"/>
              <a:ext cx="9771877" cy="1317250"/>
              <a:chOff x="1824382" y="5386809"/>
              <a:chExt cx="9771877" cy="1317250"/>
            </a:xfrm>
          </p:grpSpPr>
          <p:sp>
            <p:nvSpPr>
              <p:cNvPr id="319" name="Rectangle: Rounded Corners 318">
                <a:hlinkClick r:id="rId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10EA72F7-EC4A-46B0-9658-FCB76CA0BE03}"/>
                  </a:ext>
                </a:extLst>
              </p:cNvPr>
              <p:cNvSpPr/>
              <p:nvPr/>
            </p:nvSpPr>
            <p:spPr bwMode="auto">
              <a:xfrm>
                <a:off x="1824382" y="5386809"/>
                <a:ext cx="9771877" cy="1317250"/>
              </a:xfrm>
              <a:prstGeom prst="roundRect">
                <a:avLst>
                  <a:gd name="adj" fmla="val 0"/>
                </a:avLst>
              </a:prstGeom>
              <a:solidFill>
                <a:srgbClr val="CDEAFF"/>
              </a:solidFill>
              <a:ln w="9525" cap="flat" cmpd="sng" algn="ctr">
                <a:solidFill>
                  <a:srgbClr val="0078D4">
                    <a:lumMod val="40000"/>
                    <a:lumOff val="6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BA909BC8-1F28-403B-86A4-4F2F050FBD9E}"/>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Azure Sentinel</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cs typeface="Segoe UI Semibold" panose="020B0702040204020203" pitchFamily="34" charset="0"/>
                  </a:rPr>
                  <a:t>Threat detection, investigation, remediation, and hunting</a:t>
                </a:r>
              </a:p>
            </p:txBody>
          </p:sp>
          <p:sp>
            <p:nvSpPr>
              <p:cNvPr id="321" name="TextBox 320">
                <a:extLst>
                  <a:ext uri="{FF2B5EF4-FFF2-40B4-BE49-F238E27FC236}">
                    <a16:creationId xmlns:a16="http://schemas.microsoft.com/office/drawing/2014/main" id="{2DDD6EFF-363E-434A-9AA6-1146F3008ED9}"/>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Incident &amp; Event Management (SIEM)</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Orchestration, Automation, and </a:t>
                </a:r>
                <a:b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b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Remediation (SOAR)</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endParaRP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Unified Entity Behavioral Analytics (UEBA)</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Machine Learning (ML) &amp; Artificial Intelligence (AI)</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Data Lake</a:t>
                </a:r>
              </a:p>
            </p:txBody>
          </p:sp>
        </p:grpSp>
        <p:pic>
          <p:nvPicPr>
            <p:cNvPr id="318" name="Graphic 317">
              <a:extLst>
                <a:ext uri="{FF2B5EF4-FFF2-40B4-BE49-F238E27FC236}">
                  <a16:creationId xmlns:a16="http://schemas.microsoft.com/office/drawing/2014/main" id="{F38AF225-8CB2-4381-A546-8C6C9191F28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33669" y="5583899"/>
              <a:ext cx="188176" cy="188176"/>
            </a:xfrm>
            <a:prstGeom prst="rect">
              <a:avLst/>
            </a:prstGeom>
          </p:spPr>
        </p:pic>
      </p:grpSp>
      <p:grpSp>
        <p:nvGrpSpPr>
          <p:cNvPr id="322" name="Group 321">
            <a:extLst>
              <a:ext uri="{FF2B5EF4-FFF2-40B4-BE49-F238E27FC236}">
                <a16:creationId xmlns:a16="http://schemas.microsoft.com/office/drawing/2014/main" id="{DEF2096D-FF31-4DC8-BA15-7C7980EFCD63}"/>
              </a:ext>
            </a:extLst>
          </p:cNvPr>
          <p:cNvGrpSpPr/>
          <p:nvPr/>
        </p:nvGrpSpPr>
        <p:grpSpPr>
          <a:xfrm>
            <a:off x="1837353" y="1958257"/>
            <a:ext cx="5678379" cy="1181078"/>
            <a:chOff x="1837353" y="1958257"/>
            <a:chExt cx="5678379" cy="1181078"/>
          </a:xfrm>
        </p:grpSpPr>
        <p:sp>
          <p:nvSpPr>
            <p:cNvPr id="323" name="Freeform: Shape 322">
              <a:hlinkClick r:id="rId8"/>
              <a:extLst>
                <a:ext uri="{FF2B5EF4-FFF2-40B4-BE49-F238E27FC236}">
                  <a16:creationId xmlns:a16="http://schemas.microsoft.com/office/drawing/2014/main" id="{33A68370-E0AA-4E76-9D05-E8D0BEDA35EC}"/>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cmpd="sng" algn="ctr">
              <a:solidFill>
                <a:srgbClr val="0078D4">
                  <a:lumMod val="75000"/>
                </a:srgbClr>
              </a:solidFill>
              <a:prstDash val="solid"/>
              <a:headEnd type="none" w="med" len="med"/>
              <a:tailEnd type="none" w="med" len="med"/>
            </a:ln>
            <a:effectLst/>
          </p:spPr>
          <p:txBody>
            <a:bodyPr vert="horz" wrap="square" lIns="91440" tIns="91440" rIns="0" bIns="91440" numCol="1" rtlCol="0" anchor="t"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endParaRPr kumimoji="0" lang="en-US" sz="8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324" name="Rectangle 323">
              <a:extLst>
                <a:ext uri="{FF2B5EF4-FFF2-40B4-BE49-F238E27FC236}">
                  <a16:creationId xmlns:a16="http://schemas.microsoft.com/office/drawing/2014/main" id="{1FA91EAB-4507-4141-A865-3DB606828010}"/>
                </a:ext>
              </a:extLst>
            </p:cNvPr>
            <p:cNvSpPr/>
            <p:nvPr/>
          </p:nvSpPr>
          <p:spPr>
            <a:xfrm>
              <a:off x="3139164" y="1958257"/>
              <a:ext cx="2589433" cy="339067"/>
            </a:xfrm>
            <a:prstGeom prst="rect">
              <a:avLst/>
            </a:prstGeom>
          </p:spPr>
          <p:txBody>
            <a:bodyPr wrap="square" tIns="64008">
              <a:spAutoFit/>
            </a:bodyPr>
            <a:lstStyle/>
            <a:p>
              <a:pPr marL="0" marR="0" lvl="0" indent="0" defTabSz="914367" eaLnBrk="1" fontAlgn="base" latinLnBrk="0" hangingPunct="1">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Zero Trust Access Control</a:t>
              </a:r>
            </a:p>
            <a:p>
              <a:pPr marL="0" marR="0" lvl="0" indent="0" defTabSz="914367"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cs typeface="Segoe UI Semibold" panose="020B0702040204020203" pitchFamily="34" charset="0"/>
                </a:rPr>
                <a:t>Explicit trust validation for users and devices before allowing access</a:t>
              </a:r>
            </a:p>
          </p:txBody>
        </p:sp>
      </p:grpSp>
      <p:grpSp>
        <p:nvGrpSpPr>
          <p:cNvPr id="325" name="Group 324">
            <a:extLst>
              <a:ext uri="{FF2B5EF4-FFF2-40B4-BE49-F238E27FC236}">
                <a16:creationId xmlns:a16="http://schemas.microsoft.com/office/drawing/2014/main" id="{1A772ED8-D6D6-41EE-BD3B-9666B3332A87}"/>
              </a:ext>
            </a:extLst>
          </p:cNvPr>
          <p:cNvGrpSpPr/>
          <p:nvPr/>
        </p:nvGrpSpPr>
        <p:grpSpPr>
          <a:xfrm>
            <a:off x="1832280" y="4946234"/>
            <a:ext cx="9771877" cy="363805"/>
            <a:chOff x="1832280" y="4946234"/>
            <a:chExt cx="9771877" cy="363805"/>
          </a:xfrm>
        </p:grpSpPr>
        <p:sp>
          <p:nvSpPr>
            <p:cNvPr id="326" name="Rectangle: Rounded Corners 325">
              <a:hlinkClick r:id="rId9" tooltip="Microsoft Secure Score is a measurement of an organization's security posture. "/>
              <a:extLst>
                <a:ext uri="{FF2B5EF4-FFF2-40B4-BE49-F238E27FC236}">
                  <a16:creationId xmlns:a16="http://schemas.microsoft.com/office/drawing/2014/main" id="{EEE38AFA-AFD0-4D87-A91F-DDC930FFDA67}"/>
                </a:ext>
              </a:extLst>
            </p:cNvPr>
            <p:cNvSpPr/>
            <p:nvPr/>
          </p:nvSpPr>
          <p:spPr bwMode="auto">
            <a:xfrm>
              <a:off x="1832280" y="4946234"/>
              <a:ext cx="9771877" cy="363805"/>
            </a:xfrm>
            <a:prstGeom prst="roundRect">
              <a:avLst>
                <a:gd name="adj" fmla="val 0"/>
              </a:avLst>
            </a:prstGeom>
            <a:solidFill>
              <a:srgbClr val="002050">
                <a:lumMod val="10000"/>
                <a:lumOff val="90000"/>
              </a:srgbClr>
            </a:solidFill>
            <a:ln w="9525" cap="flat" cmpd="sng" algn="ctr">
              <a:solidFill>
                <a:srgbClr val="002050">
                  <a:lumMod val="25000"/>
                  <a:lumOff val="75000"/>
                </a:srgbClr>
              </a:solidFill>
              <a:prstDash val="solid"/>
              <a:headEnd type="none" w="med" len="med"/>
              <a:tailEnd type="none" w="med" len="med"/>
            </a:ln>
            <a:effectLst/>
          </p:spPr>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7" name="Rectangle: Rounded Corners 326">
              <a:extLst>
                <a:ext uri="{FF2B5EF4-FFF2-40B4-BE49-F238E27FC236}">
                  <a16:creationId xmlns:a16="http://schemas.microsoft.com/office/drawing/2014/main" id="{7463B024-C103-48D4-A89D-F4E9721DF7F4}"/>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Microsoft Secure Score</a:t>
              </a:r>
              <a:endParaRPr kumimoji="0" lang="en-US" sz="800" b="0" i="0" u="none" strike="noStrike" kern="0" cap="none" spc="0" normalizeH="0" baseline="0" noProof="0">
                <a:ln>
                  <a:noFill/>
                </a:ln>
                <a:gradFill>
                  <a:gsLst>
                    <a:gs pos="34000">
                      <a:srgbClr val="1A1A1A"/>
                    </a:gs>
                    <a:gs pos="64000">
                      <a:srgbClr val="1A1A1A"/>
                    </a:gs>
                  </a:gsLst>
                  <a:lin ang="5400000" scaled="1"/>
                </a:gradFill>
                <a:effectLst/>
                <a:uLnTx/>
                <a:uFillTx/>
                <a:latin typeface="Segoe UI Semibold"/>
              </a:endParaRPr>
            </a:p>
          </p:txBody>
        </p:sp>
      </p:grpSp>
      <p:sp>
        <p:nvSpPr>
          <p:cNvPr id="328" name="Title 7">
            <a:extLst>
              <a:ext uri="{FF2B5EF4-FFF2-40B4-BE49-F238E27FC236}">
                <a16:creationId xmlns:a16="http://schemas.microsoft.com/office/drawing/2014/main" id="{029BF15D-172B-4ED5-8458-82C19D6DA72B}"/>
              </a:ext>
            </a:extLst>
          </p:cNvPr>
          <p:cNvSpPr txBox="1">
            <a:spLocks/>
          </p:cNvSpPr>
          <p:nvPr/>
        </p:nvSpPr>
        <p:spPr>
          <a:xfrm>
            <a:off x="379988" y="131427"/>
            <a:ext cx="4436805" cy="615553"/>
          </a:xfrm>
          <a:prstGeom prst="rect">
            <a:avLst/>
          </a:prstGeom>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40" rtl="0" eaLnBrk="1" fontAlgn="auto" latinLnBrk="0" hangingPunct="1">
              <a:lnSpc>
                <a:spcPct val="100000"/>
              </a:lnSpc>
              <a:spcBef>
                <a:spcPct val="0"/>
              </a:spcBef>
              <a:spcAft>
                <a:spcPts val="0"/>
              </a:spcAft>
              <a:buClrTx/>
              <a:buSzTx/>
              <a:buFontTx/>
              <a:buNone/>
              <a:tabLst/>
              <a:defRPr/>
            </a:pPr>
            <a:r>
              <a:rPr kumimoji="0" lang="en-SG" sz="2000"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Native Security for Azure – End to End Capabilities and Use Cases</a:t>
            </a:r>
          </a:p>
        </p:txBody>
      </p:sp>
      <p:sp>
        <p:nvSpPr>
          <p:cNvPr id="330" name="Title 7">
            <a:extLst>
              <a:ext uri="{FF2B5EF4-FFF2-40B4-BE49-F238E27FC236}">
                <a16:creationId xmlns:a16="http://schemas.microsoft.com/office/drawing/2014/main" id="{D52314C4-12AB-435D-A7EF-5F334A599510}"/>
              </a:ext>
            </a:extLst>
          </p:cNvPr>
          <p:cNvSpPr txBox="1">
            <a:spLocks/>
          </p:cNvSpPr>
          <p:nvPr/>
        </p:nvSpPr>
        <p:spPr>
          <a:xfrm>
            <a:off x="371827" y="901237"/>
            <a:ext cx="5213152" cy="323165"/>
          </a:xfrm>
          <a:prstGeom prst="rect">
            <a:avLst/>
          </a:prstGeom>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050" b="0" spc="0" dirty="0">
                <a:gradFill>
                  <a:gsLst>
                    <a:gs pos="1250">
                      <a:srgbClr val="1A1A1A"/>
                    </a:gs>
                    <a:gs pos="100000">
                      <a:srgbClr val="1A1A1A"/>
                    </a:gs>
                  </a:gsLst>
                  <a:lin ang="5400000" scaled="0"/>
                </a:gradFill>
                <a:latin typeface="Segoe UI"/>
              </a:rPr>
              <a:t>End-to-End capabilities that apply Zero Trust principles  to Infrastructure &amp; Platform as a Service (IaaS &amp; PaaS)</a:t>
            </a:r>
          </a:p>
        </p:txBody>
      </p:sp>
      <p:sp>
        <p:nvSpPr>
          <p:cNvPr id="331" name="Rectangle 330">
            <a:extLst>
              <a:ext uri="{FF2B5EF4-FFF2-40B4-BE49-F238E27FC236}">
                <a16:creationId xmlns:a16="http://schemas.microsoft.com/office/drawing/2014/main" id="{E1F61A5C-F4C1-433A-928A-7C4821F14E5E}"/>
              </a:ext>
            </a:extLst>
          </p:cNvPr>
          <p:cNvSpPr/>
          <p:nvPr/>
        </p:nvSpPr>
        <p:spPr>
          <a:xfrm>
            <a:off x="538309" y="2909038"/>
            <a:ext cx="1118140" cy="261610"/>
          </a:xfrm>
          <a:prstGeom prst="rect">
            <a:avLst/>
          </a:prstGeom>
        </p:spPr>
        <p:txBody>
          <a:bodyPr wrap="square" lIns="0">
            <a:spAutoFit/>
          </a:bodyPr>
          <a:lstStyle/>
          <a:p>
            <a:pPr defTabSz="2194481">
              <a:defRPr/>
            </a:pPr>
            <a:r>
              <a:rPr lang="en-US" sz="550">
                <a:gradFill>
                  <a:gsLst>
                    <a:gs pos="2917">
                      <a:srgbClr val="1A1A1A"/>
                    </a:gs>
                    <a:gs pos="100000">
                      <a:srgbClr val="1A1A1A"/>
                    </a:gs>
                  </a:gsLst>
                  <a:lin ang="5400000" scaled="0"/>
                </a:gradFill>
                <a:latin typeface="Segoe UI Semibold"/>
                <a:cs typeface="Segoe UI" panose="020B0502040204020203" pitchFamily="34" charset="0"/>
              </a:rPr>
              <a:t>Full Time Employees, Partners, and/or outsourced providers</a:t>
            </a:r>
          </a:p>
        </p:txBody>
      </p:sp>
      <p:grpSp>
        <p:nvGrpSpPr>
          <p:cNvPr id="332" name="Group 331">
            <a:extLst>
              <a:ext uri="{FF2B5EF4-FFF2-40B4-BE49-F238E27FC236}">
                <a16:creationId xmlns:a16="http://schemas.microsoft.com/office/drawing/2014/main" id="{52C6BA40-F1D2-47AD-BB1A-27C55B3260FA}"/>
              </a:ext>
            </a:extLst>
          </p:cNvPr>
          <p:cNvGrpSpPr/>
          <p:nvPr/>
        </p:nvGrpSpPr>
        <p:grpSpPr>
          <a:xfrm>
            <a:off x="3175955" y="1432216"/>
            <a:ext cx="2578476" cy="506872"/>
            <a:chOff x="3175955" y="1432216"/>
            <a:chExt cx="2578476" cy="506872"/>
          </a:xfrm>
        </p:grpSpPr>
        <p:sp>
          <p:nvSpPr>
            <p:cNvPr id="333" name="Rectangle 332">
              <a:hlinkClick r:id="rId10"/>
              <a:extLst>
                <a:ext uri="{FF2B5EF4-FFF2-40B4-BE49-F238E27FC236}">
                  <a16:creationId xmlns:a16="http://schemas.microsoft.com/office/drawing/2014/main" id="{0CCF86F4-6125-41AC-B6C6-E97BF495924A}"/>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txBody>
            <a:bodyPr vert="horz" wrap="square" lIns="45720" tIns="36576" rIns="45720" bIns="36576" rtlCol="0" anchor="t" anchorCtr="0">
              <a:noAutofit/>
            </a:bodyPr>
            <a:lstStyle/>
            <a:p>
              <a:pPr marL="0" marR="0" lvl="0" indent="0" defTabSz="914367"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334" name="TextBox 333">
              <a:extLst>
                <a:ext uri="{FF2B5EF4-FFF2-40B4-BE49-F238E27FC236}">
                  <a16:creationId xmlns:a16="http://schemas.microsoft.com/office/drawing/2014/main" id="{DC412783-9F57-4233-BD72-2540A9C63839}"/>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Automated User Provisioning</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Entitlement Management</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Access Reviews</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Privileged Identity Management (PIM) </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Terms of Use</a:t>
              </a:r>
            </a:p>
          </p:txBody>
        </p:sp>
      </p:grpSp>
      <p:sp>
        <p:nvSpPr>
          <p:cNvPr id="335" name="Rectangle 334">
            <a:extLst>
              <a:ext uri="{FF2B5EF4-FFF2-40B4-BE49-F238E27FC236}">
                <a16:creationId xmlns:a16="http://schemas.microsoft.com/office/drawing/2014/main" id="{32CD1D92-D680-4533-B43F-314FD9D0D76A}"/>
              </a:ext>
            </a:extLst>
          </p:cNvPr>
          <p:cNvSpPr/>
          <p:nvPr/>
        </p:nvSpPr>
        <p:spPr>
          <a:xfrm>
            <a:off x="4585190" y="2456994"/>
            <a:ext cx="914400" cy="21236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336" name="Rectangle 335">
            <a:hlinkClick r:id="rId1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6453BE2-9E62-409F-8F39-796A3A04751F}"/>
              </a:ext>
            </a:extLst>
          </p:cNvPr>
          <p:cNvSpPr/>
          <p:nvPr/>
        </p:nvSpPr>
        <p:spPr>
          <a:xfrm>
            <a:off x="4585190" y="269302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36576"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337" name="Group 336">
            <a:extLst>
              <a:ext uri="{FF2B5EF4-FFF2-40B4-BE49-F238E27FC236}">
                <a16:creationId xmlns:a16="http://schemas.microsoft.com/office/drawing/2014/main" id="{9DDBEE59-572A-4649-A3D7-6E03AA2EE999}"/>
              </a:ext>
            </a:extLst>
          </p:cNvPr>
          <p:cNvGrpSpPr/>
          <p:nvPr/>
        </p:nvGrpSpPr>
        <p:grpSpPr>
          <a:xfrm>
            <a:off x="3347690" y="2386790"/>
            <a:ext cx="1008492" cy="692452"/>
            <a:chOff x="3259192" y="2255594"/>
            <a:chExt cx="1008492" cy="692452"/>
          </a:xfrm>
        </p:grpSpPr>
        <p:sp>
          <p:nvSpPr>
            <p:cNvPr id="338" name="Rectangle 337">
              <a:extLst>
                <a:ext uri="{FF2B5EF4-FFF2-40B4-BE49-F238E27FC236}">
                  <a16:creationId xmlns:a16="http://schemas.microsoft.com/office/drawing/2014/main" id="{73D79CE9-3739-4918-BE8C-81D9B236024F}"/>
                </a:ext>
              </a:extLst>
            </p:cNvPr>
            <p:cNvSpPr/>
            <p:nvPr/>
          </p:nvSpPr>
          <p:spPr bwMode="auto">
            <a:xfrm>
              <a:off x="3259192" y="2255594"/>
              <a:ext cx="1008492" cy="69245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339" name="Rectangle 338">
              <a:hlinkClick r:id="rId12"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8288F5D2-DFCD-463E-BF87-12B92CE314E3}"/>
                </a:ext>
              </a:extLst>
            </p:cNvPr>
            <p:cNvSpPr/>
            <p:nvPr/>
          </p:nvSpPr>
          <p:spPr>
            <a:xfrm>
              <a:off x="3306238" y="242817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340" name="Rectangle 339">
              <a:hlinkClick r:id="rId13"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91B0245-74D7-4D0A-BB33-941600951115}"/>
                </a:ext>
              </a:extLst>
            </p:cNvPr>
            <p:cNvSpPr/>
            <p:nvPr/>
          </p:nvSpPr>
          <p:spPr>
            <a:xfrm>
              <a:off x="3306238" y="259443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341" name="Rectangle 340">
              <a:extLst>
                <a:ext uri="{FF2B5EF4-FFF2-40B4-BE49-F238E27FC236}">
                  <a16:creationId xmlns:a16="http://schemas.microsoft.com/office/drawing/2014/main" id="{72C86189-C7DD-4AB7-8D1E-277C0798D448}"/>
                </a:ext>
              </a:extLst>
            </p:cNvPr>
            <p:cNvSpPr/>
            <p:nvPr/>
          </p:nvSpPr>
          <p:spPr>
            <a:xfrm>
              <a:off x="3306238" y="276308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342" name="Group 341">
            <a:extLst>
              <a:ext uri="{FF2B5EF4-FFF2-40B4-BE49-F238E27FC236}">
                <a16:creationId xmlns:a16="http://schemas.microsoft.com/office/drawing/2014/main" id="{561DB0DE-2C53-4551-9E7B-33192C3F87C5}"/>
              </a:ext>
            </a:extLst>
          </p:cNvPr>
          <p:cNvGrpSpPr/>
          <p:nvPr/>
        </p:nvGrpSpPr>
        <p:grpSpPr>
          <a:xfrm>
            <a:off x="4585190" y="2859801"/>
            <a:ext cx="914400" cy="222741"/>
            <a:chOff x="4938132" y="2655941"/>
            <a:chExt cx="458600" cy="111711"/>
          </a:xfrm>
        </p:grpSpPr>
        <p:sp>
          <p:nvSpPr>
            <p:cNvPr id="343" name="Rectangle 342">
              <a:hlinkClick r:id="rId1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87D025A-D216-46E9-A34E-9560F7DB2A42}"/>
                </a:ext>
              </a:extLst>
            </p:cNvPr>
            <p:cNvSpPr/>
            <p:nvPr/>
          </p:nvSpPr>
          <p:spPr>
            <a:xfrm>
              <a:off x="4938132" y="2655941"/>
              <a:ext cx="458600" cy="1117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344" name="Group 343">
              <a:extLst>
                <a:ext uri="{FF2B5EF4-FFF2-40B4-BE49-F238E27FC236}">
                  <a16:creationId xmlns:a16="http://schemas.microsoft.com/office/drawing/2014/main" id="{E5F233CC-8272-439A-9EE4-CB7CC4F89962}"/>
                </a:ext>
              </a:extLst>
            </p:cNvPr>
            <p:cNvGrpSpPr/>
            <p:nvPr/>
          </p:nvGrpSpPr>
          <p:grpSpPr>
            <a:xfrm>
              <a:off x="5254876" y="2670934"/>
              <a:ext cx="129425" cy="86794"/>
              <a:chOff x="4373349" y="2460877"/>
              <a:chExt cx="874087" cy="586170"/>
            </a:xfrm>
            <a:solidFill>
              <a:srgbClr val="0078D4">
                <a:lumMod val="75000"/>
              </a:srgbClr>
            </a:solidFill>
          </p:grpSpPr>
          <p:sp>
            <p:nvSpPr>
              <p:cNvPr id="345" name="Flowchart: Decision 344">
                <a:extLst>
                  <a:ext uri="{FF2B5EF4-FFF2-40B4-BE49-F238E27FC236}">
                    <a16:creationId xmlns:a16="http://schemas.microsoft.com/office/drawing/2014/main" id="{11BAD7C0-65A1-4CCB-B63D-A71205878CD1}"/>
                  </a:ext>
                </a:extLst>
              </p:cNvPr>
              <p:cNvSpPr/>
              <p:nvPr/>
            </p:nvSpPr>
            <p:spPr bwMode="auto">
              <a:xfrm>
                <a:off x="4373349" y="2460877"/>
                <a:ext cx="874087" cy="586170"/>
              </a:xfrm>
              <a:prstGeom prst="flowChartDecision">
                <a:avLst/>
              </a:prstGeom>
              <a:solidFill>
                <a:srgbClr val="FFFFFF"/>
              </a:solidFill>
              <a:ln w="2857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Rectangle 345">
                <a:extLst>
                  <a:ext uri="{FF2B5EF4-FFF2-40B4-BE49-F238E27FC236}">
                    <a16:creationId xmlns:a16="http://schemas.microsoft.com/office/drawing/2014/main" id="{3CEC7E30-6D30-48F5-A092-4D93BC896741}"/>
                  </a:ext>
                </a:extLst>
              </p:cNvPr>
              <p:cNvSpPr/>
              <p:nvPr/>
            </p:nvSpPr>
            <p:spPr bwMode="auto">
              <a:xfrm>
                <a:off x="4716226" y="2732994"/>
                <a:ext cx="290367" cy="4572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46">
                <a:extLst>
                  <a:ext uri="{FF2B5EF4-FFF2-40B4-BE49-F238E27FC236}">
                    <a16:creationId xmlns:a16="http://schemas.microsoft.com/office/drawing/2014/main" id="{AD5D2FDE-9E51-41C6-BD88-E2655689A2DF}"/>
                  </a:ext>
                </a:extLst>
              </p:cNvPr>
              <p:cNvGrpSpPr/>
              <p:nvPr/>
            </p:nvGrpSpPr>
            <p:grpSpPr>
              <a:xfrm>
                <a:off x="4716222" y="2654086"/>
                <a:ext cx="246313" cy="202205"/>
                <a:chOff x="4622118" y="2627073"/>
                <a:chExt cx="318418" cy="202205"/>
              </a:xfrm>
              <a:grpFill/>
            </p:grpSpPr>
            <p:sp>
              <p:nvSpPr>
                <p:cNvPr id="351" name="Rectangle 350">
                  <a:extLst>
                    <a:ext uri="{FF2B5EF4-FFF2-40B4-BE49-F238E27FC236}">
                      <a16:creationId xmlns:a16="http://schemas.microsoft.com/office/drawing/2014/main" id="{6818E377-1F80-4ECE-8A2B-CE3B67A93944}"/>
                    </a:ext>
                  </a:extLst>
                </p:cNvPr>
                <p:cNvSpPr/>
                <p:nvPr/>
              </p:nvSpPr>
              <p:spPr bwMode="auto">
                <a:xfrm>
                  <a:off x="4622127" y="2627073"/>
                  <a:ext cx="290370"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a:extLst>
                    <a:ext uri="{FF2B5EF4-FFF2-40B4-BE49-F238E27FC236}">
                      <a16:creationId xmlns:a16="http://schemas.microsoft.com/office/drawing/2014/main" id="{EF3526CC-DE16-4080-BCC6-7393207A735C}"/>
                    </a:ext>
                  </a:extLst>
                </p:cNvPr>
                <p:cNvSpPr/>
                <p:nvPr/>
              </p:nvSpPr>
              <p:spPr bwMode="auto">
                <a:xfrm>
                  <a:off x="4622118" y="2783562"/>
                  <a:ext cx="318418"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8" name="Oval 347">
                <a:extLst>
                  <a:ext uri="{FF2B5EF4-FFF2-40B4-BE49-F238E27FC236}">
                    <a16:creationId xmlns:a16="http://schemas.microsoft.com/office/drawing/2014/main" id="{1D8A06A9-A37B-44F5-9ACF-86356C1DBF98}"/>
                  </a:ext>
                </a:extLst>
              </p:cNvPr>
              <p:cNvSpPr/>
              <p:nvPr/>
            </p:nvSpPr>
            <p:spPr bwMode="auto">
              <a:xfrm>
                <a:off x="4637811" y="265459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D10694C7-B233-47D0-A912-956FE8C88CD3}"/>
                  </a:ext>
                </a:extLst>
              </p:cNvPr>
              <p:cNvSpPr/>
              <p:nvPr/>
            </p:nvSpPr>
            <p:spPr bwMode="auto">
              <a:xfrm>
                <a:off x="4639890" y="281501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9799B276-A12B-467A-805C-9F367FDE2716}"/>
                  </a:ext>
                </a:extLst>
              </p:cNvPr>
              <p:cNvSpPr/>
              <p:nvPr/>
            </p:nvSpPr>
            <p:spPr bwMode="auto">
              <a:xfrm>
                <a:off x="4639890" y="273187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3" name="Rectangle 352">
            <a:hlinkClick r:id="rId15"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2F214EC1-CD18-4F40-B697-A5412B842F3B}"/>
              </a:ext>
            </a:extLst>
          </p:cNvPr>
          <p:cNvSpPr/>
          <p:nvPr/>
        </p:nvSpPr>
        <p:spPr>
          <a:xfrm>
            <a:off x="5990866" y="834470"/>
            <a:ext cx="5606003" cy="732495"/>
          </a:xfrm>
          <a:prstGeom prst="rect">
            <a:avLst/>
          </a:prstGeom>
          <a:solidFill>
            <a:srgbClr val="A2F4A2"/>
          </a:solidFill>
          <a:ln w="9525" cap="flat" cmpd="sng" algn="ctr">
            <a:solidFill>
              <a:srgbClr val="107C10"/>
            </a:solidFill>
            <a:prstDash val="solid"/>
          </a:ln>
          <a:effectLst/>
        </p:spPr>
        <p:txBody>
          <a:bodyPr vert="horz" wrap="square" lIns="91440" tIns="64008" rIns="0" bIns="45720" rtlCol="0" anchor="t">
            <a:noAutofit/>
          </a:bodyPr>
          <a:lstStyle/>
          <a:p>
            <a:pPr marL="0" marR="0" lvl="0" indent="0" defTabSz="914367"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Management Plane Security </a:t>
            </a:r>
            <a:b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354" name="Rectangle: Rounded Corners 353">
            <a:extLst>
              <a:ext uri="{FF2B5EF4-FFF2-40B4-BE49-F238E27FC236}">
                <a16:creationId xmlns:a16="http://schemas.microsoft.com/office/drawing/2014/main" id="{FF218001-FEFB-416D-AB56-17CDF331883B}"/>
              </a:ext>
            </a:extLst>
          </p:cNvPr>
          <p:cNvSpPr/>
          <p:nvPr/>
        </p:nvSpPr>
        <p:spPr bwMode="auto">
          <a:xfrm>
            <a:off x="1747970" y="2736499"/>
            <a:ext cx="510441" cy="2612594"/>
          </a:xfrm>
          <a:prstGeom prst="roundRect">
            <a:avLst>
              <a:gd name="adj" fmla="val 10583"/>
            </a:avLst>
          </a:prstGeom>
          <a:noFill/>
          <a:ln w="19050" cap="flat" cmpd="sng" algn="ctr">
            <a:gradFill>
              <a:gsLst>
                <a:gs pos="51000">
                  <a:srgbClr val="0078D4">
                    <a:lumMod val="75000"/>
                  </a:srgbClr>
                </a:gs>
                <a:gs pos="50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a:hlinkClick r:id="rId1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26A706BD-BAB6-45D0-A369-FC23CBF61750}"/>
              </a:ext>
            </a:extLst>
          </p:cNvPr>
          <p:cNvSpPr/>
          <p:nvPr/>
        </p:nvSpPr>
        <p:spPr>
          <a:xfrm rot="10800000" flipV="1">
            <a:off x="1914580" y="5141245"/>
            <a:ext cx="3649654" cy="341879"/>
          </a:xfrm>
          <a:prstGeom prst="rect">
            <a:avLst/>
          </a:prstGeom>
          <a:gradFill>
            <a:gsLst>
              <a:gs pos="51000">
                <a:srgbClr val="0078D4">
                  <a:lumMod val="75000"/>
                </a:srgbClr>
              </a:gs>
              <a:gs pos="51000">
                <a:srgbClr val="0078D4">
                  <a:lumMod val="50000"/>
                </a:srgbClr>
              </a:gs>
            </a:gsLst>
            <a:lin ang="5400000" scaled="0"/>
          </a:gradFill>
          <a:ln w="19050" cap="flat" cmpd="sng" algn="ctr">
            <a:noFill/>
            <a:prstDash val="solid"/>
            <a:headEnd type="none" w="lg" len="med"/>
            <a:tailEnd type="none" w="lg" len="med"/>
          </a:ln>
          <a:effectLst/>
        </p:spPr>
        <p:txBody>
          <a:bodyPr vert="horz" wrap="square" lIns="45720" tIns="27432" rIns="45720" bIns="45720" numCol="1" rtlCol="0" anchor="t" anchorCtr="0" compatLnSpc="1">
            <a:prstTxWarp prst="textNoShape">
              <a:avLst/>
            </a:prstTxWarp>
            <a:no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356" name="Rectangle 355">
            <a:hlinkClick r:id="rId1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3EF45B7-BF10-424C-BDA0-A3248D6446B6}"/>
              </a:ext>
            </a:extLst>
          </p:cNvPr>
          <p:cNvSpPr/>
          <p:nvPr/>
        </p:nvSpPr>
        <p:spPr>
          <a:xfrm>
            <a:off x="4423897" y="5274970"/>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Identity</a:t>
            </a:r>
          </a:p>
        </p:txBody>
      </p:sp>
      <p:sp>
        <p:nvSpPr>
          <p:cNvPr id="357" name="Rectangle 356">
            <a:hlinkClick r:id="rId1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14D49D6F-BC57-469B-9355-B3AB0A7DBC57}"/>
              </a:ext>
            </a:extLst>
          </p:cNvPr>
          <p:cNvSpPr/>
          <p:nvPr/>
        </p:nvSpPr>
        <p:spPr>
          <a:xfrm>
            <a:off x="3198325" y="5274970"/>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358" name="Group 357">
            <a:extLst>
              <a:ext uri="{FF2B5EF4-FFF2-40B4-BE49-F238E27FC236}">
                <a16:creationId xmlns:a16="http://schemas.microsoft.com/office/drawing/2014/main" id="{6F033A41-B86C-4D24-A387-069BD1C1C01B}"/>
              </a:ext>
            </a:extLst>
          </p:cNvPr>
          <p:cNvGrpSpPr/>
          <p:nvPr/>
        </p:nvGrpSpPr>
        <p:grpSpPr>
          <a:xfrm>
            <a:off x="1914468" y="6213027"/>
            <a:ext cx="3649766" cy="418322"/>
            <a:chOff x="1914468" y="6213027"/>
            <a:chExt cx="3649766" cy="418322"/>
          </a:xfrm>
        </p:grpSpPr>
        <p:sp>
          <p:nvSpPr>
            <p:cNvPr id="359" name="Rectangle 358">
              <a:extLst>
                <a:ext uri="{FF2B5EF4-FFF2-40B4-BE49-F238E27FC236}">
                  <a16:creationId xmlns:a16="http://schemas.microsoft.com/office/drawing/2014/main" id="{BBFCFCBF-DAE3-4FE0-993F-9CF023D14964}"/>
                </a:ext>
              </a:extLst>
            </p:cNvPr>
            <p:cNvSpPr/>
            <p:nvPr/>
          </p:nvSpPr>
          <p:spPr>
            <a:xfrm flipV="1">
              <a:off x="1914468" y="6213027"/>
              <a:ext cx="3649766" cy="418322"/>
            </a:xfrm>
            <a:prstGeom prst="rect">
              <a:avLst/>
            </a:prstGeom>
            <a:solidFill>
              <a:srgbClr val="E7F4FF"/>
            </a:solidFill>
            <a:ln w="9525" cap="rnd" cmpd="sng" algn="ctr">
              <a:solidFill>
                <a:srgbClr val="0078D4">
                  <a:lumMod val="75000"/>
                </a:srgbClr>
              </a:solidFill>
              <a:prstDash val="sysDash"/>
              <a:headEnd type="none" w="med" len="med"/>
              <a:tailEnd type="none" w="med" len="med"/>
            </a:ln>
            <a:effectLst/>
          </p:spPr>
          <p:txBody>
            <a:bodyPr vert="horz" wrap="square" lIns="45720" tIns="73152"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360" name="Rectangle 359">
              <a:extLst>
                <a:ext uri="{FF2B5EF4-FFF2-40B4-BE49-F238E27FC236}">
                  <a16:creationId xmlns:a16="http://schemas.microsoft.com/office/drawing/2014/main" id="{A98C97A4-4317-494B-A974-4537C81026FA}"/>
                </a:ext>
              </a:extLst>
            </p:cNvPr>
            <p:cNvSpPr/>
            <p:nvPr/>
          </p:nvSpPr>
          <p:spPr>
            <a:xfrm>
              <a:off x="1979034" y="6279317"/>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361" name="Rectangle 360">
              <a:extLst>
                <a:ext uri="{FF2B5EF4-FFF2-40B4-BE49-F238E27FC236}">
                  <a16:creationId xmlns:a16="http://schemas.microsoft.com/office/drawing/2014/main" id="{2BD4F180-926D-413B-8A67-3EB662E6FA96}"/>
                </a:ext>
              </a:extLst>
            </p:cNvPr>
            <p:cNvSpPr/>
            <p:nvPr/>
          </p:nvSpPr>
          <p:spPr>
            <a:xfrm>
              <a:off x="4585190" y="6279316"/>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362" name="Rectangle 361">
              <a:extLst>
                <a:ext uri="{FF2B5EF4-FFF2-40B4-BE49-F238E27FC236}">
                  <a16:creationId xmlns:a16="http://schemas.microsoft.com/office/drawing/2014/main" id="{85D704CC-D022-44F8-A9C6-BAC2DBB2729A}"/>
                </a:ext>
              </a:extLst>
            </p:cNvPr>
            <p:cNvSpPr/>
            <p:nvPr/>
          </p:nvSpPr>
          <p:spPr>
            <a:xfrm>
              <a:off x="3007792" y="6279316"/>
              <a:ext cx="1463040" cy="257159"/>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t"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363" name="Rectangle 362">
              <a:extLst>
                <a:ext uri="{FF2B5EF4-FFF2-40B4-BE49-F238E27FC236}">
                  <a16:creationId xmlns:a16="http://schemas.microsoft.com/office/drawing/2014/main" id="{C94E6860-754B-4D2C-B745-E543445151A6}"/>
                </a:ext>
              </a:extLst>
            </p:cNvPr>
            <p:cNvSpPr/>
            <p:nvPr/>
          </p:nvSpPr>
          <p:spPr bwMode="auto">
            <a:xfrm>
              <a:off x="3007792" y="6502591"/>
              <a:ext cx="2491798"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4" name="Rectangle: Rounded Corners 430">
            <a:extLst>
              <a:ext uri="{FF2B5EF4-FFF2-40B4-BE49-F238E27FC236}">
                <a16:creationId xmlns:a16="http://schemas.microsoft.com/office/drawing/2014/main" id="{E0B9C269-7B5E-46C9-8D91-89878BC89F44}"/>
              </a:ext>
            </a:extLst>
          </p:cNvPr>
          <p:cNvSpPr/>
          <p:nvPr/>
        </p:nvSpPr>
        <p:spPr bwMode="auto">
          <a:xfrm>
            <a:off x="365496" y="3011603"/>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Rectangle 364">
            <a:hlinkClick r:id="rId18" tooltip="Privileged Access Workstation (PAW)"/>
            <a:extLst>
              <a:ext uri="{FF2B5EF4-FFF2-40B4-BE49-F238E27FC236}">
                <a16:creationId xmlns:a16="http://schemas.microsoft.com/office/drawing/2014/main" id="{5FA6AEB8-8364-4C7C-804F-DD3B2CCF840B}"/>
              </a:ext>
            </a:extLst>
          </p:cNvPr>
          <p:cNvSpPr/>
          <p:nvPr/>
        </p:nvSpPr>
        <p:spPr>
          <a:xfrm>
            <a:off x="1931799" y="2926681"/>
            <a:ext cx="1206312" cy="169277"/>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0" bIns="45720" rtlCol="0" anchor="t">
            <a:spAutoFit/>
          </a:bodyPr>
          <a:lstStyle/>
          <a:p>
            <a:pPr marL="0" marR="0" lvl="0" indent="0" defTabSz="914367" eaLnBrk="1" fontAlgn="base" latinLnBrk="0" hangingPunct="1">
              <a:lnSpc>
                <a:spcPct val="100000"/>
              </a:lnSpc>
              <a:spcBef>
                <a:spcPts val="0"/>
              </a:spcBef>
              <a:spcAft>
                <a:spcPts val="200"/>
              </a:spcAft>
              <a:buClrTx/>
              <a:buSzTx/>
              <a:buFontTx/>
              <a:buNone/>
              <a:tabLst/>
              <a:defRPr/>
            </a:pPr>
            <a:r>
              <a:rPr kumimoji="0" lang="en-US" sz="5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366" name="Group 365">
            <a:extLst>
              <a:ext uri="{FF2B5EF4-FFF2-40B4-BE49-F238E27FC236}">
                <a16:creationId xmlns:a16="http://schemas.microsoft.com/office/drawing/2014/main" id="{E6C4A530-0DE4-4323-8187-A4C3107DBA20}"/>
              </a:ext>
            </a:extLst>
          </p:cNvPr>
          <p:cNvGrpSpPr/>
          <p:nvPr/>
        </p:nvGrpSpPr>
        <p:grpSpPr>
          <a:xfrm>
            <a:off x="277831" y="1504093"/>
            <a:ext cx="1056187" cy="1125254"/>
            <a:chOff x="277831" y="1504093"/>
            <a:chExt cx="1056187" cy="1125254"/>
          </a:xfrm>
        </p:grpSpPr>
        <p:sp>
          <p:nvSpPr>
            <p:cNvPr id="367" name="TextBox 366">
              <a:extLst>
                <a:ext uri="{FF2B5EF4-FFF2-40B4-BE49-F238E27FC236}">
                  <a16:creationId xmlns:a16="http://schemas.microsoft.com/office/drawing/2014/main" id="{3754841B-B2EF-421C-9D0D-0C6C5EC658D6}"/>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lumMod val="75000"/>
                        </a:srgbClr>
                      </a:gs>
                      <a:gs pos="100000">
                        <a:srgbClr val="0078D4">
                          <a:lumMod val="75000"/>
                        </a:srgbClr>
                      </a:gs>
                    </a:gsLst>
                    <a:lin ang="5400000" scaled="0"/>
                  </a:gradFill>
                  <a:effectLst/>
                  <a:uLnTx/>
                  <a:uFillTx/>
                </a:rPr>
                <a:t>Control</a:t>
              </a:r>
            </a:p>
          </p:txBody>
        </p:sp>
        <p:sp>
          <p:nvSpPr>
            <p:cNvPr id="368" name="Rectangle 1374">
              <a:extLst>
                <a:ext uri="{FF2B5EF4-FFF2-40B4-BE49-F238E27FC236}">
                  <a16:creationId xmlns:a16="http://schemas.microsoft.com/office/drawing/2014/main" id="{95F7CEC2-7D1E-4CF0-B975-80CC88131A75}"/>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Governance &amp;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Policy Enforcement</a:t>
              </a:r>
            </a:p>
          </p:txBody>
        </p:sp>
        <p:sp>
          <p:nvSpPr>
            <p:cNvPr id="369" name="Rectangle 1397">
              <a:extLst>
                <a:ext uri="{FF2B5EF4-FFF2-40B4-BE49-F238E27FC236}">
                  <a16:creationId xmlns:a16="http://schemas.microsoft.com/office/drawing/2014/main" id="{262487F7-C751-4019-89A5-133FF7260967}"/>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Preventive Controls</a:t>
              </a:r>
            </a:p>
          </p:txBody>
        </p:sp>
        <p:sp>
          <p:nvSpPr>
            <p:cNvPr id="370" name="Rectangle: Rounded Corners 430">
              <a:extLst>
                <a:ext uri="{FF2B5EF4-FFF2-40B4-BE49-F238E27FC236}">
                  <a16:creationId xmlns:a16="http://schemas.microsoft.com/office/drawing/2014/main" id="{0394E15F-49B9-4CA9-BA03-D0ABECDFD416}"/>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1" name="Freeform 1320">
              <a:extLst>
                <a:ext uri="{FF2B5EF4-FFF2-40B4-BE49-F238E27FC236}">
                  <a16:creationId xmlns:a16="http://schemas.microsoft.com/office/drawing/2014/main" id="{AF0049D0-A13C-42E1-863B-F664B04A887A}"/>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rgbClr val="0078D4">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72" name="Rectangle: Rounded Corners 430">
              <a:extLst>
                <a:ext uri="{FF2B5EF4-FFF2-40B4-BE49-F238E27FC236}">
                  <a16:creationId xmlns:a16="http://schemas.microsoft.com/office/drawing/2014/main" id="{ADAD6E4C-01C0-4987-9BE5-4FF33AE3E5AF}"/>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73" name="Group 372">
            <a:extLst>
              <a:ext uri="{FF2B5EF4-FFF2-40B4-BE49-F238E27FC236}">
                <a16:creationId xmlns:a16="http://schemas.microsoft.com/office/drawing/2014/main" id="{A9AF8B8F-4612-433B-97F5-395A18297660}"/>
              </a:ext>
            </a:extLst>
          </p:cNvPr>
          <p:cNvGrpSpPr/>
          <p:nvPr/>
        </p:nvGrpSpPr>
        <p:grpSpPr>
          <a:xfrm>
            <a:off x="263312" y="5207173"/>
            <a:ext cx="1523972" cy="1298948"/>
            <a:chOff x="263312" y="5207173"/>
            <a:chExt cx="1523972" cy="1298948"/>
          </a:xfrm>
        </p:grpSpPr>
        <p:sp>
          <p:nvSpPr>
            <p:cNvPr id="374" name="Rectangle 373">
              <a:extLst>
                <a:ext uri="{FF2B5EF4-FFF2-40B4-BE49-F238E27FC236}">
                  <a16:creationId xmlns:a16="http://schemas.microsoft.com/office/drawing/2014/main" id="{C4811227-51AE-40F5-94E6-418789F30F76}"/>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Risk Factors &amp; Governance</a:t>
              </a:r>
            </a:p>
          </p:txBody>
        </p:sp>
        <p:grpSp>
          <p:nvGrpSpPr>
            <p:cNvPr id="375" name="Group 374">
              <a:extLst>
                <a:ext uri="{FF2B5EF4-FFF2-40B4-BE49-F238E27FC236}">
                  <a16:creationId xmlns:a16="http://schemas.microsoft.com/office/drawing/2014/main" id="{44BC9778-4A5E-4F32-8A50-850B5155F3F6}"/>
                </a:ext>
              </a:extLst>
            </p:cNvPr>
            <p:cNvGrpSpPr/>
            <p:nvPr/>
          </p:nvGrpSpPr>
          <p:grpSpPr>
            <a:xfrm>
              <a:off x="263312" y="5265623"/>
              <a:ext cx="1482066" cy="1240498"/>
              <a:chOff x="263312" y="5265623"/>
              <a:chExt cx="1482066" cy="1240498"/>
            </a:xfrm>
          </p:grpSpPr>
          <p:grpSp>
            <p:nvGrpSpPr>
              <p:cNvPr id="376" name="Group 375">
                <a:extLst>
                  <a:ext uri="{FF2B5EF4-FFF2-40B4-BE49-F238E27FC236}">
                    <a16:creationId xmlns:a16="http://schemas.microsoft.com/office/drawing/2014/main" id="{21E3F3BC-8FFB-4993-8B62-7BB1D7DFE1EF}"/>
                  </a:ext>
                </a:extLst>
              </p:cNvPr>
              <p:cNvGrpSpPr/>
              <p:nvPr/>
            </p:nvGrpSpPr>
            <p:grpSpPr>
              <a:xfrm>
                <a:off x="263312" y="5810499"/>
                <a:ext cx="204938" cy="99562"/>
                <a:chOff x="760677" y="1725765"/>
                <a:chExt cx="131763" cy="63500"/>
              </a:xfrm>
              <a:solidFill>
                <a:srgbClr val="0078D4"/>
              </a:solidFill>
            </p:grpSpPr>
            <p:sp>
              <p:nvSpPr>
                <p:cNvPr id="383" name="Freeform 1314">
                  <a:extLst>
                    <a:ext uri="{FF2B5EF4-FFF2-40B4-BE49-F238E27FC236}">
                      <a16:creationId xmlns:a16="http://schemas.microsoft.com/office/drawing/2014/main" id="{5C632D36-A8C5-4BB0-9E6A-2E9859983CC8}"/>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4" name="Freeform 1315">
                  <a:extLst>
                    <a:ext uri="{FF2B5EF4-FFF2-40B4-BE49-F238E27FC236}">
                      <a16:creationId xmlns:a16="http://schemas.microsoft.com/office/drawing/2014/main" id="{AB8290D2-24F9-4507-8EC5-A9FFA841D837}"/>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5" name="Freeform 1316">
                  <a:extLst>
                    <a:ext uri="{FF2B5EF4-FFF2-40B4-BE49-F238E27FC236}">
                      <a16:creationId xmlns:a16="http://schemas.microsoft.com/office/drawing/2014/main" id="{BDAC5F32-AA09-4D0B-884E-1A288CAFCD9A}"/>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6" name="Freeform 1317">
                  <a:extLst>
                    <a:ext uri="{FF2B5EF4-FFF2-40B4-BE49-F238E27FC236}">
                      <a16:creationId xmlns:a16="http://schemas.microsoft.com/office/drawing/2014/main" id="{58AD47C6-30A3-4126-B595-1FE70D975334}"/>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87" name="Freeform 1318">
                  <a:extLst>
                    <a:ext uri="{FF2B5EF4-FFF2-40B4-BE49-F238E27FC236}">
                      <a16:creationId xmlns:a16="http://schemas.microsoft.com/office/drawing/2014/main" id="{97E7172A-5B22-49E7-8F79-2EE4E1FF70E5}"/>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377" name="TextBox 376">
                <a:extLst>
                  <a:ext uri="{FF2B5EF4-FFF2-40B4-BE49-F238E27FC236}">
                    <a16:creationId xmlns:a16="http://schemas.microsoft.com/office/drawing/2014/main" id="{F96DED99-F216-4773-9286-3377357ACA8C}"/>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100000">
                          <a:srgbClr val="0078D4"/>
                        </a:gs>
                      </a:gsLst>
                      <a:lin ang="5400000" scaled="0"/>
                    </a:gradFill>
                    <a:effectLst/>
                    <a:uLnTx/>
                    <a:uFillTx/>
                  </a:rPr>
                  <a:t>Visibility</a:t>
                </a:r>
              </a:p>
            </p:txBody>
          </p:sp>
          <p:sp>
            <p:nvSpPr>
              <p:cNvPr id="378" name="Rectangle 377">
                <a:extLst>
                  <a:ext uri="{FF2B5EF4-FFF2-40B4-BE49-F238E27FC236}">
                    <a16:creationId xmlns:a16="http://schemas.microsoft.com/office/drawing/2014/main" id="{F9CB7BD1-77B9-49C4-A061-0290102CC6F6}"/>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rPr>
                  <a:t>Threat Detection</a:t>
                </a:r>
              </a:p>
            </p:txBody>
          </p:sp>
          <p:sp>
            <p:nvSpPr>
              <p:cNvPr id="379" name="Rectangle 378">
                <a:extLst>
                  <a:ext uri="{FF2B5EF4-FFF2-40B4-BE49-F238E27FC236}">
                    <a16:creationId xmlns:a16="http://schemas.microsoft.com/office/drawing/2014/main" id="{42BCB236-24AA-4AA6-A7CE-9A29FA4658E5}"/>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gs>
                        <a:gs pos="64000">
                          <a:srgbClr val="0078D4"/>
                        </a:gs>
                      </a:gsLst>
                      <a:lin ang="5400000" scaled="1"/>
                    </a:gradFill>
                    <a:effectLst/>
                    <a:uLnTx/>
                    <a:uFillTx/>
                    <a:latin typeface="Segoe UI Semibold"/>
                  </a:rPr>
                  <a:t>Raw Logs and Signal for Investigation &amp; Hunting</a:t>
                </a:r>
              </a:p>
            </p:txBody>
          </p:sp>
          <p:sp>
            <p:nvSpPr>
              <p:cNvPr id="380" name="Rectangle: Rounded Corners 430">
                <a:extLst>
                  <a:ext uri="{FF2B5EF4-FFF2-40B4-BE49-F238E27FC236}">
                    <a16:creationId xmlns:a16="http://schemas.microsoft.com/office/drawing/2014/main" id="{0F8EE3B3-C85A-446C-8C69-A092580FBE35}"/>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1" name="Rectangle: Rounded Corners 430">
                <a:extLst>
                  <a:ext uri="{FF2B5EF4-FFF2-40B4-BE49-F238E27FC236}">
                    <a16:creationId xmlns:a16="http://schemas.microsoft.com/office/drawing/2014/main" id="{4827B46B-00D4-4C79-B064-A1215FA9A7CB}"/>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2" name="Rectangle: Rounded Corners 430">
                <a:extLst>
                  <a:ext uri="{FF2B5EF4-FFF2-40B4-BE49-F238E27FC236}">
                    <a16:creationId xmlns:a16="http://schemas.microsoft.com/office/drawing/2014/main" id="{1ECD3377-1EF7-4D39-B94A-D24E6F10944C}"/>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388" name="Group 387">
            <a:extLst>
              <a:ext uri="{FF2B5EF4-FFF2-40B4-BE49-F238E27FC236}">
                <a16:creationId xmlns:a16="http://schemas.microsoft.com/office/drawing/2014/main" id="{F29137C4-A763-447A-92C8-9599D62CE01D}"/>
              </a:ext>
            </a:extLst>
          </p:cNvPr>
          <p:cNvGrpSpPr/>
          <p:nvPr/>
        </p:nvGrpSpPr>
        <p:grpSpPr>
          <a:xfrm>
            <a:off x="6063199" y="1178597"/>
            <a:ext cx="5149377" cy="325311"/>
            <a:chOff x="6063199" y="1178597"/>
            <a:chExt cx="5149377" cy="325311"/>
          </a:xfrm>
        </p:grpSpPr>
        <p:grpSp>
          <p:nvGrpSpPr>
            <p:cNvPr id="389" name="Group 388">
              <a:extLst>
                <a:ext uri="{FF2B5EF4-FFF2-40B4-BE49-F238E27FC236}">
                  <a16:creationId xmlns:a16="http://schemas.microsoft.com/office/drawing/2014/main" id="{78D14C2F-45A3-4609-B036-330B74BB3AF4}"/>
                </a:ext>
              </a:extLst>
            </p:cNvPr>
            <p:cNvGrpSpPr/>
            <p:nvPr/>
          </p:nvGrpSpPr>
          <p:grpSpPr>
            <a:xfrm>
              <a:off x="6063199" y="1178597"/>
              <a:ext cx="4914363" cy="325311"/>
              <a:chOff x="6063200" y="1178597"/>
              <a:chExt cx="3933820" cy="325311"/>
            </a:xfrm>
          </p:grpSpPr>
          <p:sp>
            <p:nvSpPr>
              <p:cNvPr id="394" name="Rectangle 393">
                <a:hlinkClick r:id="rId1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49D4165F-6CB8-4C30-9933-0933DD2E36DE}"/>
                  </a:ext>
                </a:extLst>
              </p:cNvPr>
              <p:cNvSpPr/>
              <p:nvPr/>
            </p:nvSpPr>
            <p:spPr>
              <a:xfrm>
                <a:off x="6063200" y="135695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Security Center</a:t>
                </a:r>
              </a:p>
            </p:txBody>
          </p:sp>
          <p:sp>
            <p:nvSpPr>
              <p:cNvPr id="395" name="Rectangle 394">
                <a:hlinkClick r:id="rId2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D5646142-C72B-4C50-A2AA-83E1384D4AE7}"/>
                  </a:ext>
                </a:extLst>
              </p:cNvPr>
              <p:cNvSpPr/>
              <p:nvPr/>
            </p:nvSpPr>
            <p:spPr>
              <a:xfrm>
                <a:off x="7009408"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396" name="Rectangle 395">
                <a:hlinkClick r:id="rId21"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F75DC93C-A429-4FD5-BCCD-E925C7BF3B05}"/>
                  </a:ext>
                </a:extLst>
              </p:cNvPr>
              <p:cNvSpPr/>
              <p:nvPr/>
            </p:nvSpPr>
            <p:spPr>
              <a:xfrm>
                <a:off x="8899740" y="1178597"/>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397" name="Rectangle 396">
                <a:hlinkClick r:id="rId22"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4F8EAC41-C3FB-4A9C-A1BD-F5688036B68C}"/>
                  </a:ext>
                </a:extLst>
              </p:cNvPr>
              <p:cNvSpPr/>
              <p:nvPr/>
            </p:nvSpPr>
            <p:spPr>
              <a:xfrm>
                <a:off x="6063200"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398" name="Rectangle 397">
                <a:hlinkClick r:id="rId23" tooltip="Azure management groups provide a level of scope above subscriptions to apply your governance conditions to all resources in those subscriptions. "/>
                <a:extLst>
                  <a:ext uri="{FF2B5EF4-FFF2-40B4-BE49-F238E27FC236}">
                    <a16:creationId xmlns:a16="http://schemas.microsoft.com/office/drawing/2014/main" id="{453DDC5E-7647-4DBF-9241-71F088D46952}"/>
                  </a:ext>
                </a:extLst>
              </p:cNvPr>
              <p:cNvSpPr/>
              <p:nvPr/>
            </p:nvSpPr>
            <p:spPr>
              <a:xfrm>
                <a:off x="7953447"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399" name="Rectangle 398">
                <a:hlinkClick r:id="rId24"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F24A8D01-01DA-48AF-BB25-E3D853C2169F}"/>
                  </a:ext>
                </a:extLst>
              </p:cNvPr>
              <p:cNvSpPr/>
              <p:nvPr/>
            </p:nvSpPr>
            <p:spPr>
              <a:xfrm>
                <a:off x="7005340" y="13519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400" name="Rectangle 399">
                <a:hlinkClick r:id="rId25"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D65EA168-8356-4D7F-817A-6529036BA4BA}"/>
                  </a:ext>
                </a:extLst>
              </p:cNvPr>
              <p:cNvSpPr/>
              <p:nvPr/>
            </p:nvSpPr>
            <p:spPr>
              <a:xfrm>
                <a:off x="8898602" y="1357604"/>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401" name="Rectangle 400">
                <a:hlinkClick r:id="rId26"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A3198605-AA62-492D-A5C8-502629C1F96F}"/>
                  </a:ext>
                </a:extLst>
              </p:cNvPr>
              <p:cNvSpPr/>
              <p:nvPr/>
            </p:nvSpPr>
            <p:spPr>
              <a:xfrm>
                <a:off x="7956197" y="13576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390" name="Group 389">
              <a:extLst>
                <a:ext uri="{FF2B5EF4-FFF2-40B4-BE49-F238E27FC236}">
                  <a16:creationId xmlns:a16="http://schemas.microsoft.com/office/drawing/2014/main" id="{C218BA3F-09A7-4ABC-91E4-ECD4BF7BD61B}"/>
                </a:ext>
              </a:extLst>
            </p:cNvPr>
            <p:cNvGrpSpPr/>
            <p:nvPr/>
          </p:nvGrpSpPr>
          <p:grpSpPr>
            <a:xfrm>
              <a:off x="11095992" y="1323859"/>
              <a:ext cx="116584" cy="27436"/>
              <a:chOff x="8729367" y="3636988"/>
              <a:chExt cx="116584" cy="27436"/>
            </a:xfrm>
            <a:solidFill>
              <a:srgbClr val="005A9F"/>
            </a:solidFill>
          </p:grpSpPr>
          <p:sp>
            <p:nvSpPr>
              <p:cNvPr id="391" name="Oval 390">
                <a:extLst>
                  <a:ext uri="{FF2B5EF4-FFF2-40B4-BE49-F238E27FC236}">
                    <a16:creationId xmlns:a16="http://schemas.microsoft.com/office/drawing/2014/main" id="{26B11D72-AC53-495C-92D7-182078B06D8B}"/>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92" name="Oval 391">
                <a:extLst>
                  <a:ext uri="{FF2B5EF4-FFF2-40B4-BE49-F238E27FC236}">
                    <a16:creationId xmlns:a16="http://schemas.microsoft.com/office/drawing/2014/main" id="{D9E6CE1A-B304-4F0C-9065-7D3B87139E7C}"/>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93" name="Oval 392">
                <a:extLst>
                  <a:ext uri="{FF2B5EF4-FFF2-40B4-BE49-F238E27FC236}">
                    <a16:creationId xmlns:a16="http://schemas.microsoft.com/office/drawing/2014/main" id="{3A6FF720-7BD4-4649-8CD6-425D684BA8E2}"/>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402" name="Rectangle: Rounded Corners 401">
            <a:extLst>
              <a:ext uri="{FF2B5EF4-FFF2-40B4-BE49-F238E27FC236}">
                <a16:creationId xmlns:a16="http://schemas.microsoft.com/office/drawing/2014/main" id="{5B0D5704-E726-4F16-BE5F-C92BB59013D9}"/>
              </a:ext>
            </a:extLst>
          </p:cNvPr>
          <p:cNvSpPr/>
          <p:nvPr/>
        </p:nvSpPr>
        <p:spPr bwMode="auto">
          <a:xfrm flipH="1">
            <a:off x="11334715" y="2366104"/>
            <a:ext cx="510441" cy="3674036"/>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3" name="Group 402">
            <a:extLst>
              <a:ext uri="{FF2B5EF4-FFF2-40B4-BE49-F238E27FC236}">
                <a16:creationId xmlns:a16="http://schemas.microsoft.com/office/drawing/2014/main" id="{80A3CBC2-A43F-4651-AF62-AE6D3F98229B}"/>
              </a:ext>
            </a:extLst>
          </p:cNvPr>
          <p:cNvGrpSpPr/>
          <p:nvPr/>
        </p:nvGrpSpPr>
        <p:grpSpPr>
          <a:xfrm>
            <a:off x="6090695" y="5059867"/>
            <a:ext cx="5383484" cy="1571482"/>
            <a:chOff x="6090695" y="5059867"/>
            <a:chExt cx="5383484" cy="1571482"/>
          </a:xfrm>
        </p:grpSpPr>
        <p:sp>
          <p:nvSpPr>
            <p:cNvPr id="404" name="Rectangle 403">
              <a:hlinkClick r:id="rId1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74003AD0-F7D4-4B98-940D-30D68145AFDD}"/>
                </a:ext>
              </a:extLst>
            </p:cNvPr>
            <p:cNvSpPr/>
            <p:nvPr/>
          </p:nvSpPr>
          <p:spPr>
            <a:xfrm>
              <a:off x="6090696" y="5059867"/>
              <a:ext cx="5383483" cy="205756"/>
            </a:xfrm>
            <a:prstGeom prst="rect">
              <a:avLst/>
            </a:prstGeom>
            <a:solidFill>
              <a:srgbClr val="0078D4">
                <a:lumMod val="75000"/>
              </a:srgbClr>
            </a:solidFill>
            <a:ln w="9525" cap="flat" cmpd="sng" algn="ctr">
              <a:solidFill>
                <a:srgbClr val="0078D4">
                  <a:lumMod val="75000"/>
                </a:srgbClr>
              </a:solidFill>
              <a:prstDash val="solid"/>
              <a:headEnd type="none" w="lg" len="med"/>
              <a:tailEnd type="none" w="lg" len="med"/>
            </a:ln>
            <a:effectLst/>
          </p:spPr>
          <p:txBody>
            <a:bodyPr vert="horz" wrap="square" lIns="45720" tIns="45720" rIns="45720" bIns="45720" numCol="1" rtlCol="0" anchor="t"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Azure Security Center (ASC) - Risk &amp; Regulatory Compliance Reporting</a:t>
              </a:r>
            </a:p>
          </p:txBody>
        </p:sp>
        <p:sp>
          <p:nvSpPr>
            <p:cNvPr id="405" name="Rectangle 404">
              <a:extLst>
                <a:ext uri="{FF2B5EF4-FFF2-40B4-BE49-F238E27FC236}">
                  <a16:creationId xmlns:a16="http://schemas.microsoft.com/office/drawing/2014/main" id="{E3C1076B-D6D2-4F00-90DF-047EE94ADFBE}"/>
                </a:ext>
              </a:extLst>
            </p:cNvPr>
            <p:cNvSpPr/>
            <p:nvPr/>
          </p:nvSpPr>
          <p:spPr bwMode="auto">
            <a:xfrm>
              <a:off x="6090695" y="5269733"/>
              <a:ext cx="5383482" cy="168660"/>
            </a:xfrm>
            <a:prstGeom prst="rect">
              <a:avLst/>
            </a:prstGeom>
            <a:solidFill>
              <a:srgbClr val="0078D4">
                <a:lumMod val="50000"/>
              </a:srgbClr>
            </a:solidFill>
            <a:ln w="9525" cap="flat" cmpd="sng" algn="ctr">
              <a:solidFill>
                <a:srgbClr val="0078D4">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Rectangle 405">
              <a:extLst>
                <a:ext uri="{FF2B5EF4-FFF2-40B4-BE49-F238E27FC236}">
                  <a16:creationId xmlns:a16="http://schemas.microsoft.com/office/drawing/2014/main" id="{A7FCB616-5728-425E-9242-41FB80F99F86}"/>
                </a:ext>
              </a:extLst>
            </p:cNvPr>
            <p:cNvSpPr/>
            <p:nvPr/>
          </p:nvSpPr>
          <p:spPr>
            <a:xfrm>
              <a:off x="9809337" y="5149197"/>
              <a:ext cx="155448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407" name="Rectangle 406">
              <a:extLst>
                <a:ext uri="{FF2B5EF4-FFF2-40B4-BE49-F238E27FC236}">
                  <a16:creationId xmlns:a16="http://schemas.microsoft.com/office/drawing/2014/main" id="{C71F85AA-B166-45F1-A845-066430381367}"/>
                </a:ext>
              </a:extLst>
            </p:cNvPr>
            <p:cNvSpPr/>
            <p:nvPr/>
          </p:nvSpPr>
          <p:spPr>
            <a:xfrm>
              <a:off x="6090695" y="5358211"/>
              <a:ext cx="5383484" cy="1273138"/>
            </a:xfrm>
            <a:prstGeom prst="rect">
              <a:avLst/>
            </a:pr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367"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408" name="Rectangle 407">
              <a:hlinkClick r:id="rId27"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66FA2FF8-4B0A-4F4E-8044-4E46C266E491}"/>
                </a:ext>
              </a:extLst>
            </p:cNvPr>
            <p:cNvSpPr/>
            <p:nvPr/>
          </p:nvSpPr>
          <p:spPr>
            <a:xfrm>
              <a:off x="6149337" y="5428625"/>
              <a:ext cx="5248160" cy="5508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237744" tIns="45720" rIns="45720" bIns="27432" numCol="1" rtlCol="0" anchor="t" anchorCtr="0" compatLnSpc="1">
              <a:prstTxWarp prst="textNoShape">
                <a:avLst/>
              </a:prstTxWarp>
              <a:no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Azure Defender - Detections across assets and tenants</a:t>
              </a:r>
            </a:p>
          </p:txBody>
        </p:sp>
        <p:sp>
          <p:nvSpPr>
            <p:cNvPr id="409" name="Rectangle 408">
              <a:extLst>
                <a:ext uri="{FF2B5EF4-FFF2-40B4-BE49-F238E27FC236}">
                  <a16:creationId xmlns:a16="http://schemas.microsoft.com/office/drawing/2014/main" id="{66C993F2-5E08-49C6-A18E-64F2FF5DDBC5}"/>
                </a:ext>
              </a:extLst>
            </p:cNvPr>
            <p:cNvSpPr/>
            <p:nvPr/>
          </p:nvSpPr>
          <p:spPr>
            <a:xfrm>
              <a:off x="7648601" y="6001945"/>
              <a:ext cx="3748892"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410" name="Rectangle 409">
              <a:extLst>
                <a:ext uri="{FF2B5EF4-FFF2-40B4-BE49-F238E27FC236}">
                  <a16:creationId xmlns:a16="http://schemas.microsoft.com/office/drawing/2014/main" id="{FB0F521A-7187-400E-92F0-83F255F17867}"/>
                </a:ext>
              </a:extLst>
            </p:cNvPr>
            <p:cNvSpPr/>
            <p:nvPr/>
          </p:nvSpPr>
          <p:spPr>
            <a:xfrm>
              <a:off x="10278428" y="5469135"/>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411" name="Rectangle 410">
              <a:extLst>
                <a:ext uri="{FF2B5EF4-FFF2-40B4-BE49-F238E27FC236}">
                  <a16:creationId xmlns:a16="http://schemas.microsoft.com/office/drawing/2014/main" id="{C7A78BC6-35A7-4DC4-BC8B-B0D03C636104}"/>
                </a:ext>
              </a:extLst>
            </p:cNvPr>
            <p:cNvSpPr/>
            <p:nvPr/>
          </p:nvSpPr>
          <p:spPr>
            <a:xfrm>
              <a:off x="10278428" y="5635348"/>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412" name="Rectangle 411">
              <a:extLst>
                <a:ext uri="{FF2B5EF4-FFF2-40B4-BE49-F238E27FC236}">
                  <a16:creationId xmlns:a16="http://schemas.microsoft.com/office/drawing/2014/main" id="{81B32461-3785-4051-88E0-4ADD492C584F}"/>
                </a:ext>
              </a:extLst>
            </p:cNvPr>
            <p:cNvSpPr/>
            <p:nvPr/>
          </p:nvSpPr>
          <p:spPr>
            <a:xfrm>
              <a:off x="10278428" y="5801560"/>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413" name="Rectangle 412">
              <a:extLst>
                <a:ext uri="{FF2B5EF4-FFF2-40B4-BE49-F238E27FC236}">
                  <a16:creationId xmlns:a16="http://schemas.microsoft.com/office/drawing/2014/main" id="{E2B2F456-D0A8-4F53-BC67-3D282A11AA09}"/>
                </a:ext>
              </a:extLst>
            </p:cNvPr>
            <p:cNvSpPr/>
            <p:nvPr/>
          </p:nvSpPr>
          <p:spPr>
            <a:xfrm>
              <a:off x="7648600" y="6167570"/>
              <a:ext cx="3748893"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414" name="Rectangle 413">
              <a:extLst>
                <a:ext uri="{FF2B5EF4-FFF2-40B4-BE49-F238E27FC236}">
                  <a16:creationId xmlns:a16="http://schemas.microsoft.com/office/drawing/2014/main" id="{5F0DEF7A-CDCC-4401-A839-3A196D433E8C}"/>
                </a:ext>
              </a:extLst>
            </p:cNvPr>
            <p:cNvSpPr/>
            <p:nvPr/>
          </p:nvSpPr>
          <p:spPr>
            <a:xfrm>
              <a:off x="6148841" y="6333195"/>
              <a:ext cx="3483876"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415" name="Rectangle 414">
              <a:extLst>
                <a:ext uri="{FF2B5EF4-FFF2-40B4-BE49-F238E27FC236}">
                  <a16:creationId xmlns:a16="http://schemas.microsoft.com/office/drawing/2014/main" id="{AE142916-5240-4032-9012-67CA22AFD273}"/>
                </a:ext>
              </a:extLst>
            </p:cNvPr>
            <p:cNvSpPr/>
            <p:nvPr/>
          </p:nvSpPr>
          <p:spPr>
            <a:xfrm>
              <a:off x="9667833" y="6333195"/>
              <a:ext cx="1729664" cy="214363"/>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t"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416" name="Rectangle 415">
              <a:extLst>
                <a:ext uri="{FF2B5EF4-FFF2-40B4-BE49-F238E27FC236}">
                  <a16:creationId xmlns:a16="http://schemas.microsoft.com/office/drawing/2014/main" id="{070AA20B-7A4A-4BD4-8AF2-AFEC4AB8681F}"/>
                </a:ext>
              </a:extLst>
            </p:cNvPr>
            <p:cNvSpPr/>
            <p:nvPr/>
          </p:nvSpPr>
          <p:spPr bwMode="auto">
            <a:xfrm>
              <a:off x="6109074" y="5511264"/>
              <a:ext cx="1539527" cy="731591"/>
            </a:xfrm>
            <a:prstGeom prst="rect">
              <a:avLst/>
            </a:prstGeom>
            <a:solidFill>
              <a:srgbClr val="DDFB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7" name="Rectangle 416">
              <a:extLst>
                <a:ext uri="{FF2B5EF4-FFF2-40B4-BE49-F238E27FC236}">
                  <a16:creationId xmlns:a16="http://schemas.microsoft.com/office/drawing/2014/main" id="{133D4C77-6CE7-401B-9124-67E2E9F33301}"/>
                </a:ext>
              </a:extLst>
            </p:cNvPr>
            <p:cNvSpPr/>
            <p:nvPr/>
          </p:nvSpPr>
          <p:spPr bwMode="auto">
            <a:xfrm>
              <a:off x="6153262" y="5560349"/>
              <a:ext cx="1447694" cy="739618"/>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Cloud App Security (MCAS)</a:t>
              </a:r>
            </a:p>
          </p:txBody>
        </p:sp>
        <p:sp>
          <p:nvSpPr>
            <p:cNvPr id="418" name="Rectangle 417">
              <a:extLst>
                <a:ext uri="{FF2B5EF4-FFF2-40B4-BE49-F238E27FC236}">
                  <a16:creationId xmlns:a16="http://schemas.microsoft.com/office/drawing/2014/main" id="{6DC81DA3-6B40-40EF-B06D-63981E716BF0}"/>
                </a:ext>
              </a:extLst>
            </p:cNvPr>
            <p:cNvSpPr/>
            <p:nvPr/>
          </p:nvSpPr>
          <p:spPr>
            <a:xfrm>
              <a:off x="6200292" y="5750836"/>
              <a:ext cx="1353634" cy="228600"/>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Alerts</a:t>
              </a:r>
            </a:p>
          </p:txBody>
        </p:sp>
        <p:sp>
          <p:nvSpPr>
            <p:cNvPr id="419" name="Rectangle 418">
              <a:extLst>
                <a:ext uri="{FF2B5EF4-FFF2-40B4-BE49-F238E27FC236}">
                  <a16:creationId xmlns:a16="http://schemas.microsoft.com/office/drawing/2014/main" id="{2C675C61-8A74-441A-9A93-AA4C5AA4AB0F}"/>
                </a:ext>
              </a:extLst>
            </p:cNvPr>
            <p:cNvSpPr/>
            <p:nvPr/>
          </p:nvSpPr>
          <p:spPr>
            <a:xfrm>
              <a:off x="6200292" y="5998382"/>
              <a:ext cx="1353634" cy="228600"/>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Logs</a:t>
              </a:r>
            </a:p>
          </p:txBody>
        </p:sp>
        <p:sp>
          <p:nvSpPr>
            <p:cNvPr id="420" name="Rectangle 419">
              <a:extLst>
                <a:ext uri="{FF2B5EF4-FFF2-40B4-BE49-F238E27FC236}">
                  <a16:creationId xmlns:a16="http://schemas.microsoft.com/office/drawing/2014/main" id="{88DF9C85-CD4F-46F4-A62F-15C3EA50AF21}"/>
                </a:ext>
              </a:extLst>
            </p:cNvPr>
            <p:cNvSpPr/>
            <p:nvPr/>
          </p:nvSpPr>
          <p:spPr>
            <a:xfrm>
              <a:off x="7654663" y="5572787"/>
              <a:ext cx="3197233" cy="298837"/>
            </a:xfrm>
            <a:prstGeom prst="rect">
              <a:avLst/>
            </a:prstGeom>
          </p:spPr>
          <p:txBody>
            <a:bodyPr wrap="square" rIns="0" numCol="2">
              <a:noAutofit/>
            </a:bodyPr>
            <a:lstStyle/>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VMs &amp; Tenants (Azure, On-prem, 3</a:t>
              </a:r>
              <a:r>
                <a:rPr kumimoji="0" lang="en-US" sz="500" b="0" i="0" u="none" strike="noStrike" kern="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rd</a:t>
              </a: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 party clouds)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Containers and Kubernetes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IoT and Legacy OT Devices (SCADA, ICS, etc.)</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Azure SQL &amp; Cosmos DB</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Azure Storage Accounts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And More…</a:t>
              </a:r>
            </a:p>
          </p:txBody>
        </p:sp>
        <p:sp>
          <p:nvSpPr>
            <p:cNvPr id="421" name="Rectangle 420">
              <a:extLst>
                <a:ext uri="{FF2B5EF4-FFF2-40B4-BE49-F238E27FC236}">
                  <a16:creationId xmlns:a16="http://schemas.microsoft.com/office/drawing/2014/main" id="{2577887E-AC45-4F2E-85A6-6BCE2A98A489}"/>
                </a:ext>
              </a:extLst>
            </p:cNvPr>
            <p:cNvSpPr/>
            <p:nvPr/>
          </p:nvSpPr>
          <p:spPr bwMode="auto">
            <a:xfrm>
              <a:off x="6148841" y="6502591"/>
              <a:ext cx="5248656"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2" name="Group 421">
            <a:extLst>
              <a:ext uri="{FF2B5EF4-FFF2-40B4-BE49-F238E27FC236}">
                <a16:creationId xmlns:a16="http://schemas.microsoft.com/office/drawing/2014/main" id="{637F7402-8F54-46A6-90E5-06B45320A63F}"/>
              </a:ext>
            </a:extLst>
          </p:cNvPr>
          <p:cNvGrpSpPr/>
          <p:nvPr/>
        </p:nvGrpSpPr>
        <p:grpSpPr>
          <a:xfrm>
            <a:off x="5991309" y="1613791"/>
            <a:ext cx="5606003" cy="1525544"/>
            <a:chOff x="5991309" y="1613791"/>
            <a:chExt cx="5606003" cy="1525544"/>
          </a:xfrm>
        </p:grpSpPr>
        <p:sp>
          <p:nvSpPr>
            <p:cNvPr id="423" name="Rectangle 422">
              <a:extLst>
                <a:ext uri="{FF2B5EF4-FFF2-40B4-BE49-F238E27FC236}">
                  <a16:creationId xmlns:a16="http://schemas.microsoft.com/office/drawing/2014/main" id="{12CEBC93-DE5E-4286-9A7B-0E3861199A4C}"/>
                </a:ext>
              </a:extLst>
            </p:cNvPr>
            <p:cNvSpPr/>
            <p:nvPr/>
          </p:nvSpPr>
          <p:spPr>
            <a:xfrm>
              <a:off x="5991309" y="1613791"/>
              <a:ext cx="5606003" cy="731282"/>
            </a:xfrm>
            <a:prstGeom prst="rect">
              <a:avLst/>
            </a:prstGeom>
            <a:solidFill>
              <a:srgbClr val="DDFBDD"/>
            </a:solidFill>
            <a:ln w="9525" cap="flat" cmpd="sng" algn="ctr">
              <a:solidFill>
                <a:srgbClr val="107C10"/>
              </a:solidFill>
              <a:prstDash val="solid"/>
            </a:ln>
            <a:effectLst/>
          </p:spPr>
          <p:txBody>
            <a:bodyPr vert="horz" wrap="square" lIns="91440" tIns="64008" rIns="0" bIns="45720" rtlCol="0" anchor="t">
              <a:noAutofit/>
            </a:bodyPr>
            <a:lstStyle/>
            <a:p>
              <a:pPr marL="0" marR="0" lvl="0" indent="0" defTabSz="914367"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424" name="Rectangle 432">
              <a:extLst>
                <a:ext uri="{FF2B5EF4-FFF2-40B4-BE49-F238E27FC236}">
                  <a16:creationId xmlns:a16="http://schemas.microsoft.com/office/drawing/2014/main" id="{F45E6203-AE74-454C-9E3C-3EE2FE4D9E7C}"/>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367"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425" name="Rectangle 424">
            <a:hlinkClick r:id="rId2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FE421A32-0DDD-45AB-83F1-E58BBCD5062E}"/>
              </a:ext>
            </a:extLst>
          </p:cNvPr>
          <p:cNvSpPr/>
          <p:nvPr/>
        </p:nvSpPr>
        <p:spPr>
          <a:xfrm>
            <a:off x="6258175" y="2939761"/>
            <a:ext cx="1209339"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Cloud App Security</a:t>
            </a:r>
          </a:p>
        </p:txBody>
      </p:sp>
      <p:grpSp>
        <p:nvGrpSpPr>
          <p:cNvPr id="426" name="Group 425">
            <a:extLst>
              <a:ext uri="{FF2B5EF4-FFF2-40B4-BE49-F238E27FC236}">
                <a16:creationId xmlns:a16="http://schemas.microsoft.com/office/drawing/2014/main" id="{0C9A39C8-586E-4BB5-A581-260DDD29107B}"/>
              </a:ext>
            </a:extLst>
          </p:cNvPr>
          <p:cNvGrpSpPr/>
          <p:nvPr/>
        </p:nvGrpSpPr>
        <p:grpSpPr>
          <a:xfrm>
            <a:off x="5943639" y="2024624"/>
            <a:ext cx="1532482" cy="742303"/>
            <a:chOff x="5943639" y="2024624"/>
            <a:chExt cx="1532482" cy="742303"/>
          </a:xfrm>
        </p:grpSpPr>
        <p:sp>
          <p:nvSpPr>
            <p:cNvPr id="427" name="Rectangle 426">
              <a:hlinkClick r:id="rId29" tooltip="The Well Architected Framework (CAF) security guidance provides guidance and lessons learned for securing workloads and applications."/>
              <a:extLst>
                <a:ext uri="{FF2B5EF4-FFF2-40B4-BE49-F238E27FC236}">
                  <a16:creationId xmlns:a16="http://schemas.microsoft.com/office/drawing/2014/main" id="{51A8F019-C73D-49E3-9308-691D9B59DBE4}"/>
                </a:ext>
              </a:extLst>
            </p:cNvPr>
            <p:cNvSpPr/>
            <p:nvPr/>
          </p:nvSpPr>
          <p:spPr>
            <a:xfrm>
              <a:off x="6136841" y="2024624"/>
              <a:ext cx="1330673" cy="289310"/>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36576" rIns="45720" bIns="36576" rtlCol="0" anchor="ctr" anchorCtr="0">
              <a:spAutoFit/>
            </a:bodyPr>
            <a:lstStyle/>
            <a:p>
              <a:pPr marL="0" marR="0" lvl="0" indent="0" defTabSz="914367"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428" name="Rectangle 427">
              <a:hlinkClick r:id="rId30"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D3F2A93A-F5D5-4D6B-9EC9-BD32B216D39F}"/>
                </a:ext>
              </a:extLst>
            </p:cNvPr>
            <p:cNvSpPr/>
            <p:nvPr/>
          </p:nvSpPr>
          <p:spPr>
            <a:xfrm>
              <a:off x="5943639" y="2430995"/>
              <a:ext cx="1532482" cy="335932"/>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45720" bIns="45720" rtlCol="0" anchor="ctr">
              <a:noAutofit/>
            </a:bodyPr>
            <a:lstStyle/>
            <a:p>
              <a:pPr marL="0" marR="0" lvl="0" indent="0" defTabSz="914367"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defTabSz="914367"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429" name="Rectangle 428">
            <a:extLst>
              <a:ext uri="{FF2B5EF4-FFF2-40B4-BE49-F238E27FC236}">
                <a16:creationId xmlns:a16="http://schemas.microsoft.com/office/drawing/2014/main" id="{578377DB-E683-4CE3-87F3-B197063771FC}"/>
              </a:ext>
            </a:extLst>
          </p:cNvPr>
          <p:cNvSpPr/>
          <p:nvPr/>
        </p:nvSpPr>
        <p:spPr bwMode="auto">
          <a:xfrm>
            <a:off x="7726089" y="1854844"/>
            <a:ext cx="1600200" cy="1222743"/>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430" name="Rectangle 429">
            <a:extLst>
              <a:ext uri="{FF2B5EF4-FFF2-40B4-BE49-F238E27FC236}">
                <a16:creationId xmlns:a16="http://schemas.microsoft.com/office/drawing/2014/main" id="{E9D3C2FE-2731-472E-9FDE-67F16EB53ADC}"/>
              </a:ext>
            </a:extLst>
          </p:cNvPr>
          <p:cNvSpPr/>
          <p:nvPr/>
        </p:nvSpPr>
        <p:spPr bwMode="auto">
          <a:xfrm>
            <a:off x="9522747" y="1854844"/>
            <a:ext cx="1602701" cy="122274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431" name="Rectangle 430">
            <a:hlinkClick r:id="rId31"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46D02AA0-FBC5-4AC4-9A80-586377B59ED7}"/>
              </a:ext>
            </a:extLst>
          </p:cNvPr>
          <p:cNvSpPr/>
          <p:nvPr/>
        </p:nvSpPr>
        <p:spPr>
          <a:xfrm>
            <a:off x="7771809" y="2040634"/>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432" name="Rectangle 431">
            <a:hlinkClick r:id="rId32" tooltip="API Management (APIM) is a way to create consistent and modern API gateways for existing back-end services."/>
            <a:extLst>
              <a:ext uri="{FF2B5EF4-FFF2-40B4-BE49-F238E27FC236}">
                <a16:creationId xmlns:a16="http://schemas.microsoft.com/office/drawing/2014/main" id="{88BFCFB2-DC00-4A8C-96BF-B594B5D55F2A}"/>
              </a:ext>
            </a:extLst>
          </p:cNvPr>
          <p:cNvSpPr/>
          <p:nvPr/>
        </p:nvSpPr>
        <p:spPr>
          <a:xfrm>
            <a:off x="9569717" y="2040634"/>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433" name="Rectangle 432">
            <a:hlinkClick r:id="rId33"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BADC96E0-E32C-43EC-B383-18FE31610BFF}"/>
              </a:ext>
            </a:extLst>
          </p:cNvPr>
          <p:cNvSpPr/>
          <p:nvPr/>
        </p:nvSpPr>
        <p:spPr>
          <a:xfrm>
            <a:off x="9569717" y="2212837"/>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434" name="Rectangle 433">
            <a:hlinkClick r:id="rId34"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6321E3A7-4143-496C-BCD9-642956BD61D6}"/>
              </a:ext>
            </a:extLst>
          </p:cNvPr>
          <p:cNvSpPr/>
          <p:nvPr/>
        </p:nvSpPr>
        <p:spPr>
          <a:xfrm>
            <a:off x="7771809" y="2212837"/>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435" name="Rectangle 434">
            <a:hlinkClick r:id="rId35"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F96C250F-BA0D-49EE-B74C-B094F83845E4}"/>
              </a:ext>
            </a:extLst>
          </p:cNvPr>
          <p:cNvSpPr/>
          <p:nvPr/>
        </p:nvSpPr>
        <p:spPr>
          <a:xfrm>
            <a:off x="7771809" y="2386692"/>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36" name="Rectangle 435">
            <a:hlinkClick r:id="rId36"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34601236-15A8-47FD-9C53-532A6218435F}"/>
              </a:ext>
            </a:extLst>
          </p:cNvPr>
          <p:cNvSpPr/>
          <p:nvPr/>
        </p:nvSpPr>
        <p:spPr>
          <a:xfrm>
            <a:off x="7771809" y="2558740"/>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437" name="Rectangle 436">
            <a:hlinkClick r:id="rId37"/>
            <a:extLst>
              <a:ext uri="{FF2B5EF4-FFF2-40B4-BE49-F238E27FC236}">
                <a16:creationId xmlns:a16="http://schemas.microsoft.com/office/drawing/2014/main" id="{43B8FD34-F634-4399-9348-CFAF2E6CA3F3}"/>
              </a:ext>
            </a:extLst>
          </p:cNvPr>
          <p:cNvSpPr/>
          <p:nvPr/>
        </p:nvSpPr>
        <p:spPr>
          <a:xfrm>
            <a:off x="7771809" y="2727730"/>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438" name="Rectangle 437">
            <a:hlinkClick r:id="rId38"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FB5067F8-F0DB-4113-9D9F-5A2C54352D94}"/>
              </a:ext>
            </a:extLst>
          </p:cNvPr>
          <p:cNvSpPr/>
          <p:nvPr/>
        </p:nvSpPr>
        <p:spPr>
          <a:xfrm>
            <a:off x="7771809" y="2897315"/>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439" name="Rectangle 438">
            <a:extLst>
              <a:ext uri="{FF2B5EF4-FFF2-40B4-BE49-F238E27FC236}">
                <a16:creationId xmlns:a16="http://schemas.microsoft.com/office/drawing/2014/main" id="{CC343D87-5616-45E2-B43E-56656CA6C0D9}"/>
              </a:ext>
            </a:extLst>
          </p:cNvPr>
          <p:cNvSpPr/>
          <p:nvPr/>
        </p:nvSpPr>
        <p:spPr bwMode="auto">
          <a:xfrm>
            <a:off x="0" y="3196574"/>
            <a:ext cx="12192000" cy="169662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0" name="Group 439">
            <a:extLst>
              <a:ext uri="{FF2B5EF4-FFF2-40B4-BE49-F238E27FC236}">
                <a16:creationId xmlns:a16="http://schemas.microsoft.com/office/drawing/2014/main" id="{3C82F94B-E5FE-42CB-9C2A-20DBB0F614A4}"/>
              </a:ext>
            </a:extLst>
          </p:cNvPr>
          <p:cNvGrpSpPr/>
          <p:nvPr/>
        </p:nvGrpSpPr>
        <p:grpSpPr>
          <a:xfrm>
            <a:off x="1883602" y="1846930"/>
            <a:ext cx="1105264" cy="958855"/>
            <a:chOff x="1883602" y="1846930"/>
            <a:chExt cx="1105264" cy="958855"/>
          </a:xfrm>
        </p:grpSpPr>
        <p:sp>
          <p:nvSpPr>
            <p:cNvPr id="441" name="Rectangle 440">
              <a:extLst>
                <a:ext uri="{FF2B5EF4-FFF2-40B4-BE49-F238E27FC236}">
                  <a16:creationId xmlns:a16="http://schemas.microsoft.com/office/drawing/2014/main" id="{F548AEFB-30CA-43AA-AC3C-31B05D47AFBD}"/>
                </a:ext>
              </a:extLst>
            </p:cNvPr>
            <p:cNvSpPr/>
            <p:nvPr/>
          </p:nvSpPr>
          <p:spPr bwMode="auto">
            <a:xfrm>
              <a:off x="1883602" y="1846930"/>
              <a:ext cx="1105264" cy="615390"/>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73152"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442" name="Rectangle 441">
              <a:hlinkClick r:id="rId39"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327FC3A3-6217-4FA1-A024-C248FA52AB93}"/>
                </a:ext>
              </a:extLst>
            </p:cNvPr>
            <p:cNvSpPr/>
            <p:nvPr/>
          </p:nvSpPr>
          <p:spPr>
            <a:xfrm>
              <a:off x="1979034" y="212118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443" name="Rectangle 442">
              <a:hlinkClick r:id="rId40" tooltip="Microsoft Configuration Manager provides security update and other management capabilities for endpoints"/>
              <a:extLst>
                <a:ext uri="{FF2B5EF4-FFF2-40B4-BE49-F238E27FC236}">
                  <a16:creationId xmlns:a16="http://schemas.microsoft.com/office/drawing/2014/main" id="{1C406092-43C1-4D6F-A912-665D6FF7C41E}"/>
                </a:ext>
              </a:extLst>
            </p:cNvPr>
            <p:cNvSpPr/>
            <p:nvPr/>
          </p:nvSpPr>
          <p:spPr>
            <a:xfrm>
              <a:off x="1979034" y="228618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444" name="Rectangle 443">
              <a:hlinkClick r:id="rId41"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ED8DE836-94DF-46DA-9914-9EFB788D6364}"/>
                </a:ext>
              </a:extLst>
            </p:cNvPr>
            <p:cNvSpPr/>
            <p:nvPr/>
          </p:nvSpPr>
          <p:spPr>
            <a:xfrm>
              <a:off x="1979034" y="249485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445" name="Rectangle 444">
              <a:hlinkClick r:id="rId42"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6F43875B-303D-4C9E-BD74-68E2A5129F46}"/>
                </a:ext>
              </a:extLst>
            </p:cNvPr>
            <p:cNvSpPr/>
            <p:nvPr/>
          </p:nvSpPr>
          <p:spPr>
            <a:xfrm>
              <a:off x="1979034" y="2662669"/>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446" name="Oval 445">
            <a:extLst>
              <a:ext uri="{FF2B5EF4-FFF2-40B4-BE49-F238E27FC236}">
                <a16:creationId xmlns:a16="http://schemas.microsoft.com/office/drawing/2014/main" id="{0B863B35-21BA-49CF-A8C7-D1B3AE236ABC}"/>
              </a:ext>
            </a:extLst>
          </p:cNvPr>
          <p:cNvSpPr/>
          <p:nvPr/>
        </p:nvSpPr>
        <p:spPr bwMode="auto">
          <a:xfrm>
            <a:off x="10533482" y="3570429"/>
            <a:ext cx="471788" cy="471788"/>
          </a:xfrm>
          <a:prstGeom prst="ellipse">
            <a:avLst/>
          </a:prstGeom>
          <a:noFill/>
          <a:ln w="12700" cap="rnd" cmpd="sng" algn="ctr">
            <a:solidFill>
              <a:srgbClr val="00B294"/>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447" name="Freeform: Shape 446">
            <a:extLst>
              <a:ext uri="{FF2B5EF4-FFF2-40B4-BE49-F238E27FC236}">
                <a16:creationId xmlns:a16="http://schemas.microsoft.com/office/drawing/2014/main" id="{2A795F20-B202-4241-ACF3-4D1DE8116513}"/>
              </a:ext>
            </a:extLst>
          </p:cNvPr>
          <p:cNvSpPr/>
          <p:nvPr/>
        </p:nvSpPr>
        <p:spPr>
          <a:xfrm>
            <a:off x="10720668" y="3698826"/>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48" name="TextBox 447">
            <a:extLst>
              <a:ext uri="{FF2B5EF4-FFF2-40B4-BE49-F238E27FC236}">
                <a16:creationId xmlns:a16="http://schemas.microsoft.com/office/drawing/2014/main" id="{9A1BD6A0-4CCE-4EB1-8E80-8C90ABF4E9AB}"/>
              </a:ext>
            </a:extLst>
          </p:cNvPr>
          <p:cNvSpPr txBox="1"/>
          <p:nvPr/>
        </p:nvSpPr>
        <p:spPr>
          <a:xfrm>
            <a:off x="11089745" y="3676994"/>
            <a:ext cx="1098561" cy="230832"/>
          </a:xfrm>
          <a:prstGeom prst="rect">
            <a:avLst/>
          </a:prstGeom>
          <a:noFill/>
        </p:spPr>
        <p:txBody>
          <a:bodyPr wrap="square" lIns="0" tIns="0" rIns="0" bIns="0" rtlCol="0">
            <a:spAutoFit/>
          </a:bodyPr>
          <a:lstStyle/>
          <a:p>
            <a:pPr defTabSz="914367">
              <a:defRPr/>
            </a:pPr>
            <a:r>
              <a:rPr lang="en-US" sz="900">
                <a:gradFill>
                  <a:gsLst>
                    <a:gs pos="2917">
                      <a:srgbClr val="FFFFFF">
                        <a:lumMod val="75000"/>
                      </a:srgbClr>
                    </a:gs>
                    <a:gs pos="30000">
                      <a:srgbClr val="FFFFFF"/>
                    </a:gs>
                  </a:gsLst>
                  <a:lin ang="5400000" scaled="0"/>
                </a:gradFill>
                <a:latin typeface="Segoe UI Semibold"/>
              </a:rPr>
              <a:t>Customers </a:t>
            </a:r>
            <a:br>
              <a:rPr lang="en-US" sz="600">
                <a:gradFill>
                  <a:gsLst>
                    <a:gs pos="2917">
                      <a:srgbClr val="FFFFFF">
                        <a:lumMod val="75000"/>
                      </a:srgbClr>
                    </a:gs>
                    <a:gs pos="30000">
                      <a:srgbClr val="FFFFFF"/>
                    </a:gs>
                  </a:gsLst>
                  <a:lin ang="5400000" scaled="0"/>
                </a:gradFill>
                <a:latin typeface="Segoe UI Semibold"/>
              </a:rPr>
            </a:br>
            <a:r>
              <a:rPr lang="en-US" sz="600">
                <a:gradFill>
                  <a:gsLst>
                    <a:gs pos="2917">
                      <a:srgbClr val="FFFFFF">
                        <a:lumMod val="75000"/>
                      </a:srgbClr>
                    </a:gs>
                    <a:gs pos="30000">
                      <a:srgbClr val="FFFFFF"/>
                    </a:gs>
                  </a:gsLst>
                  <a:lin ang="5400000" scaled="0"/>
                </a:gradFill>
                <a:latin typeface="Segoe UI Semibold"/>
              </a:rPr>
              <a:t>(and ‘External’ Partners)</a:t>
            </a:r>
            <a:endParaRPr lang="en-US" sz="900">
              <a:gradFill>
                <a:gsLst>
                  <a:gs pos="2917">
                    <a:srgbClr val="FFFFFF">
                      <a:lumMod val="75000"/>
                    </a:srgbClr>
                  </a:gs>
                  <a:gs pos="30000">
                    <a:srgbClr val="FFFFFF"/>
                  </a:gs>
                </a:gsLst>
                <a:lin ang="5400000" scaled="0"/>
              </a:gradFill>
              <a:latin typeface="Segoe UI Semibold"/>
            </a:endParaRPr>
          </a:p>
        </p:txBody>
      </p:sp>
      <p:sp>
        <p:nvSpPr>
          <p:cNvPr id="449" name="Freeform: Shape 448">
            <a:extLst>
              <a:ext uri="{FF2B5EF4-FFF2-40B4-BE49-F238E27FC236}">
                <a16:creationId xmlns:a16="http://schemas.microsoft.com/office/drawing/2014/main" id="{1943A8CC-973F-4C78-B774-09D68F17923F}"/>
              </a:ext>
            </a:extLst>
          </p:cNvPr>
          <p:cNvSpPr/>
          <p:nvPr/>
        </p:nvSpPr>
        <p:spPr>
          <a:xfrm>
            <a:off x="10680546" y="3813407"/>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50" name="TextBox 449">
            <a:extLst>
              <a:ext uri="{FF2B5EF4-FFF2-40B4-BE49-F238E27FC236}">
                <a16:creationId xmlns:a16="http://schemas.microsoft.com/office/drawing/2014/main" id="{25CFBD66-E97B-40E4-9A42-5251AD70A092}"/>
              </a:ext>
            </a:extLst>
          </p:cNvPr>
          <p:cNvSpPr txBox="1"/>
          <p:nvPr/>
        </p:nvSpPr>
        <p:spPr>
          <a:xfrm>
            <a:off x="543274" y="3361242"/>
            <a:ext cx="698909" cy="123111"/>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Business Users</a:t>
            </a:r>
          </a:p>
        </p:txBody>
      </p:sp>
      <p:sp>
        <p:nvSpPr>
          <p:cNvPr id="451" name="TextBox 450">
            <a:extLst>
              <a:ext uri="{FF2B5EF4-FFF2-40B4-BE49-F238E27FC236}">
                <a16:creationId xmlns:a16="http://schemas.microsoft.com/office/drawing/2014/main" id="{D1D57E6A-F16C-42C0-8996-BF7971800087}"/>
              </a:ext>
            </a:extLst>
          </p:cNvPr>
          <p:cNvSpPr txBox="1"/>
          <p:nvPr/>
        </p:nvSpPr>
        <p:spPr>
          <a:xfrm>
            <a:off x="543274" y="3623291"/>
            <a:ext cx="540212" cy="123111"/>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Developers</a:t>
            </a:r>
          </a:p>
        </p:txBody>
      </p:sp>
      <p:sp>
        <p:nvSpPr>
          <p:cNvPr id="452" name="TextBox 451">
            <a:extLst>
              <a:ext uri="{FF2B5EF4-FFF2-40B4-BE49-F238E27FC236}">
                <a16:creationId xmlns:a16="http://schemas.microsoft.com/office/drawing/2014/main" id="{B5A19337-E84D-4E3D-8E52-CB92540A8460}"/>
              </a:ext>
            </a:extLst>
          </p:cNvPr>
          <p:cNvSpPr txBox="1"/>
          <p:nvPr/>
        </p:nvSpPr>
        <p:spPr>
          <a:xfrm>
            <a:off x="543274" y="4125198"/>
            <a:ext cx="790281" cy="246221"/>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App/Service </a:t>
            </a:r>
            <a:b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b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and Automation</a:t>
            </a:r>
          </a:p>
        </p:txBody>
      </p:sp>
      <p:sp>
        <p:nvSpPr>
          <p:cNvPr id="453" name="TextBox 452">
            <a:extLst>
              <a:ext uri="{FF2B5EF4-FFF2-40B4-BE49-F238E27FC236}">
                <a16:creationId xmlns:a16="http://schemas.microsoft.com/office/drawing/2014/main" id="{F8BA8437-7B01-4915-8194-29124F502664}"/>
              </a:ext>
            </a:extLst>
          </p:cNvPr>
          <p:cNvSpPr txBox="1"/>
          <p:nvPr/>
        </p:nvSpPr>
        <p:spPr>
          <a:xfrm>
            <a:off x="543274" y="3884849"/>
            <a:ext cx="718145" cy="123111"/>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Administrators</a:t>
            </a:r>
          </a:p>
        </p:txBody>
      </p:sp>
      <p:sp>
        <p:nvSpPr>
          <p:cNvPr id="454" name="Oval 453">
            <a:extLst>
              <a:ext uri="{FF2B5EF4-FFF2-40B4-BE49-F238E27FC236}">
                <a16:creationId xmlns:a16="http://schemas.microsoft.com/office/drawing/2014/main" id="{B2FA9E3E-46E9-4F56-8DB7-32799FEC810D}"/>
              </a:ext>
            </a:extLst>
          </p:cNvPr>
          <p:cNvSpPr/>
          <p:nvPr/>
        </p:nvSpPr>
        <p:spPr bwMode="auto">
          <a:xfrm>
            <a:off x="275948" y="3339051"/>
            <a:ext cx="182880" cy="182880"/>
          </a:xfrm>
          <a:prstGeom prst="ellipse">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455" name="Freeform 9">
            <a:extLst>
              <a:ext uri="{FF2B5EF4-FFF2-40B4-BE49-F238E27FC236}">
                <a16:creationId xmlns:a16="http://schemas.microsoft.com/office/drawing/2014/main" id="{F76C1DF5-9469-4D9B-AA45-789B76541899}"/>
              </a:ext>
            </a:extLst>
          </p:cNvPr>
          <p:cNvSpPr>
            <a:spLocks/>
          </p:cNvSpPr>
          <p:nvPr/>
        </p:nvSpPr>
        <p:spPr bwMode="auto">
          <a:xfrm>
            <a:off x="323180" y="3385744"/>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456" name="Oval 455">
            <a:extLst>
              <a:ext uri="{FF2B5EF4-FFF2-40B4-BE49-F238E27FC236}">
                <a16:creationId xmlns:a16="http://schemas.microsoft.com/office/drawing/2014/main" id="{5E6D693E-D8C8-43E0-B35F-4719824FD816}"/>
              </a:ext>
            </a:extLst>
          </p:cNvPr>
          <p:cNvSpPr/>
          <p:nvPr/>
        </p:nvSpPr>
        <p:spPr bwMode="auto">
          <a:xfrm>
            <a:off x="275948" y="3601100"/>
            <a:ext cx="182880" cy="182880"/>
          </a:xfrm>
          <a:prstGeom prst="ellipse">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457" name="Oval 456">
            <a:extLst>
              <a:ext uri="{FF2B5EF4-FFF2-40B4-BE49-F238E27FC236}">
                <a16:creationId xmlns:a16="http://schemas.microsoft.com/office/drawing/2014/main" id="{8EF012EC-14B4-4F64-A043-D507939D509D}"/>
              </a:ext>
            </a:extLst>
          </p:cNvPr>
          <p:cNvSpPr/>
          <p:nvPr/>
        </p:nvSpPr>
        <p:spPr bwMode="auto">
          <a:xfrm>
            <a:off x="275948" y="4172257"/>
            <a:ext cx="182880" cy="182880"/>
          </a:xfrm>
          <a:prstGeom prst="ellipse">
            <a:avLst/>
          </a:prstGeom>
          <a:no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458" name="Freeform 154">
            <a:extLst>
              <a:ext uri="{FF2B5EF4-FFF2-40B4-BE49-F238E27FC236}">
                <a16:creationId xmlns:a16="http://schemas.microsoft.com/office/drawing/2014/main" id="{A4D09795-C3FD-4CC3-8A23-C68FE1F03D12}"/>
              </a:ext>
            </a:extLst>
          </p:cNvPr>
          <p:cNvSpPr>
            <a:spLocks noEditPoints="1"/>
          </p:cNvSpPr>
          <p:nvPr/>
        </p:nvSpPr>
        <p:spPr bwMode="auto">
          <a:xfrm>
            <a:off x="316115" y="4212765"/>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459" name="Oval 458">
            <a:extLst>
              <a:ext uri="{FF2B5EF4-FFF2-40B4-BE49-F238E27FC236}">
                <a16:creationId xmlns:a16="http://schemas.microsoft.com/office/drawing/2014/main" id="{DC33F6E0-0568-44A4-97CA-23F724AC54EE}"/>
              </a:ext>
            </a:extLst>
          </p:cNvPr>
          <p:cNvSpPr/>
          <p:nvPr/>
        </p:nvSpPr>
        <p:spPr bwMode="auto">
          <a:xfrm>
            <a:off x="275948" y="3862658"/>
            <a:ext cx="182880" cy="182880"/>
          </a:xfrm>
          <a:prstGeom prst="ellipse">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460" name="Star: 5 Points 459">
            <a:extLst>
              <a:ext uri="{FF2B5EF4-FFF2-40B4-BE49-F238E27FC236}">
                <a16:creationId xmlns:a16="http://schemas.microsoft.com/office/drawing/2014/main" id="{0C77B53E-13DA-49A9-B496-0A8648D6FBE4}"/>
              </a:ext>
            </a:extLst>
          </p:cNvPr>
          <p:cNvSpPr/>
          <p:nvPr/>
        </p:nvSpPr>
        <p:spPr bwMode="auto">
          <a:xfrm>
            <a:off x="310623" y="3892657"/>
            <a:ext cx="113530" cy="113528"/>
          </a:xfrm>
          <a:prstGeom prst="star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461" name="Group 460">
            <a:extLst>
              <a:ext uri="{FF2B5EF4-FFF2-40B4-BE49-F238E27FC236}">
                <a16:creationId xmlns:a16="http://schemas.microsoft.com/office/drawing/2014/main" id="{F964A26A-C71C-492C-BB4C-0719E207FBAD}"/>
              </a:ext>
            </a:extLst>
          </p:cNvPr>
          <p:cNvGrpSpPr/>
          <p:nvPr/>
        </p:nvGrpSpPr>
        <p:grpSpPr>
          <a:xfrm>
            <a:off x="1308354" y="3292234"/>
            <a:ext cx="10625767" cy="1234402"/>
            <a:chOff x="1308354" y="3292234"/>
            <a:chExt cx="10625767" cy="1234402"/>
          </a:xfrm>
        </p:grpSpPr>
        <p:cxnSp>
          <p:nvCxnSpPr>
            <p:cNvPr id="462" name="Straight Connector 461">
              <a:extLst>
                <a:ext uri="{FF2B5EF4-FFF2-40B4-BE49-F238E27FC236}">
                  <a16:creationId xmlns:a16="http://schemas.microsoft.com/office/drawing/2014/main" id="{05D30576-3E60-4DCF-B286-D07CFB798470}"/>
                </a:ext>
              </a:extLst>
            </p:cNvPr>
            <p:cNvCxnSpPr>
              <a:cxnSpLocks/>
            </p:cNvCxnSpPr>
            <p:nvPr/>
          </p:nvCxnSpPr>
          <p:spPr>
            <a:xfrm>
              <a:off x="1522659" y="3430493"/>
              <a:ext cx="1940690" cy="0"/>
            </a:xfrm>
            <a:prstGeom prst="line">
              <a:avLst/>
            </a:prstGeom>
            <a:noFill/>
            <a:ln w="12700" cap="rnd" cmpd="sng" algn="ctr">
              <a:solidFill>
                <a:srgbClr val="1996AB"/>
              </a:solidFill>
              <a:prstDash val="solid"/>
              <a:headEnd type="none" w="lg" len="med"/>
              <a:tailEnd type="arrow" w="med" len="med"/>
            </a:ln>
            <a:effectLst/>
          </p:spPr>
        </p:cxnSp>
        <p:cxnSp>
          <p:nvCxnSpPr>
            <p:cNvPr id="463" name="Straight Connector 462">
              <a:extLst>
                <a:ext uri="{FF2B5EF4-FFF2-40B4-BE49-F238E27FC236}">
                  <a16:creationId xmlns:a16="http://schemas.microsoft.com/office/drawing/2014/main" id="{2EEF6F75-F8EE-4209-9669-F6E85C681ADD}"/>
                </a:ext>
              </a:extLst>
            </p:cNvPr>
            <p:cNvCxnSpPr>
              <a:cxnSpLocks/>
            </p:cNvCxnSpPr>
            <p:nvPr/>
          </p:nvCxnSpPr>
          <p:spPr>
            <a:xfrm>
              <a:off x="1308354" y="3692542"/>
              <a:ext cx="2154995" cy="0"/>
            </a:xfrm>
            <a:prstGeom prst="line">
              <a:avLst/>
            </a:prstGeom>
            <a:noFill/>
            <a:ln w="12700" cap="rnd" cmpd="sng" algn="ctr">
              <a:solidFill>
                <a:srgbClr val="00C9EA"/>
              </a:solidFill>
              <a:prstDash val="solid"/>
              <a:headEnd type="none" w="lg" len="med"/>
              <a:tailEnd type="arrow" w="med" len="med"/>
            </a:ln>
            <a:effectLst/>
          </p:spPr>
        </p:cxnSp>
        <p:cxnSp>
          <p:nvCxnSpPr>
            <p:cNvPr id="464" name="Straight Connector 463">
              <a:extLst>
                <a:ext uri="{FF2B5EF4-FFF2-40B4-BE49-F238E27FC236}">
                  <a16:creationId xmlns:a16="http://schemas.microsoft.com/office/drawing/2014/main" id="{2851FFC0-FD3D-4AA1-9845-9261B0F07F5F}"/>
                </a:ext>
              </a:extLst>
            </p:cNvPr>
            <p:cNvCxnSpPr>
              <a:cxnSpLocks/>
            </p:cNvCxnSpPr>
            <p:nvPr/>
          </p:nvCxnSpPr>
          <p:spPr>
            <a:xfrm>
              <a:off x="1501193" y="3954099"/>
              <a:ext cx="1962156" cy="0"/>
            </a:xfrm>
            <a:prstGeom prst="line">
              <a:avLst/>
            </a:prstGeom>
            <a:noFill/>
            <a:ln w="12700" cap="rnd" cmpd="sng" algn="ctr">
              <a:solidFill>
                <a:srgbClr val="50E6FF"/>
              </a:solidFill>
              <a:prstDash val="solid"/>
              <a:headEnd type="none" w="lg" len="med"/>
              <a:tailEnd type="arrow" w="med" len="med"/>
            </a:ln>
            <a:effectLst/>
          </p:spPr>
        </p:cxnSp>
        <p:grpSp>
          <p:nvGrpSpPr>
            <p:cNvPr id="465" name="Graphic 389">
              <a:extLst>
                <a:ext uri="{FF2B5EF4-FFF2-40B4-BE49-F238E27FC236}">
                  <a16:creationId xmlns:a16="http://schemas.microsoft.com/office/drawing/2014/main" id="{195D6533-F64D-476A-830F-AF9A8D667DC4}"/>
                </a:ext>
              </a:extLst>
            </p:cNvPr>
            <p:cNvGrpSpPr/>
            <p:nvPr/>
          </p:nvGrpSpPr>
          <p:grpSpPr>
            <a:xfrm>
              <a:off x="2217864" y="3573790"/>
              <a:ext cx="366572" cy="226253"/>
              <a:chOff x="2206270" y="4299944"/>
              <a:chExt cx="366572" cy="226253"/>
            </a:xfrm>
          </p:grpSpPr>
          <p:grpSp>
            <p:nvGrpSpPr>
              <p:cNvPr id="583" name="Graphic 389">
                <a:extLst>
                  <a:ext uri="{FF2B5EF4-FFF2-40B4-BE49-F238E27FC236}">
                    <a16:creationId xmlns:a16="http://schemas.microsoft.com/office/drawing/2014/main" id="{76C47A4A-D0B9-4352-94D3-9169E64185D0}"/>
                  </a:ext>
                </a:extLst>
              </p:cNvPr>
              <p:cNvGrpSpPr/>
              <p:nvPr/>
            </p:nvGrpSpPr>
            <p:grpSpPr>
              <a:xfrm>
                <a:off x="2235216" y="4299944"/>
                <a:ext cx="308772" cy="209432"/>
                <a:chOff x="2235216" y="4299944"/>
                <a:chExt cx="308772" cy="209432"/>
              </a:xfrm>
            </p:grpSpPr>
            <p:sp>
              <p:nvSpPr>
                <p:cNvPr id="585" name="Freeform: Shape 584">
                  <a:extLst>
                    <a:ext uri="{FF2B5EF4-FFF2-40B4-BE49-F238E27FC236}">
                      <a16:creationId xmlns:a16="http://schemas.microsoft.com/office/drawing/2014/main" id="{81B122E4-B0B0-4055-96A8-5925E8ED1FC4}"/>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86" name="Freeform: Shape 585">
                  <a:extLst>
                    <a:ext uri="{FF2B5EF4-FFF2-40B4-BE49-F238E27FC236}">
                      <a16:creationId xmlns:a16="http://schemas.microsoft.com/office/drawing/2014/main" id="{1CC9CCE4-9530-4BE2-9EBE-537858AA9DCB}"/>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584" name="Freeform: Shape 583">
                <a:extLst>
                  <a:ext uri="{FF2B5EF4-FFF2-40B4-BE49-F238E27FC236}">
                    <a16:creationId xmlns:a16="http://schemas.microsoft.com/office/drawing/2014/main" id="{AD621317-D707-4F77-96E4-802DA842BF82}"/>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66" name="Graphic 389">
              <a:extLst>
                <a:ext uri="{FF2B5EF4-FFF2-40B4-BE49-F238E27FC236}">
                  <a16:creationId xmlns:a16="http://schemas.microsoft.com/office/drawing/2014/main" id="{99CD0D00-D3C0-4794-89D0-6F75C6853009}"/>
                </a:ext>
              </a:extLst>
            </p:cNvPr>
            <p:cNvGrpSpPr/>
            <p:nvPr/>
          </p:nvGrpSpPr>
          <p:grpSpPr>
            <a:xfrm>
              <a:off x="2216110" y="3316810"/>
              <a:ext cx="370081" cy="227095"/>
              <a:chOff x="2205778" y="4299944"/>
              <a:chExt cx="370081" cy="227095"/>
            </a:xfrm>
          </p:grpSpPr>
          <p:grpSp>
            <p:nvGrpSpPr>
              <p:cNvPr id="579" name="Graphic 389">
                <a:extLst>
                  <a:ext uri="{FF2B5EF4-FFF2-40B4-BE49-F238E27FC236}">
                    <a16:creationId xmlns:a16="http://schemas.microsoft.com/office/drawing/2014/main" id="{767AAE4F-7612-4470-8755-96CBA9F2B814}"/>
                  </a:ext>
                </a:extLst>
              </p:cNvPr>
              <p:cNvGrpSpPr/>
              <p:nvPr/>
            </p:nvGrpSpPr>
            <p:grpSpPr>
              <a:xfrm>
                <a:off x="2235216" y="4299944"/>
                <a:ext cx="308772" cy="209432"/>
                <a:chOff x="2235216" y="4299944"/>
                <a:chExt cx="308772" cy="209432"/>
              </a:xfrm>
            </p:grpSpPr>
            <p:sp>
              <p:nvSpPr>
                <p:cNvPr id="581" name="Freeform: Shape 580">
                  <a:extLst>
                    <a:ext uri="{FF2B5EF4-FFF2-40B4-BE49-F238E27FC236}">
                      <a16:creationId xmlns:a16="http://schemas.microsoft.com/office/drawing/2014/main" id="{FE44BEF5-0EEB-4076-8684-AEA0564026B2}"/>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82" name="Freeform: Shape 581">
                  <a:extLst>
                    <a:ext uri="{FF2B5EF4-FFF2-40B4-BE49-F238E27FC236}">
                      <a16:creationId xmlns:a16="http://schemas.microsoft.com/office/drawing/2014/main" id="{DB688DFC-164A-465A-A98C-AC1D8A54BCA3}"/>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580" name="Freeform: Shape 579">
                <a:extLst>
                  <a:ext uri="{FF2B5EF4-FFF2-40B4-BE49-F238E27FC236}">
                    <a16:creationId xmlns:a16="http://schemas.microsoft.com/office/drawing/2014/main" id="{BB75D6AD-5859-4F67-A0E9-F0D56D505F77}"/>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67" name="Graphic 389">
              <a:extLst>
                <a:ext uri="{FF2B5EF4-FFF2-40B4-BE49-F238E27FC236}">
                  <a16:creationId xmlns:a16="http://schemas.microsoft.com/office/drawing/2014/main" id="{F74E232D-1121-4651-AC85-D6F8D508984B}"/>
                </a:ext>
              </a:extLst>
            </p:cNvPr>
            <p:cNvGrpSpPr/>
            <p:nvPr/>
          </p:nvGrpSpPr>
          <p:grpSpPr>
            <a:xfrm>
              <a:off x="2216110" y="3840358"/>
              <a:ext cx="370081" cy="227095"/>
              <a:chOff x="2205778" y="4299944"/>
              <a:chExt cx="370081" cy="227095"/>
            </a:xfrm>
          </p:grpSpPr>
          <p:grpSp>
            <p:nvGrpSpPr>
              <p:cNvPr id="575" name="Graphic 389">
                <a:extLst>
                  <a:ext uri="{FF2B5EF4-FFF2-40B4-BE49-F238E27FC236}">
                    <a16:creationId xmlns:a16="http://schemas.microsoft.com/office/drawing/2014/main" id="{CA99529D-2396-4CF5-9709-31BB5D189534}"/>
                  </a:ext>
                </a:extLst>
              </p:cNvPr>
              <p:cNvGrpSpPr/>
              <p:nvPr/>
            </p:nvGrpSpPr>
            <p:grpSpPr>
              <a:xfrm>
                <a:off x="2235216" y="4299944"/>
                <a:ext cx="308772" cy="209432"/>
                <a:chOff x="2235216" y="4299944"/>
                <a:chExt cx="308772" cy="209432"/>
              </a:xfrm>
            </p:grpSpPr>
            <p:sp>
              <p:nvSpPr>
                <p:cNvPr id="577" name="Freeform: Shape 576">
                  <a:extLst>
                    <a:ext uri="{FF2B5EF4-FFF2-40B4-BE49-F238E27FC236}">
                      <a16:creationId xmlns:a16="http://schemas.microsoft.com/office/drawing/2014/main" id="{2E5A8697-70D4-47D0-A0AC-050FA2385A3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78" name="Freeform: Shape 577">
                  <a:extLst>
                    <a:ext uri="{FF2B5EF4-FFF2-40B4-BE49-F238E27FC236}">
                      <a16:creationId xmlns:a16="http://schemas.microsoft.com/office/drawing/2014/main" id="{448D71FA-EF64-4F75-AD14-16480179D8F6}"/>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576" name="Freeform: Shape 575">
                <a:extLst>
                  <a:ext uri="{FF2B5EF4-FFF2-40B4-BE49-F238E27FC236}">
                    <a16:creationId xmlns:a16="http://schemas.microsoft.com/office/drawing/2014/main" id="{8C4F39FD-727B-4884-AC74-824ACE5419F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468" name="Rectangle: Rounded Corners 430">
              <a:extLst>
                <a:ext uri="{FF2B5EF4-FFF2-40B4-BE49-F238E27FC236}">
                  <a16:creationId xmlns:a16="http://schemas.microsoft.com/office/drawing/2014/main" id="{1B5FF097-3467-4D2A-8D01-F9D1816AD0DB}"/>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noFill/>
            <a:ln w="12700" cap="flat" cmpd="sng" algn="ctr">
              <a:solidFill>
                <a:srgbClr val="FFFFFF">
                  <a:lumMod val="65000"/>
                </a:srgbClr>
              </a:solidFill>
              <a:prstDash val="sysDot"/>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9" name="Straight Connector 468">
              <a:extLst>
                <a:ext uri="{FF2B5EF4-FFF2-40B4-BE49-F238E27FC236}">
                  <a16:creationId xmlns:a16="http://schemas.microsoft.com/office/drawing/2014/main" id="{63B54EE4-E9A0-4149-8FF1-D35E9BA9BEF9}"/>
                </a:ext>
              </a:extLst>
            </p:cNvPr>
            <p:cNvCxnSpPr>
              <a:cxnSpLocks/>
            </p:cNvCxnSpPr>
            <p:nvPr/>
          </p:nvCxnSpPr>
          <p:spPr>
            <a:xfrm>
              <a:off x="3716257" y="3687337"/>
              <a:ext cx="685800" cy="0"/>
            </a:xfrm>
            <a:prstGeom prst="line">
              <a:avLst/>
            </a:prstGeom>
            <a:noFill/>
            <a:ln w="12700" cap="rnd" cmpd="sng" algn="ctr">
              <a:solidFill>
                <a:srgbClr val="00C9EA"/>
              </a:solidFill>
              <a:prstDash val="solid"/>
              <a:headEnd type="none" w="lg" len="med"/>
              <a:tailEnd type="arrow" w="med" len="med"/>
            </a:ln>
            <a:effectLst/>
          </p:spPr>
        </p:cxnSp>
        <p:cxnSp>
          <p:nvCxnSpPr>
            <p:cNvPr id="470" name="Straight Connector 469">
              <a:extLst>
                <a:ext uri="{FF2B5EF4-FFF2-40B4-BE49-F238E27FC236}">
                  <a16:creationId xmlns:a16="http://schemas.microsoft.com/office/drawing/2014/main" id="{4492C917-434D-475F-87F6-1B0377774F77}"/>
                </a:ext>
              </a:extLst>
            </p:cNvPr>
            <p:cNvCxnSpPr>
              <a:cxnSpLocks/>
            </p:cNvCxnSpPr>
            <p:nvPr/>
          </p:nvCxnSpPr>
          <p:spPr>
            <a:xfrm>
              <a:off x="3716257" y="3953905"/>
              <a:ext cx="685800" cy="0"/>
            </a:xfrm>
            <a:prstGeom prst="line">
              <a:avLst/>
            </a:prstGeom>
            <a:noFill/>
            <a:ln w="12700" cap="rnd" cmpd="sng" algn="ctr">
              <a:solidFill>
                <a:srgbClr val="50E6FF"/>
              </a:solidFill>
              <a:prstDash val="solid"/>
              <a:headEnd type="none" w="lg" len="med"/>
              <a:tailEnd type="arrow" w="med" len="med"/>
            </a:ln>
            <a:effectLst/>
          </p:spPr>
        </p:cxnSp>
        <p:sp>
          <p:nvSpPr>
            <p:cNvPr id="471" name="Rectangle 470">
              <a:hlinkClick r:id="rId18" tooltip="Continuous Integration/Deployment"/>
              <a:extLst>
                <a:ext uri="{FF2B5EF4-FFF2-40B4-BE49-F238E27FC236}">
                  <a16:creationId xmlns:a16="http://schemas.microsoft.com/office/drawing/2014/main" id="{5B211FD8-1EA8-4790-AB3E-00E211EB6288}"/>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367"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CI/CD Pipeline</a:t>
              </a:r>
            </a:p>
          </p:txBody>
        </p:sp>
        <p:sp>
          <p:nvSpPr>
            <p:cNvPr id="472" name="Rectangle 471">
              <a:extLst>
                <a:ext uri="{FF2B5EF4-FFF2-40B4-BE49-F238E27FC236}">
                  <a16:creationId xmlns:a16="http://schemas.microsoft.com/office/drawing/2014/main" id="{C51A4223-CEDB-40C3-9EBD-92C6B2144665}"/>
                </a:ext>
              </a:extLst>
            </p:cNvPr>
            <p:cNvSpPr/>
            <p:nvPr/>
          </p:nvSpPr>
          <p:spPr bwMode="auto">
            <a:xfrm>
              <a:off x="6250426" y="3872547"/>
              <a:ext cx="1217089" cy="600027"/>
            </a:xfrm>
            <a:prstGeom prst="rect">
              <a:avLst/>
            </a:prstGeom>
            <a:noFill/>
            <a:ln w="12700" cap="rnd" cmpd="sng" algn="ctr">
              <a:solidFill>
                <a:srgbClr val="0078D4"/>
              </a:solidFill>
              <a:prstDash val="sysDash"/>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hlinkClick r:id="rId18" tooltip="Azure AD App Proxy"/>
              <a:extLst>
                <a:ext uri="{FF2B5EF4-FFF2-40B4-BE49-F238E27FC236}">
                  <a16:creationId xmlns:a16="http://schemas.microsoft.com/office/drawing/2014/main" id="{7302A72F-BF5C-4615-8278-067806DA9E87}"/>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367"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Access Applications</a:t>
              </a:r>
            </a:p>
          </p:txBody>
        </p:sp>
        <p:sp>
          <p:nvSpPr>
            <p:cNvPr id="474" name="Rectangle 473">
              <a:extLst>
                <a:ext uri="{FF2B5EF4-FFF2-40B4-BE49-F238E27FC236}">
                  <a16:creationId xmlns:a16="http://schemas.microsoft.com/office/drawing/2014/main" id="{4ABFF18A-3910-4B03-BDED-3024C1F5E440}"/>
                </a:ext>
              </a:extLst>
            </p:cNvPr>
            <p:cNvSpPr/>
            <p:nvPr/>
          </p:nvSpPr>
          <p:spPr>
            <a:xfrm>
              <a:off x="6281722" y="4117088"/>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367"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Azure Portal</a:t>
              </a:r>
            </a:p>
          </p:txBody>
        </p:sp>
        <p:sp>
          <p:nvSpPr>
            <p:cNvPr id="475" name="Rectangle 474">
              <a:extLst>
                <a:ext uri="{FF2B5EF4-FFF2-40B4-BE49-F238E27FC236}">
                  <a16:creationId xmlns:a16="http://schemas.microsoft.com/office/drawing/2014/main" id="{C228243A-67FA-4907-BB6E-DC305720C0AE}"/>
                </a:ext>
              </a:extLst>
            </p:cNvPr>
            <p:cNvSpPr/>
            <p:nvPr/>
          </p:nvSpPr>
          <p:spPr>
            <a:xfrm>
              <a:off x="6281722" y="4227424"/>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367"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Command Line Interface (CLI)</a:t>
              </a:r>
            </a:p>
          </p:txBody>
        </p:sp>
        <p:sp>
          <p:nvSpPr>
            <p:cNvPr id="476" name="Rectangle 475">
              <a:extLst>
                <a:ext uri="{FF2B5EF4-FFF2-40B4-BE49-F238E27FC236}">
                  <a16:creationId xmlns:a16="http://schemas.microsoft.com/office/drawing/2014/main" id="{E95E88BA-9B7F-462B-B31D-948B036EE217}"/>
                </a:ext>
              </a:extLst>
            </p:cNvPr>
            <p:cNvSpPr/>
            <p:nvPr/>
          </p:nvSpPr>
          <p:spPr>
            <a:xfrm>
              <a:off x="6281722" y="4337759"/>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367"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Automation/API</a:t>
              </a:r>
            </a:p>
          </p:txBody>
        </p:sp>
        <p:sp>
          <p:nvSpPr>
            <p:cNvPr id="477" name="Star: 5 Points 476">
              <a:extLst>
                <a:ext uri="{FF2B5EF4-FFF2-40B4-BE49-F238E27FC236}">
                  <a16:creationId xmlns:a16="http://schemas.microsoft.com/office/drawing/2014/main" id="{F2C15621-6254-48BE-916D-22AC64FEDCA3}"/>
                </a:ext>
              </a:extLst>
            </p:cNvPr>
            <p:cNvSpPr/>
            <p:nvPr/>
          </p:nvSpPr>
          <p:spPr bwMode="auto">
            <a:xfrm>
              <a:off x="6401687" y="4130804"/>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8" name="Freeform 154">
              <a:extLst>
                <a:ext uri="{FF2B5EF4-FFF2-40B4-BE49-F238E27FC236}">
                  <a16:creationId xmlns:a16="http://schemas.microsoft.com/office/drawing/2014/main" id="{092C2807-6DF1-40D6-B2C7-BAC335F0F646}"/>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79" name="Freeform 154">
              <a:extLst>
                <a:ext uri="{FF2B5EF4-FFF2-40B4-BE49-F238E27FC236}">
                  <a16:creationId xmlns:a16="http://schemas.microsoft.com/office/drawing/2014/main" id="{8D6B8657-AFC6-4E8D-8558-02B52BE33E53}"/>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80" name="Star: 5 Points 479">
              <a:extLst>
                <a:ext uri="{FF2B5EF4-FFF2-40B4-BE49-F238E27FC236}">
                  <a16:creationId xmlns:a16="http://schemas.microsoft.com/office/drawing/2014/main" id="{10A5AB8A-6007-4807-A749-CB6B4333BC11}"/>
                </a:ext>
              </a:extLst>
            </p:cNvPr>
            <p:cNvSpPr/>
            <p:nvPr/>
          </p:nvSpPr>
          <p:spPr bwMode="auto">
            <a:xfrm>
              <a:off x="6401687" y="4238759"/>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1" name="Rectangle: Rounded Corners 430">
              <a:extLst>
                <a:ext uri="{FF2B5EF4-FFF2-40B4-BE49-F238E27FC236}">
                  <a16:creationId xmlns:a16="http://schemas.microsoft.com/office/drawing/2014/main" id="{E2FE4907-0D0A-433E-8F95-B9B1E7B41287}"/>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noFill/>
            <a:ln w="12700" cap="rnd" cmpd="sng" algn="ctr">
              <a:solidFill>
                <a:srgbClr val="1996AB"/>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2" name="Group 481">
              <a:extLst>
                <a:ext uri="{FF2B5EF4-FFF2-40B4-BE49-F238E27FC236}">
                  <a16:creationId xmlns:a16="http://schemas.microsoft.com/office/drawing/2014/main" id="{BEEB0128-B711-4616-B3DC-219F5F922F0C}"/>
                </a:ext>
              </a:extLst>
            </p:cNvPr>
            <p:cNvGrpSpPr/>
            <p:nvPr/>
          </p:nvGrpSpPr>
          <p:grpSpPr>
            <a:xfrm>
              <a:off x="3592501" y="3853247"/>
              <a:ext cx="307705" cy="201316"/>
              <a:chOff x="4151667" y="4010755"/>
              <a:chExt cx="307705" cy="201316"/>
            </a:xfrm>
          </p:grpSpPr>
          <p:sp>
            <p:nvSpPr>
              <p:cNvPr id="572" name="Rectangle 571">
                <a:extLst>
                  <a:ext uri="{FF2B5EF4-FFF2-40B4-BE49-F238E27FC236}">
                    <a16:creationId xmlns:a16="http://schemas.microsoft.com/office/drawing/2014/main" id="{337D4FDB-7CD4-4946-B4F4-DD44DFF0DBD1}"/>
                  </a:ext>
                </a:extLst>
              </p:cNvPr>
              <p:cNvSpPr/>
              <p:nvPr/>
            </p:nvSpPr>
            <p:spPr bwMode="auto">
              <a:xfrm>
                <a:off x="4151667" y="4010755"/>
                <a:ext cx="307705" cy="201316"/>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573" name="Rectangle 572">
                <a:extLst>
                  <a:ext uri="{FF2B5EF4-FFF2-40B4-BE49-F238E27FC236}">
                    <a16:creationId xmlns:a16="http://schemas.microsoft.com/office/drawing/2014/main" id="{87DD233D-C743-4F18-A7A4-BB136DA6F8F0}"/>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D8AFB10B-70D0-4AB6-8B80-593DB6E6EE75}"/>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3" name="Straight Connector 482">
              <a:extLst>
                <a:ext uri="{FF2B5EF4-FFF2-40B4-BE49-F238E27FC236}">
                  <a16:creationId xmlns:a16="http://schemas.microsoft.com/office/drawing/2014/main" id="{36C68A35-EAFD-48FC-B5CB-B799BD8BF966}"/>
                </a:ext>
              </a:extLst>
            </p:cNvPr>
            <p:cNvCxnSpPr>
              <a:cxnSpLocks/>
            </p:cNvCxnSpPr>
            <p:nvPr/>
          </p:nvCxnSpPr>
          <p:spPr>
            <a:xfrm>
              <a:off x="5677249" y="3692542"/>
              <a:ext cx="517163" cy="0"/>
            </a:xfrm>
            <a:prstGeom prst="line">
              <a:avLst/>
            </a:prstGeom>
            <a:noFill/>
            <a:ln w="12700" cap="rnd" cmpd="sng" algn="ctr">
              <a:solidFill>
                <a:srgbClr val="00C9EA"/>
              </a:solidFill>
              <a:prstDash val="solid"/>
              <a:headEnd type="none" w="lg" len="med"/>
              <a:tailEnd type="arrow" w="med" len="med"/>
            </a:ln>
            <a:effectLst/>
          </p:spPr>
        </p:cxnSp>
        <p:cxnSp>
          <p:nvCxnSpPr>
            <p:cNvPr id="484" name="Straight Connector 483">
              <a:extLst>
                <a:ext uri="{FF2B5EF4-FFF2-40B4-BE49-F238E27FC236}">
                  <a16:creationId xmlns:a16="http://schemas.microsoft.com/office/drawing/2014/main" id="{26FEBC10-B1F4-4F2C-B807-5C270F9F7746}"/>
                </a:ext>
              </a:extLst>
            </p:cNvPr>
            <p:cNvCxnSpPr>
              <a:cxnSpLocks/>
            </p:cNvCxnSpPr>
            <p:nvPr/>
          </p:nvCxnSpPr>
          <p:spPr>
            <a:xfrm>
              <a:off x="5677249" y="3954099"/>
              <a:ext cx="517163" cy="0"/>
            </a:xfrm>
            <a:prstGeom prst="line">
              <a:avLst/>
            </a:prstGeom>
            <a:noFill/>
            <a:ln w="12700" cap="rnd" cmpd="sng" algn="ctr">
              <a:solidFill>
                <a:srgbClr val="50E6FF"/>
              </a:solidFill>
              <a:prstDash val="solid"/>
              <a:headEnd type="none" w="lg" len="med"/>
              <a:tailEnd type="arrow" w="med" len="med"/>
            </a:ln>
            <a:effectLst/>
          </p:spPr>
        </p:cxnSp>
        <p:sp>
          <p:nvSpPr>
            <p:cNvPr id="485" name="Rectangle: Rounded Corners 430">
              <a:extLst>
                <a:ext uri="{FF2B5EF4-FFF2-40B4-BE49-F238E27FC236}">
                  <a16:creationId xmlns:a16="http://schemas.microsoft.com/office/drawing/2014/main" id="{8B86CE58-2B1C-4660-83CA-45C1456362E6}"/>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noFill/>
            <a:ln w="12700" cap="rnd" cmpd="sng" algn="ctr">
              <a:solidFill>
                <a:srgbClr val="FFFFFF">
                  <a:lumMod val="65000"/>
                </a:srgbClr>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86" name="Straight Connector 485">
              <a:extLst>
                <a:ext uri="{FF2B5EF4-FFF2-40B4-BE49-F238E27FC236}">
                  <a16:creationId xmlns:a16="http://schemas.microsoft.com/office/drawing/2014/main" id="{081B8997-623A-4D02-9230-887E8BC3BE9D}"/>
                </a:ext>
              </a:extLst>
            </p:cNvPr>
            <p:cNvCxnSpPr>
              <a:cxnSpLocks/>
              <a:stCxn id="481" idx="2"/>
            </p:cNvCxnSpPr>
            <p:nvPr/>
          </p:nvCxnSpPr>
          <p:spPr>
            <a:xfrm>
              <a:off x="5985150" y="3552262"/>
              <a:ext cx="1913925" cy="0"/>
            </a:xfrm>
            <a:prstGeom prst="line">
              <a:avLst/>
            </a:prstGeom>
            <a:noFill/>
            <a:ln w="12700" cap="rnd" cmpd="sng" algn="ctr">
              <a:solidFill>
                <a:srgbClr val="1996AB"/>
              </a:solidFill>
              <a:prstDash val="solid"/>
              <a:headEnd type="none" w="lg" len="med"/>
              <a:tailEnd type="arrow" w="med" len="med"/>
            </a:ln>
            <a:effectLst/>
          </p:spPr>
        </p:cxnSp>
        <p:cxnSp>
          <p:nvCxnSpPr>
            <p:cNvPr id="487" name="Straight Arrow Connector 486">
              <a:extLst>
                <a:ext uri="{FF2B5EF4-FFF2-40B4-BE49-F238E27FC236}">
                  <a16:creationId xmlns:a16="http://schemas.microsoft.com/office/drawing/2014/main" id="{610251D3-F637-4F62-B567-E33C3B5BDE5E}"/>
                </a:ext>
              </a:extLst>
            </p:cNvPr>
            <p:cNvCxnSpPr>
              <a:cxnSpLocks/>
            </p:cNvCxnSpPr>
            <p:nvPr/>
          </p:nvCxnSpPr>
          <p:spPr>
            <a:xfrm>
              <a:off x="7355342" y="3777553"/>
              <a:ext cx="0" cy="226831"/>
            </a:xfrm>
            <a:prstGeom prst="straightConnector1">
              <a:avLst/>
            </a:prstGeom>
            <a:noFill/>
            <a:ln w="12700" cap="rnd" cmpd="sng" algn="ctr">
              <a:solidFill>
                <a:srgbClr val="00C9EA"/>
              </a:solidFill>
              <a:prstDash val="solid"/>
              <a:headEnd type="none" w="lg" len="med"/>
              <a:tailEnd type="arrow" w="med" len="med"/>
            </a:ln>
            <a:effectLst/>
          </p:spPr>
        </p:cxnSp>
        <p:cxnSp>
          <p:nvCxnSpPr>
            <p:cNvPr id="488" name="Straight Connector 487">
              <a:extLst>
                <a:ext uri="{FF2B5EF4-FFF2-40B4-BE49-F238E27FC236}">
                  <a16:creationId xmlns:a16="http://schemas.microsoft.com/office/drawing/2014/main" id="{65844279-25EE-415F-B37A-1C7CC509DAAB}"/>
                </a:ext>
              </a:extLst>
            </p:cNvPr>
            <p:cNvCxnSpPr>
              <a:cxnSpLocks/>
            </p:cNvCxnSpPr>
            <p:nvPr/>
          </p:nvCxnSpPr>
          <p:spPr>
            <a:xfrm>
              <a:off x="7467515" y="3954099"/>
              <a:ext cx="431560" cy="0"/>
            </a:xfrm>
            <a:prstGeom prst="line">
              <a:avLst/>
            </a:prstGeom>
            <a:noFill/>
            <a:ln w="12700" cap="rnd" cmpd="sng" algn="ctr">
              <a:solidFill>
                <a:srgbClr val="50E6FF"/>
              </a:solidFill>
              <a:prstDash val="solid"/>
              <a:headEnd type="none" w="lg" len="med"/>
              <a:tailEnd type="arrow" w="med" len="med"/>
            </a:ln>
            <a:effectLst/>
          </p:spPr>
        </p:cxnSp>
        <p:cxnSp>
          <p:nvCxnSpPr>
            <p:cNvPr id="489" name="Straight Connector 488">
              <a:extLst>
                <a:ext uri="{FF2B5EF4-FFF2-40B4-BE49-F238E27FC236}">
                  <a16:creationId xmlns:a16="http://schemas.microsoft.com/office/drawing/2014/main" id="{43693A5B-969F-4B23-9432-88289E06FB3E}"/>
                </a:ext>
              </a:extLst>
            </p:cNvPr>
            <p:cNvCxnSpPr>
              <a:cxnSpLocks/>
            </p:cNvCxnSpPr>
            <p:nvPr/>
          </p:nvCxnSpPr>
          <p:spPr>
            <a:xfrm>
              <a:off x="7467515" y="4243765"/>
              <a:ext cx="427976" cy="0"/>
            </a:xfrm>
            <a:prstGeom prst="line">
              <a:avLst/>
            </a:prstGeom>
            <a:noFill/>
            <a:ln w="12700" cap="rnd" cmpd="sng" algn="ctr">
              <a:solidFill>
                <a:srgbClr val="FFFFFF">
                  <a:lumMod val="65000"/>
                </a:srgbClr>
              </a:solidFill>
              <a:prstDash val="solid"/>
              <a:headEnd type="none" w="lg" len="med"/>
              <a:tailEnd type="arrow" w="med" len="med"/>
            </a:ln>
            <a:effectLst/>
          </p:spPr>
        </p:cxnSp>
        <p:cxnSp>
          <p:nvCxnSpPr>
            <p:cNvPr id="490" name="Straight Connector 489">
              <a:extLst>
                <a:ext uri="{FF2B5EF4-FFF2-40B4-BE49-F238E27FC236}">
                  <a16:creationId xmlns:a16="http://schemas.microsoft.com/office/drawing/2014/main" id="{0BF4D66A-2DF0-4D17-B641-377E67AC5E65}"/>
                </a:ext>
              </a:extLst>
            </p:cNvPr>
            <p:cNvCxnSpPr>
              <a:cxnSpLocks/>
            </p:cNvCxnSpPr>
            <p:nvPr/>
          </p:nvCxnSpPr>
          <p:spPr>
            <a:xfrm>
              <a:off x="7467515" y="3692542"/>
              <a:ext cx="431560" cy="0"/>
            </a:xfrm>
            <a:prstGeom prst="line">
              <a:avLst/>
            </a:prstGeom>
            <a:noFill/>
            <a:ln w="12700" cap="rnd" cmpd="sng" algn="ctr">
              <a:solidFill>
                <a:srgbClr val="00C9EA"/>
              </a:solidFill>
              <a:prstDash val="solid"/>
              <a:headEnd type="none" w="lg" len="med"/>
              <a:tailEnd type="arrow" w="med" len="med"/>
            </a:ln>
            <a:effectLst/>
          </p:spPr>
        </p:cxnSp>
        <p:grpSp>
          <p:nvGrpSpPr>
            <p:cNvPr id="491" name="Group 490">
              <a:extLst>
                <a:ext uri="{FF2B5EF4-FFF2-40B4-BE49-F238E27FC236}">
                  <a16:creationId xmlns:a16="http://schemas.microsoft.com/office/drawing/2014/main" id="{501D103C-DB94-467D-9870-0CAD13E0DF61}"/>
                </a:ext>
              </a:extLst>
            </p:cNvPr>
            <p:cNvGrpSpPr/>
            <p:nvPr/>
          </p:nvGrpSpPr>
          <p:grpSpPr>
            <a:xfrm>
              <a:off x="4439433" y="3387876"/>
              <a:ext cx="1201320" cy="684621"/>
              <a:chOff x="4526788" y="3261775"/>
              <a:chExt cx="1201320" cy="684621"/>
            </a:xfrm>
          </p:grpSpPr>
          <p:sp>
            <p:nvSpPr>
              <p:cNvPr id="570" name="TextBox 569">
                <a:extLst>
                  <a:ext uri="{FF2B5EF4-FFF2-40B4-BE49-F238E27FC236}">
                    <a16:creationId xmlns:a16="http://schemas.microsoft.com/office/drawing/2014/main" id="{8EE84769-1C5E-4D91-B801-CACF5793C94C}"/>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rPr>
                  <a:t>Azure Active Directory (AD) and B2B</a:t>
                </a:r>
              </a:p>
            </p:txBody>
          </p:sp>
          <p:pic>
            <p:nvPicPr>
              <p:cNvPr id="571" name="Graphic 570">
                <a:extLst>
                  <a:ext uri="{FF2B5EF4-FFF2-40B4-BE49-F238E27FC236}">
                    <a16:creationId xmlns:a16="http://schemas.microsoft.com/office/drawing/2014/main" id="{81FB95A2-E209-4208-8BA9-10FEB751965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908335" y="3261775"/>
                <a:ext cx="438226" cy="438226"/>
              </a:xfrm>
              <a:prstGeom prst="rect">
                <a:avLst/>
              </a:prstGeom>
            </p:spPr>
          </p:pic>
        </p:grpSp>
        <p:grpSp>
          <p:nvGrpSpPr>
            <p:cNvPr id="492" name="Group 491">
              <a:extLst>
                <a:ext uri="{FF2B5EF4-FFF2-40B4-BE49-F238E27FC236}">
                  <a16:creationId xmlns:a16="http://schemas.microsoft.com/office/drawing/2014/main" id="{A1B7411B-E9D3-405A-B3A3-24AA0B4A558C}"/>
                </a:ext>
              </a:extLst>
            </p:cNvPr>
            <p:cNvGrpSpPr/>
            <p:nvPr/>
          </p:nvGrpSpPr>
          <p:grpSpPr>
            <a:xfrm>
              <a:off x="4564679" y="4192433"/>
              <a:ext cx="950829" cy="197042"/>
              <a:chOff x="4460768" y="4095730"/>
              <a:chExt cx="950829" cy="197042"/>
            </a:xfrm>
          </p:grpSpPr>
          <p:sp>
            <p:nvSpPr>
              <p:cNvPr id="568" name="Rectangle 567">
                <a:extLst>
                  <a:ext uri="{FF2B5EF4-FFF2-40B4-BE49-F238E27FC236}">
                    <a16:creationId xmlns:a16="http://schemas.microsoft.com/office/drawing/2014/main" id="{45BBC9DF-AC04-4A6C-8BA8-B99142B4F8EE}"/>
                  </a:ext>
                </a:extLst>
              </p:cNvPr>
              <p:cNvSpPr/>
              <p:nvPr/>
            </p:nvSpPr>
            <p:spPr>
              <a:xfrm>
                <a:off x="4750115" y="4108106"/>
                <a:ext cx="661482" cy="184666"/>
              </a:xfrm>
              <a:prstGeom prst="rect">
                <a:avLst/>
              </a:prstGeom>
            </p:spPr>
            <p:txBody>
              <a:bodyPr wrap="square" lIns="0">
                <a:spAutoFit/>
              </a:bodyPr>
              <a:lstStyle/>
              <a:p>
                <a:pPr marL="0" marR="0" lvl="0" indent="0" defTabSz="2194481"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cs typeface="Segoe UI Semibold" panose="020B0702040204020203" pitchFamily="34" charset="0"/>
                  </a:rPr>
                  <a:t>Active Directory</a:t>
                </a:r>
              </a:p>
            </p:txBody>
          </p:sp>
          <p:pic>
            <p:nvPicPr>
              <p:cNvPr id="569" name="Picture 568">
                <a:extLst>
                  <a:ext uri="{FF2B5EF4-FFF2-40B4-BE49-F238E27FC236}">
                    <a16:creationId xmlns:a16="http://schemas.microsoft.com/office/drawing/2014/main" id="{E3AA3C31-F018-42FC-8A97-2DA303AD0787}"/>
                  </a:ext>
                </a:extLst>
              </p:cNvPr>
              <p:cNvPicPr>
                <a:picLocks noChangeAspect="1"/>
              </p:cNvPicPr>
              <p:nvPr/>
            </p:nvPicPr>
            <p:blipFill>
              <a:blip r:embed="rId45" cstate="email">
                <a:alphaModFix/>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493" name="Freeform: Shape 492">
              <a:extLst>
                <a:ext uri="{FF2B5EF4-FFF2-40B4-BE49-F238E27FC236}">
                  <a16:creationId xmlns:a16="http://schemas.microsoft.com/office/drawing/2014/main" id="{D870C351-56D4-4ECC-9C54-CB6EEC7D795A}"/>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noFill/>
            <a:ln w="12700" cap="rnd" cmpd="sng" algn="ctr">
              <a:solidFill>
                <a:srgbClr val="1996AB"/>
              </a:solidFill>
              <a:prstDash val="solid"/>
              <a:headEnd type="none" w="lg" len="med"/>
              <a:tailEnd type="arrow"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494" name="Straight Connector 493">
              <a:extLst>
                <a:ext uri="{FF2B5EF4-FFF2-40B4-BE49-F238E27FC236}">
                  <a16:creationId xmlns:a16="http://schemas.microsoft.com/office/drawing/2014/main" id="{309C1936-C339-4D69-A98A-313A3A734892}"/>
                </a:ext>
              </a:extLst>
            </p:cNvPr>
            <p:cNvCxnSpPr>
              <a:cxnSpLocks/>
            </p:cNvCxnSpPr>
            <p:nvPr/>
          </p:nvCxnSpPr>
          <p:spPr>
            <a:xfrm>
              <a:off x="9014799" y="4133405"/>
              <a:ext cx="349632"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495" name="Rectangle: Rounded Corners 430">
              <a:extLst>
                <a:ext uri="{FF2B5EF4-FFF2-40B4-BE49-F238E27FC236}">
                  <a16:creationId xmlns:a16="http://schemas.microsoft.com/office/drawing/2014/main" id="{F71D224C-F8CF-41C0-AB31-B96CF44C2B42}"/>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6" name="Rectangle: Rounded Corners 430">
              <a:extLst>
                <a:ext uri="{FF2B5EF4-FFF2-40B4-BE49-F238E27FC236}">
                  <a16:creationId xmlns:a16="http://schemas.microsoft.com/office/drawing/2014/main" id="{1013C05E-DB01-4AE3-B5DD-6DFAE607D339}"/>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7" name="Straight Connector 496">
              <a:extLst>
                <a:ext uri="{FF2B5EF4-FFF2-40B4-BE49-F238E27FC236}">
                  <a16:creationId xmlns:a16="http://schemas.microsoft.com/office/drawing/2014/main" id="{03D4005D-C3A0-4693-B3AD-FBA3FC7BBC11}"/>
                </a:ext>
              </a:extLst>
            </p:cNvPr>
            <p:cNvCxnSpPr>
              <a:cxnSpLocks/>
            </p:cNvCxnSpPr>
            <p:nvPr/>
          </p:nvCxnSpPr>
          <p:spPr>
            <a:xfrm>
              <a:off x="9005021" y="3696923"/>
              <a:ext cx="494790" cy="0"/>
            </a:xfrm>
            <a:prstGeom prst="line">
              <a:avLst/>
            </a:prstGeom>
            <a:noFill/>
            <a:ln w="12700" cap="rnd" cmpd="sng" algn="ctr">
              <a:solidFill>
                <a:srgbClr val="FFFFFF">
                  <a:lumMod val="75000"/>
                </a:srgbClr>
              </a:solidFill>
              <a:prstDash val="solid"/>
              <a:headEnd type="none" w="lg" len="med"/>
              <a:tailEnd type="arrow" w="med" len="med"/>
            </a:ln>
            <a:effectLst/>
          </p:spPr>
        </p:cxnSp>
        <p:cxnSp>
          <p:nvCxnSpPr>
            <p:cNvPr id="498" name="Straight Connector 497">
              <a:extLst>
                <a:ext uri="{FF2B5EF4-FFF2-40B4-BE49-F238E27FC236}">
                  <a16:creationId xmlns:a16="http://schemas.microsoft.com/office/drawing/2014/main" id="{21F58F4A-4B41-42BA-BCBD-2014C73BC486}"/>
                </a:ext>
              </a:extLst>
            </p:cNvPr>
            <p:cNvCxnSpPr>
              <a:cxnSpLocks/>
            </p:cNvCxnSpPr>
            <p:nvPr/>
          </p:nvCxnSpPr>
          <p:spPr>
            <a:xfrm>
              <a:off x="9016744" y="4374620"/>
              <a:ext cx="1261684"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499" name="Rectangle 498">
              <a:hlinkClick r:id="rId46"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48375886-7DF1-40CC-879A-C338A1C68A00}"/>
                </a:ext>
              </a:extLst>
            </p:cNvPr>
            <p:cNvSpPr/>
            <p:nvPr/>
          </p:nvSpPr>
          <p:spPr>
            <a:xfrm>
              <a:off x="10315154" y="4218499"/>
              <a:ext cx="702220" cy="146304"/>
            </a:xfrm>
            <a:prstGeom prst="rect">
              <a:avLst/>
            </a:prstGeom>
            <a:solidFill>
              <a:srgbClr val="0078D4"/>
            </a:solidFill>
            <a:ln w="10795" cap="flat" cmpd="sng" algn="ctr">
              <a:noFill/>
              <a:prstDash val="solid"/>
            </a:ln>
            <a:effectLst/>
          </p:spPr>
          <p:txBody>
            <a:bodyPr vert="horz" wrap="square" lIns="210312" tIns="219456" rIns="45720" bIns="219456" rtlCol="0" anchor="ctr">
              <a:noAutofit/>
            </a:bodyPr>
            <a:lstStyle/>
            <a:p>
              <a:pPr marL="0" marR="0" lvl="0" indent="0" defTabSz="914367"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500" name="Rectangle 499">
              <a:extLst>
                <a:ext uri="{FF2B5EF4-FFF2-40B4-BE49-F238E27FC236}">
                  <a16:creationId xmlns:a16="http://schemas.microsoft.com/office/drawing/2014/main" id="{FE946788-9B8B-4BD7-9C67-38434E8BD487}"/>
                </a:ext>
              </a:extLst>
            </p:cNvPr>
            <p:cNvSpPr/>
            <p:nvPr/>
          </p:nvSpPr>
          <p:spPr>
            <a:xfrm>
              <a:off x="10315154" y="4380332"/>
              <a:ext cx="702220" cy="146304"/>
            </a:xfrm>
            <a:prstGeom prst="rect">
              <a:avLst/>
            </a:prstGeom>
            <a:solidFill>
              <a:srgbClr val="1A1A1A">
                <a:lumMod val="90000"/>
                <a:lumOff val="10000"/>
              </a:srgbClr>
            </a:solidFill>
            <a:ln w="10795" cap="flat" cmpd="sng" algn="ctr">
              <a:noFill/>
              <a:prstDash val="solid"/>
            </a:ln>
            <a:effectLst/>
          </p:spPr>
          <p:txBody>
            <a:bodyPr vert="horz" wrap="square" lIns="210312" tIns="219456" rIns="45720" bIns="219456" rtlCol="0" anchor="ctr">
              <a:noAutofit/>
            </a:bodyPr>
            <a:lstStyle/>
            <a:p>
              <a:pPr marL="0" marR="0" lvl="0" indent="0" defTabSz="914367"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501" name="Group 4">
              <a:extLst>
                <a:ext uri="{FF2B5EF4-FFF2-40B4-BE49-F238E27FC236}">
                  <a16:creationId xmlns:a16="http://schemas.microsoft.com/office/drawing/2014/main" id="{80C7F559-5FF1-4F39-B772-AAB65558D53A}"/>
                </a:ext>
              </a:extLst>
            </p:cNvPr>
            <p:cNvGrpSpPr>
              <a:grpSpLocks noChangeAspect="1"/>
            </p:cNvGrpSpPr>
            <p:nvPr/>
          </p:nvGrpSpPr>
          <p:grpSpPr bwMode="auto">
            <a:xfrm flipV="1">
              <a:off x="10313567" y="4276813"/>
              <a:ext cx="188668" cy="193384"/>
              <a:chOff x="6851" y="3217"/>
              <a:chExt cx="280" cy="287"/>
            </a:xfrm>
            <a:solidFill>
              <a:srgbClr val="FFFFFF"/>
            </a:solidFill>
          </p:grpSpPr>
          <p:sp>
            <p:nvSpPr>
              <p:cNvPr id="555" name="Line 5">
                <a:extLst>
                  <a:ext uri="{FF2B5EF4-FFF2-40B4-BE49-F238E27FC236}">
                    <a16:creationId xmlns:a16="http://schemas.microsoft.com/office/drawing/2014/main" id="{6CDD2F78-7D35-4547-AE9D-E7FD7D25E264}"/>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56" name="Line 6">
                <a:extLst>
                  <a:ext uri="{FF2B5EF4-FFF2-40B4-BE49-F238E27FC236}">
                    <a16:creationId xmlns:a16="http://schemas.microsoft.com/office/drawing/2014/main" id="{323DBD02-FD4E-453D-AE22-2FE18C7FEDF7}"/>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57" name="Line 7">
                <a:extLst>
                  <a:ext uri="{FF2B5EF4-FFF2-40B4-BE49-F238E27FC236}">
                    <a16:creationId xmlns:a16="http://schemas.microsoft.com/office/drawing/2014/main" id="{FF8B77C6-1BE9-49C2-9334-BE2852490A1F}"/>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58" name="Line 13">
                <a:extLst>
                  <a:ext uri="{FF2B5EF4-FFF2-40B4-BE49-F238E27FC236}">
                    <a16:creationId xmlns:a16="http://schemas.microsoft.com/office/drawing/2014/main" id="{2E0D3E2D-6388-4D85-A877-530CA162FDBC}"/>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59" name="Freeform 8">
                <a:extLst>
                  <a:ext uri="{FF2B5EF4-FFF2-40B4-BE49-F238E27FC236}">
                    <a16:creationId xmlns:a16="http://schemas.microsoft.com/office/drawing/2014/main" id="{4D59E7D4-94D8-4206-A5D8-1B38BDDCF44C}"/>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0" name="Oval 9">
                <a:extLst>
                  <a:ext uri="{FF2B5EF4-FFF2-40B4-BE49-F238E27FC236}">
                    <a16:creationId xmlns:a16="http://schemas.microsoft.com/office/drawing/2014/main" id="{FE89D7AE-B72C-4CEF-9223-B3D86885FC89}"/>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1" name="Freeform 10">
                <a:extLst>
                  <a:ext uri="{FF2B5EF4-FFF2-40B4-BE49-F238E27FC236}">
                    <a16:creationId xmlns:a16="http://schemas.microsoft.com/office/drawing/2014/main" id="{07BE2960-4111-42E0-9479-3B7C76482490}"/>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2" name="Oval 11">
                <a:extLst>
                  <a:ext uri="{FF2B5EF4-FFF2-40B4-BE49-F238E27FC236}">
                    <a16:creationId xmlns:a16="http://schemas.microsoft.com/office/drawing/2014/main" id="{5A74BF54-B23F-4CD5-8836-474D04C57D36}"/>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3" name="Oval 12">
                <a:extLst>
                  <a:ext uri="{FF2B5EF4-FFF2-40B4-BE49-F238E27FC236}">
                    <a16:creationId xmlns:a16="http://schemas.microsoft.com/office/drawing/2014/main" id="{66D36BEB-5D25-4E9C-8FF3-D7EDF63CB7F8}"/>
                  </a:ext>
                </a:extLst>
              </p:cNvPr>
              <p:cNvSpPr>
                <a:spLocks noChangeArrowheads="1"/>
              </p:cNvSpPr>
              <p:nvPr/>
            </p:nvSpPr>
            <p:spPr bwMode="auto">
              <a:xfrm>
                <a:off x="7070" y="3254"/>
                <a:ext cx="26" cy="26"/>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4" name="Oval 14">
                <a:extLst>
                  <a:ext uri="{FF2B5EF4-FFF2-40B4-BE49-F238E27FC236}">
                    <a16:creationId xmlns:a16="http://schemas.microsoft.com/office/drawing/2014/main" id="{F0BE3837-ADEB-42D9-B427-87A699AF9B23}"/>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5" name="Oval 15">
                <a:extLst>
                  <a:ext uri="{FF2B5EF4-FFF2-40B4-BE49-F238E27FC236}">
                    <a16:creationId xmlns:a16="http://schemas.microsoft.com/office/drawing/2014/main" id="{64460B21-3BD3-451F-A290-ED04A66FC3ED}"/>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6" name="Oval 16">
                <a:extLst>
                  <a:ext uri="{FF2B5EF4-FFF2-40B4-BE49-F238E27FC236}">
                    <a16:creationId xmlns:a16="http://schemas.microsoft.com/office/drawing/2014/main" id="{945436C2-4405-4643-AAE9-38CF1FF93263}"/>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67" name="Oval 17">
                <a:extLst>
                  <a:ext uri="{FF2B5EF4-FFF2-40B4-BE49-F238E27FC236}">
                    <a16:creationId xmlns:a16="http://schemas.microsoft.com/office/drawing/2014/main" id="{F9D8F7F9-DD31-4109-AE5C-32192D7A6F9D}"/>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502" name="Rectangle 501">
              <a:extLst>
                <a:ext uri="{FF2B5EF4-FFF2-40B4-BE49-F238E27FC236}">
                  <a16:creationId xmlns:a16="http://schemas.microsoft.com/office/drawing/2014/main" id="{C4C3263E-CB6F-4E06-970D-2E014C26DC9D}"/>
                </a:ext>
              </a:extLst>
            </p:cNvPr>
            <p:cNvSpPr/>
            <p:nvPr/>
          </p:nvSpPr>
          <p:spPr>
            <a:xfrm>
              <a:off x="11089745" y="4228900"/>
              <a:ext cx="844376" cy="276999"/>
            </a:xfrm>
            <a:prstGeom prst="rect">
              <a:avLst/>
            </a:prstGeom>
            <a:noFill/>
          </p:spPr>
          <p:txBody>
            <a:bodyPr wrap="square" lIns="0" rtlCol="0">
              <a:spAutoFit/>
            </a:bodyPr>
            <a:lstStyle/>
            <a:p>
              <a:pPr marL="0" marR="0" lvl="0" indent="0" defTabSz="914367"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Internet of Things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(IoT) Devices </a:t>
              </a:r>
            </a:p>
          </p:txBody>
        </p:sp>
        <p:cxnSp>
          <p:nvCxnSpPr>
            <p:cNvPr id="503" name="Straight Connector 502">
              <a:extLst>
                <a:ext uri="{FF2B5EF4-FFF2-40B4-BE49-F238E27FC236}">
                  <a16:creationId xmlns:a16="http://schemas.microsoft.com/office/drawing/2014/main" id="{F2F33455-0FE3-41DB-A69D-202B9C6C886D}"/>
                </a:ext>
              </a:extLst>
            </p:cNvPr>
            <p:cNvCxnSpPr>
              <a:cxnSpLocks/>
            </p:cNvCxnSpPr>
            <p:nvPr/>
          </p:nvCxnSpPr>
          <p:spPr>
            <a:xfrm>
              <a:off x="3716257" y="3430493"/>
              <a:ext cx="685800" cy="0"/>
            </a:xfrm>
            <a:prstGeom prst="line">
              <a:avLst/>
            </a:prstGeom>
            <a:noFill/>
            <a:ln w="12700" cap="rnd" cmpd="sng" algn="ctr">
              <a:solidFill>
                <a:srgbClr val="1996AB"/>
              </a:solidFill>
              <a:prstDash val="solid"/>
              <a:headEnd type="none" w="lg" len="med"/>
              <a:tailEnd type="arrow" w="med" len="med"/>
            </a:ln>
            <a:effectLst/>
          </p:spPr>
        </p:cxnSp>
        <p:grpSp>
          <p:nvGrpSpPr>
            <p:cNvPr id="504" name="Group 503">
              <a:extLst>
                <a:ext uri="{FF2B5EF4-FFF2-40B4-BE49-F238E27FC236}">
                  <a16:creationId xmlns:a16="http://schemas.microsoft.com/office/drawing/2014/main" id="{D68413B3-4D35-401F-9858-81C982F93191}"/>
                </a:ext>
              </a:extLst>
            </p:cNvPr>
            <p:cNvGrpSpPr/>
            <p:nvPr/>
          </p:nvGrpSpPr>
          <p:grpSpPr>
            <a:xfrm>
              <a:off x="3592501" y="3329699"/>
              <a:ext cx="307705" cy="201316"/>
              <a:chOff x="4151667" y="4010755"/>
              <a:chExt cx="307705" cy="201316"/>
            </a:xfrm>
          </p:grpSpPr>
          <p:sp>
            <p:nvSpPr>
              <p:cNvPr id="552" name="Rectangle 551">
                <a:extLst>
                  <a:ext uri="{FF2B5EF4-FFF2-40B4-BE49-F238E27FC236}">
                    <a16:creationId xmlns:a16="http://schemas.microsoft.com/office/drawing/2014/main" id="{51D66E32-A049-4579-AD24-D9EC5910F707}"/>
                  </a:ext>
                </a:extLst>
              </p:cNvPr>
              <p:cNvSpPr/>
              <p:nvPr/>
            </p:nvSpPr>
            <p:spPr bwMode="auto">
              <a:xfrm>
                <a:off x="4151667" y="4010755"/>
                <a:ext cx="307705" cy="201316"/>
              </a:xfrm>
              <a:prstGeom prst="rect">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553" name="Rectangle 552">
                <a:extLst>
                  <a:ext uri="{FF2B5EF4-FFF2-40B4-BE49-F238E27FC236}">
                    <a16:creationId xmlns:a16="http://schemas.microsoft.com/office/drawing/2014/main" id="{E2DA7B34-16F7-49E0-A82C-E36100BCF0BB}"/>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4" name="Rectangle 553">
                <a:extLst>
                  <a:ext uri="{FF2B5EF4-FFF2-40B4-BE49-F238E27FC236}">
                    <a16:creationId xmlns:a16="http://schemas.microsoft.com/office/drawing/2014/main" id="{3B4CF625-FD2C-45B5-A1EA-D88BE8B93884}"/>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5" name="Rectangle: Rounded Corners 430">
              <a:extLst>
                <a:ext uri="{FF2B5EF4-FFF2-40B4-BE49-F238E27FC236}">
                  <a16:creationId xmlns:a16="http://schemas.microsoft.com/office/drawing/2014/main" id="{EB6C988E-AAA5-487F-89AD-BFAEFC1911E9}"/>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noFill/>
            <a:ln w="12700" cap="flat" cmpd="sng" algn="ctr">
              <a:solidFill>
                <a:srgbClr val="FFFFFF">
                  <a:lumMod val="65000"/>
                </a:srgbClr>
              </a:solidFill>
              <a:prstDash val="sysDot"/>
              <a:headEnd type="none"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AF391305-5DDD-424C-807C-E911D634A523}"/>
                </a:ext>
              </a:extLst>
            </p:cNvPr>
            <p:cNvSpPr/>
            <p:nvPr/>
          </p:nvSpPr>
          <p:spPr bwMode="auto">
            <a:xfrm>
              <a:off x="3638998" y="3916413"/>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7" name="Group 506">
              <a:extLst>
                <a:ext uri="{FF2B5EF4-FFF2-40B4-BE49-F238E27FC236}">
                  <a16:creationId xmlns:a16="http://schemas.microsoft.com/office/drawing/2014/main" id="{892A847C-9D2D-4225-994C-7D11C32B0495}"/>
                </a:ext>
              </a:extLst>
            </p:cNvPr>
            <p:cNvGrpSpPr/>
            <p:nvPr/>
          </p:nvGrpSpPr>
          <p:grpSpPr>
            <a:xfrm>
              <a:off x="3592501" y="3591473"/>
              <a:ext cx="307705" cy="201316"/>
              <a:chOff x="4151667" y="4010755"/>
              <a:chExt cx="307705" cy="201316"/>
            </a:xfrm>
          </p:grpSpPr>
          <p:sp>
            <p:nvSpPr>
              <p:cNvPr id="549" name="Rectangle 548">
                <a:extLst>
                  <a:ext uri="{FF2B5EF4-FFF2-40B4-BE49-F238E27FC236}">
                    <a16:creationId xmlns:a16="http://schemas.microsoft.com/office/drawing/2014/main" id="{FE6FFD9D-A15E-4F18-B7C4-9B83A22D987C}"/>
                  </a:ext>
                </a:extLst>
              </p:cNvPr>
              <p:cNvSpPr/>
              <p:nvPr/>
            </p:nvSpPr>
            <p:spPr bwMode="auto">
              <a:xfrm>
                <a:off x="4151667" y="4010755"/>
                <a:ext cx="307705" cy="201316"/>
              </a:xfrm>
              <a:prstGeom prst="rect">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550" name="Rectangle 549">
                <a:extLst>
                  <a:ext uri="{FF2B5EF4-FFF2-40B4-BE49-F238E27FC236}">
                    <a16:creationId xmlns:a16="http://schemas.microsoft.com/office/drawing/2014/main" id="{9D6E29DF-93A8-4DFA-9BA2-F5D457741188}"/>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Rectangle 550">
                <a:extLst>
                  <a:ext uri="{FF2B5EF4-FFF2-40B4-BE49-F238E27FC236}">
                    <a16:creationId xmlns:a16="http://schemas.microsoft.com/office/drawing/2014/main" id="{AB560B62-8F77-472D-A639-0551202B0C87}"/>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8" name="Oval 507">
              <a:extLst>
                <a:ext uri="{FF2B5EF4-FFF2-40B4-BE49-F238E27FC236}">
                  <a16:creationId xmlns:a16="http://schemas.microsoft.com/office/drawing/2014/main" id="{2817517D-AE19-4ED7-8B29-236AC26FFC7B}"/>
                </a:ext>
              </a:extLst>
            </p:cNvPr>
            <p:cNvSpPr/>
            <p:nvPr/>
          </p:nvSpPr>
          <p:spPr bwMode="auto">
            <a:xfrm>
              <a:off x="3638998" y="3655626"/>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A61BC82D-C31F-4BB0-A873-B65B0B93A129}"/>
                </a:ext>
              </a:extLst>
            </p:cNvPr>
            <p:cNvSpPr/>
            <p:nvPr/>
          </p:nvSpPr>
          <p:spPr bwMode="auto">
            <a:xfrm>
              <a:off x="3638998" y="3393851"/>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0" name="Graphic 509">
              <a:extLst>
                <a:ext uri="{FF2B5EF4-FFF2-40B4-BE49-F238E27FC236}">
                  <a16:creationId xmlns:a16="http://schemas.microsoft.com/office/drawing/2014/main" id="{73DBBC03-1363-4D1A-BB6F-305395B2222A}"/>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099194" y="3292234"/>
              <a:ext cx="274320" cy="274320"/>
            </a:xfrm>
            <a:prstGeom prst="rect">
              <a:avLst/>
            </a:prstGeom>
          </p:spPr>
        </p:pic>
        <p:sp>
          <p:nvSpPr>
            <p:cNvPr id="511" name="Rectangle 510">
              <a:hlinkClick r:id="rId49"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5FD58EE3-45B1-4022-8545-1BD5FE4300C4}"/>
                </a:ext>
              </a:extLst>
            </p:cNvPr>
            <p:cNvSpPr/>
            <p:nvPr/>
          </p:nvSpPr>
          <p:spPr>
            <a:xfrm>
              <a:off x="9350658" y="4303062"/>
              <a:ext cx="702220"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512" name="TextBox 511">
              <a:extLst>
                <a:ext uri="{FF2B5EF4-FFF2-40B4-BE49-F238E27FC236}">
                  <a16:creationId xmlns:a16="http://schemas.microsoft.com/office/drawing/2014/main" id="{354FB5A5-238F-406E-B843-D800141337EE}"/>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rPr>
                <a:t>Azure AD B2C</a:t>
              </a:r>
            </a:p>
          </p:txBody>
        </p:sp>
        <p:sp>
          <p:nvSpPr>
            <p:cNvPr id="513" name="AutoShape 3">
              <a:extLst>
                <a:ext uri="{FF2B5EF4-FFF2-40B4-BE49-F238E27FC236}">
                  <a16:creationId xmlns:a16="http://schemas.microsoft.com/office/drawing/2014/main" id="{613F9254-D47E-4367-8184-CF5198DD66F0}"/>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14" name="Rectangle 513">
              <a:extLst>
                <a:ext uri="{FF2B5EF4-FFF2-40B4-BE49-F238E27FC236}">
                  <a16:creationId xmlns:a16="http://schemas.microsoft.com/office/drawing/2014/main" id="{C2AF07E0-8DC5-4803-A33E-329FF406596B}"/>
                </a:ext>
              </a:extLst>
            </p:cNvPr>
            <p:cNvSpPr/>
            <p:nvPr/>
          </p:nvSpPr>
          <p:spPr>
            <a:xfrm>
              <a:off x="7985407" y="3395524"/>
              <a:ext cx="1019614" cy="420337"/>
            </a:xfrm>
            <a:prstGeom prst="rect">
              <a:avLst/>
            </a:prstGeom>
            <a:solidFill>
              <a:srgbClr val="000000"/>
            </a:solidFill>
            <a:ln w="12700" cap="flat" cmpd="sng" algn="ctr">
              <a:solidFill>
                <a:srgbClr val="FFFFFF">
                  <a:lumMod val="75000"/>
                </a:srgbClr>
              </a:solidFill>
              <a:prstDash val="solid"/>
              <a:miter lim="800000"/>
            </a:ln>
            <a:effectLst/>
          </p:spPr>
          <p:txBody>
            <a:bodyPr tIns="45720" bIns="0" rtlCol="0" anchor="ctr"/>
            <a:lstStyle/>
            <a:p>
              <a:pPr marL="0" marR="0" lvl="0" indent="0" algn="ctr" defTabSz="914367"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On-Premises &amp; Other Cloud Resources/Data</a:t>
              </a:r>
            </a:p>
            <a:p>
              <a:pPr marL="0" marR="0" lvl="0" indent="0" algn="ctr" defTabSz="914367"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endParaRPr>
            </a:p>
            <a:p>
              <a:pPr marL="0" marR="0" lvl="0" indent="0" algn="ctr" defTabSz="914367"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nvGrpSpPr>
            <p:cNvPr id="515" name="Group 514">
              <a:extLst>
                <a:ext uri="{FF2B5EF4-FFF2-40B4-BE49-F238E27FC236}">
                  <a16:creationId xmlns:a16="http://schemas.microsoft.com/office/drawing/2014/main" id="{8EAB5C41-7CD3-4FA8-AA8F-1D6B57D69823}"/>
                </a:ext>
              </a:extLst>
            </p:cNvPr>
            <p:cNvGrpSpPr/>
            <p:nvPr/>
          </p:nvGrpSpPr>
          <p:grpSpPr>
            <a:xfrm>
              <a:off x="8729367" y="3703615"/>
              <a:ext cx="116584" cy="27436"/>
              <a:chOff x="8729367" y="3636988"/>
              <a:chExt cx="116584" cy="27436"/>
            </a:xfrm>
          </p:grpSpPr>
          <p:sp>
            <p:nvSpPr>
              <p:cNvPr id="546" name="Oval 545">
                <a:extLst>
                  <a:ext uri="{FF2B5EF4-FFF2-40B4-BE49-F238E27FC236}">
                    <a16:creationId xmlns:a16="http://schemas.microsoft.com/office/drawing/2014/main" id="{1E06DB0C-0781-4038-9C8B-FB0AE1BC077F}"/>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547" name="Oval 546">
                <a:extLst>
                  <a:ext uri="{FF2B5EF4-FFF2-40B4-BE49-F238E27FC236}">
                    <a16:creationId xmlns:a16="http://schemas.microsoft.com/office/drawing/2014/main" id="{4D0B9180-6E7D-40E9-AC85-836E8D01A7EB}"/>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D6EAF14-27CF-4170-880C-7CEF206455B6}"/>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516" name="Picture 515">
              <a:extLst>
                <a:ext uri="{FF2B5EF4-FFF2-40B4-BE49-F238E27FC236}">
                  <a16:creationId xmlns:a16="http://schemas.microsoft.com/office/drawing/2014/main" id="{7C95C88E-C9BF-4E36-8922-B912CF5CBE9B}"/>
                </a:ext>
              </a:extLst>
            </p:cNvPr>
            <p:cNvPicPr>
              <a:picLocks noChangeAspect="1"/>
            </p:cNvPicPr>
            <p:nvPr/>
          </p:nvPicPr>
          <p:blipFill>
            <a:blip r:embed="rId50"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517" name="Picture 516" descr="A close up of a logo&#10;&#10;Description automatically generated">
              <a:extLst>
                <a:ext uri="{FF2B5EF4-FFF2-40B4-BE49-F238E27FC236}">
                  <a16:creationId xmlns:a16="http://schemas.microsoft.com/office/drawing/2014/main" id="{F3C51D70-45D4-43C8-8429-B5049DE30A15}"/>
                </a:ext>
              </a:extLst>
            </p:cNvPr>
            <p:cNvPicPr>
              <a:picLocks noChangeAspect="1"/>
            </p:cNvPicPr>
            <p:nvPr/>
          </p:nvPicPr>
          <p:blipFill>
            <a:blip r:embed="rId51">
              <a:duotone>
                <a:srgbClr val="737373">
                  <a:shade val="45000"/>
                  <a:satMod val="135000"/>
                </a:srgbClr>
                <a:prstClr val="white"/>
              </a:duotone>
              <a:extLst>
                <a:ext uri="{BEBA8EAE-BF5A-486C-A8C5-ECC9F3942E4B}">
                  <a14:imgProps xmlns:a14="http://schemas.microsoft.com/office/drawing/2010/main">
                    <a14:imgLayer r:embed="rId52">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518" name="Picture 517" descr="A picture containing drawing&#10;&#10;Description automatically generated">
              <a:extLst>
                <a:ext uri="{FF2B5EF4-FFF2-40B4-BE49-F238E27FC236}">
                  <a16:creationId xmlns:a16="http://schemas.microsoft.com/office/drawing/2014/main" id="{EBEA753A-52B6-4F60-80F5-E26420344305}"/>
                </a:ext>
              </a:extLst>
            </p:cNvPr>
            <p:cNvPicPr>
              <a:picLocks noChangeAspect="1"/>
            </p:cNvPicPr>
            <p:nvPr/>
          </p:nvPicPr>
          <p:blipFill>
            <a:blip r:embed="rId53">
              <a:duotone>
                <a:srgbClr val="737373">
                  <a:shade val="45000"/>
                  <a:satMod val="135000"/>
                </a:srgbClr>
                <a:prstClr val="white"/>
              </a:duotone>
            </a:blip>
            <a:stretch>
              <a:fillRect/>
            </a:stretch>
          </p:blipFill>
          <p:spPr>
            <a:xfrm>
              <a:off x="8341417" y="3677875"/>
              <a:ext cx="136135" cy="77657"/>
            </a:xfrm>
            <a:prstGeom prst="rect">
              <a:avLst/>
            </a:prstGeom>
          </p:spPr>
        </p:pic>
        <p:sp>
          <p:nvSpPr>
            <p:cNvPr id="519" name="Rectangle 518">
              <a:extLst>
                <a:ext uri="{FF2B5EF4-FFF2-40B4-BE49-F238E27FC236}">
                  <a16:creationId xmlns:a16="http://schemas.microsoft.com/office/drawing/2014/main" id="{5D6F96F8-46E0-4A05-812B-02D5B9BBD796}"/>
                </a:ext>
              </a:extLst>
            </p:cNvPr>
            <p:cNvSpPr/>
            <p:nvPr/>
          </p:nvSpPr>
          <p:spPr>
            <a:xfrm>
              <a:off x="7991723" y="3877691"/>
              <a:ext cx="1019614" cy="588249"/>
            </a:xfrm>
            <a:prstGeom prst="rect">
              <a:avLst/>
            </a:prstGeom>
            <a:solidFill>
              <a:srgbClr val="000000"/>
            </a:solidFill>
            <a:ln w="12700" cap="rnd" cmpd="sng" algn="ctr">
              <a:solidFill>
                <a:srgbClr val="FFFFFF">
                  <a:lumMod val="75000"/>
                </a:srgbClr>
              </a:solid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367"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367"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520" name="Picture 519">
              <a:extLst>
                <a:ext uri="{FF2B5EF4-FFF2-40B4-BE49-F238E27FC236}">
                  <a16:creationId xmlns:a16="http://schemas.microsoft.com/office/drawing/2014/main" id="{2B256188-230F-42B2-8C48-4F6E4B8AF38B}"/>
                </a:ext>
              </a:extLst>
            </p:cNvPr>
            <p:cNvPicPr>
              <a:picLocks noChangeAspect="1"/>
            </p:cNvPicPr>
            <p:nvPr/>
          </p:nvPicPr>
          <p:blipFill rotWithShape="1">
            <a:blip r:embed="rId54" cstate="print">
              <a:duotone>
                <a:srgbClr val="0078D4">
                  <a:shade val="45000"/>
                  <a:satMod val="135000"/>
                </a:srgb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521" name="Group 4">
              <a:extLst>
                <a:ext uri="{FF2B5EF4-FFF2-40B4-BE49-F238E27FC236}">
                  <a16:creationId xmlns:a16="http://schemas.microsoft.com/office/drawing/2014/main" id="{4687BE91-08D1-458C-9059-4B97E72E8244}"/>
                </a:ext>
              </a:extLst>
            </p:cNvPr>
            <p:cNvGrpSpPr>
              <a:grpSpLocks noChangeAspect="1"/>
            </p:cNvGrpSpPr>
            <p:nvPr/>
          </p:nvGrpSpPr>
          <p:grpSpPr bwMode="auto">
            <a:xfrm>
              <a:off x="8081853" y="4184805"/>
              <a:ext cx="129958" cy="101811"/>
              <a:chOff x="8417" y="3367"/>
              <a:chExt cx="374" cy="293"/>
            </a:xfrm>
          </p:grpSpPr>
          <p:sp>
            <p:nvSpPr>
              <p:cNvPr id="534" name="AutoShape 3">
                <a:extLst>
                  <a:ext uri="{FF2B5EF4-FFF2-40B4-BE49-F238E27FC236}">
                    <a16:creationId xmlns:a16="http://schemas.microsoft.com/office/drawing/2014/main" id="{AFC4EE83-3B43-42BD-A063-E49A3E486A1C}"/>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35" name="Rectangle 5">
                <a:extLst>
                  <a:ext uri="{FF2B5EF4-FFF2-40B4-BE49-F238E27FC236}">
                    <a16:creationId xmlns:a16="http://schemas.microsoft.com/office/drawing/2014/main" id="{C5A2571C-C0D4-4D02-8093-AB2907D78563}"/>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36" name="Rectangle 6">
                <a:extLst>
                  <a:ext uri="{FF2B5EF4-FFF2-40B4-BE49-F238E27FC236}">
                    <a16:creationId xmlns:a16="http://schemas.microsoft.com/office/drawing/2014/main" id="{00872DC0-EF7C-4118-AB6B-D7D4ECAF32F2}"/>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37" name="Oval 7">
                <a:extLst>
                  <a:ext uri="{FF2B5EF4-FFF2-40B4-BE49-F238E27FC236}">
                    <a16:creationId xmlns:a16="http://schemas.microsoft.com/office/drawing/2014/main" id="{34D7FFB4-1E98-4F75-90A4-549919D106B1}"/>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38" name="Oval 8">
                <a:extLst>
                  <a:ext uri="{FF2B5EF4-FFF2-40B4-BE49-F238E27FC236}">
                    <a16:creationId xmlns:a16="http://schemas.microsoft.com/office/drawing/2014/main" id="{90B56894-FFA3-4266-B88F-E3D7B8431095}"/>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39" name="Oval 9">
                <a:extLst>
                  <a:ext uri="{FF2B5EF4-FFF2-40B4-BE49-F238E27FC236}">
                    <a16:creationId xmlns:a16="http://schemas.microsoft.com/office/drawing/2014/main" id="{E5CFBDAE-379E-4484-A3F5-47B68B332350}"/>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0" name="Rectangle 10">
                <a:extLst>
                  <a:ext uri="{FF2B5EF4-FFF2-40B4-BE49-F238E27FC236}">
                    <a16:creationId xmlns:a16="http://schemas.microsoft.com/office/drawing/2014/main" id="{6B56D491-DDCD-4C6C-BD37-C588B99788D9}"/>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1" name="Rectangle 11">
                <a:extLst>
                  <a:ext uri="{FF2B5EF4-FFF2-40B4-BE49-F238E27FC236}">
                    <a16:creationId xmlns:a16="http://schemas.microsoft.com/office/drawing/2014/main" id="{A78C5BEB-2C87-40C7-AE0D-C8BE78AF9CD7}"/>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2" name="Rectangle 12">
                <a:extLst>
                  <a:ext uri="{FF2B5EF4-FFF2-40B4-BE49-F238E27FC236}">
                    <a16:creationId xmlns:a16="http://schemas.microsoft.com/office/drawing/2014/main" id="{01F2F07C-7321-43C9-94FB-BA009856EF3D}"/>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3" name="Rectangle 13">
                <a:extLst>
                  <a:ext uri="{FF2B5EF4-FFF2-40B4-BE49-F238E27FC236}">
                    <a16:creationId xmlns:a16="http://schemas.microsoft.com/office/drawing/2014/main" id="{6A65D1AA-DD9D-42B4-AB92-68CF2A5A037C}"/>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4" name="Rectangle 543">
                <a:extLst>
                  <a:ext uri="{FF2B5EF4-FFF2-40B4-BE49-F238E27FC236}">
                    <a16:creationId xmlns:a16="http://schemas.microsoft.com/office/drawing/2014/main" id="{F7EB5A4E-4198-475F-B051-E639197EE448}"/>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45" name="Rectangle 544">
                <a:extLst>
                  <a:ext uri="{FF2B5EF4-FFF2-40B4-BE49-F238E27FC236}">
                    <a16:creationId xmlns:a16="http://schemas.microsoft.com/office/drawing/2014/main" id="{0F438C36-58EE-40AD-B33B-38C8A24DBA0A}"/>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grpSp>
        <p:pic>
          <p:nvPicPr>
            <p:cNvPr id="522" name="Graphic 521">
              <a:extLst>
                <a:ext uri="{FF2B5EF4-FFF2-40B4-BE49-F238E27FC236}">
                  <a16:creationId xmlns:a16="http://schemas.microsoft.com/office/drawing/2014/main" id="{2EE47E39-F8F7-4083-BC14-DA8ABCD94F9D}"/>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592266" y="4177986"/>
              <a:ext cx="116428" cy="115449"/>
            </a:xfrm>
            <a:prstGeom prst="rect">
              <a:avLst/>
            </a:prstGeom>
          </p:spPr>
        </p:pic>
        <p:pic>
          <p:nvPicPr>
            <p:cNvPr id="523" name="Graphic 522">
              <a:extLst>
                <a:ext uri="{FF2B5EF4-FFF2-40B4-BE49-F238E27FC236}">
                  <a16:creationId xmlns:a16="http://schemas.microsoft.com/office/drawing/2014/main" id="{5E93264B-5DA5-4AA0-AEFD-6514B45B8561}"/>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441934" y="4188468"/>
              <a:ext cx="92474" cy="94484"/>
            </a:xfrm>
            <a:prstGeom prst="rect">
              <a:avLst/>
            </a:prstGeom>
          </p:spPr>
        </p:pic>
        <p:pic>
          <p:nvPicPr>
            <p:cNvPr id="524" name="Graphic 523">
              <a:extLst>
                <a:ext uri="{FF2B5EF4-FFF2-40B4-BE49-F238E27FC236}">
                  <a16:creationId xmlns:a16="http://schemas.microsoft.com/office/drawing/2014/main" id="{B4612ED1-B905-4E37-92C1-C1BC5FFB0EA0}"/>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279680" y="4193223"/>
              <a:ext cx="97722" cy="84975"/>
            </a:xfrm>
            <a:prstGeom prst="rect">
              <a:avLst/>
            </a:prstGeom>
          </p:spPr>
        </p:pic>
        <p:grpSp>
          <p:nvGrpSpPr>
            <p:cNvPr id="525" name="Group 524">
              <a:extLst>
                <a:ext uri="{FF2B5EF4-FFF2-40B4-BE49-F238E27FC236}">
                  <a16:creationId xmlns:a16="http://schemas.microsoft.com/office/drawing/2014/main" id="{F472FFCA-138D-40B1-AB09-E8379A85E12C}"/>
                </a:ext>
              </a:extLst>
            </p:cNvPr>
            <p:cNvGrpSpPr/>
            <p:nvPr/>
          </p:nvGrpSpPr>
          <p:grpSpPr>
            <a:xfrm>
              <a:off x="3592501" y="4143040"/>
              <a:ext cx="307705" cy="201316"/>
              <a:chOff x="4151667" y="4010755"/>
              <a:chExt cx="307705" cy="201316"/>
            </a:xfrm>
          </p:grpSpPr>
          <p:sp>
            <p:nvSpPr>
              <p:cNvPr id="531" name="Rectangle 530">
                <a:extLst>
                  <a:ext uri="{FF2B5EF4-FFF2-40B4-BE49-F238E27FC236}">
                    <a16:creationId xmlns:a16="http://schemas.microsoft.com/office/drawing/2014/main" id="{ED3AEBFD-0DFD-49DE-9989-B6EA7D547608}"/>
                  </a:ext>
                </a:extLst>
              </p:cNvPr>
              <p:cNvSpPr/>
              <p:nvPr/>
            </p:nvSpPr>
            <p:spPr bwMode="auto">
              <a:xfrm>
                <a:off x="4151667" y="4010755"/>
                <a:ext cx="307705" cy="201316"/>
              </a:xfrm>
              <a:prstGeom prst="rect">
                <a:avLst/>
              </a:prstGeom>
              <a:solidFill>
                <a:srgbClr val="000000"/>
              </a:solid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532" name="Rectangle 531">
                <a:extLst>
                  <a:ext uri="{FF2B5EF4-FFF2-40B4-BE49-F238E27FC236}">
                    <a16:creationId xmlns:a16="http://schemas.microsoft.com/office/drawing/2014/main" id="{B4E7384C-6279-410F-BDBC-2AB2BF7FD22F}"/>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Rectangle 532">
                <a:extLst>
                  <a:ext uri="{FF2B5EF4-FFF2-40B4-BE49-F238E27FC236}">
                    <a16:creationId xmlns:a16="http://schemas.microsoft.com/office/drawing/2014/main" id="{D35B5B12-35D1-4148-AABE-B904C70960B2}"/>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6" name="Oval 525">
              <a:extLst>
                <a:ext uri="{FF2B5EF4-FFF2-40B4-BE49-F238E27FC236}">
                  <a16:creationId xmlns:a16="http://schemas.microsoft.com/office/drawing/2014/main" id="{41E021E0-D6D8-4D77-A757-F450DF788867}"/>
                </a:ext>
              </a:extLst>
            </p:cNvPr>
            <p:cNvSpPr/>
            <p:nvPr/>
          </p:nvSpPr>
          <p:spPr bwMode="auto">
            <a:xfrm>
              <a:off x="3638998" y="4204510"/>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7" name="Group 526">
              <a:extLst>
                <a:ext uri="{FF2B5EF4-FFF2-40B4-BE49-F238E27FC236}">
                  <a16:creationId xmlns:a16="http://schemas.microsoft.com/office/drawing/2014/main" id="{AF3B68B1-F1C9-4E66-90A5-7289EB3D525B}"/>
                </a:ext>
              </a:extLst>
            </p:cNvPr>
            <p:cNvGrpSpPr/>
            <p:nvPr/>
          </p:nvGrpSpPr>
          <p:grpSpPr>
            <a:xfrm>
              <a:off x="8436669" y="4367493"/>
              <a:ext cx="116584" cy="27436"/>
              <a:chOff x="8729367" y="3636988"/>
              <a:chExt cx="116584" cy="27436"/>
            </a:xfrm>
          </p:grpSpPr>
          <p:sp>
            <p:nvSpPr>
              <p:cNvPr id="528" name="Oval 527">
                <a:extLst>
                  <a:ext uri="{FF2B5EF4-FFF2-40B4-BE49-F238E27FC236}">
                    <a16:creationId xmlns:a16="http://schemas.microsoft.com/office/drawing/2014/main" id="{B8694F17-09D6-4E4E-B453-5C4C0C5CE54E}"/>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529" name="Oval 528">
                <a:extLst>
                  <a:ext uri="{FF2B5EF4-FFF2-40B4-BE49-F238E27FC236}">
                    <a16:creationId xmlns:a16="http://schemas.microsoft.com/office/drawing/2014/main" id="{B792E631-6D7A-4297-8DDF-64A5EF6D479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530" name="Oval 529">
                <a:extLst>
                  <a:ext uri="{FF2B5EF4-FFF2-40B4-BE49-F238E27FC236}">
                    <a16:creationId xmlns:a16="http://schemas.microsoft.com/office/drawing/2014/main" id="{EB751BD4-265F-4408-8ADE-0496BDE85C73}"/>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587" name="Freeform: Shape 586">
            <a:extLst>
              <a:ext uri="{FF2B5EF4-FFF2-40B4-BE49-F238E27FC236}">
                <a16:creationId xmlns:a16="http://schemas.microsoft.com/office/drawing/2014/main" id="{CD9E5DBD-DB75-4CAD-BA5D-A96FFBA093FC}"/>
              </a:ext>
            </a:extLst>
          </p:cNvPr>
          <p:cNvSpPr/>
          <p:nvPr/>
        </p:nvSpPr>
        <p:spPr>
          <a:xfrm>
            <a:off x="305291" y="3667861"/>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FFFFFF"/>
          </a:solidFill>
          <a:ln w="515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588" name="Freeform: Shape 587">
            <a:extLst>
              <a:ext uri="{FF2B5EF4-FFF2-40B4-BE49-F238E27FC236}">
                <a16:creationId xmlns:a16="http://schemas.microsoft.com/office/drawing/2014/main" id="{2F07C70F-571B-4558-8EFD-01DCF34B8731}"/>
              </a:ext>
            </a:extLst>
          </p:cNvPr>
          <p:cNvSpPr/>
          <p:nvPr/>
        </p:nvSpPr>
        <p:spPr>
          <a:xfrm>
            <a:off x="345951" y="3656973"/>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FFFFFF"/>
          </a:solidFill>
          <a:ln w="515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589" name="Freeform: Shape 588">
            <a:extLst>
              <a:ext uri="{FF2B5EF4-FFF2-40B4-BE49-F238E27FC236}">
                <a16:creationId xmlns:a16="http://schemas.microsoft.com/office/drawing/2014/main" id="{50628D73-887F-4647-8C84-1E9DF0279568}"/>
              </a:ext>
            </a:extLst>
          </p:cNvPr>
          <p:cNvSpPr/>
          <p:nvPr/>
        </p:nvSpPr>
        <p:spPr>
          <a:xfrm>
            <a:off x="389546" y="3667578"/>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FFFFFF"/>
          </a:solidFill>
          <a:ln w="515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pic>
        <p:nvPicPr>
          <p:cNvPr id="590" name="Graphic 589">
            <a:extLst>
              <a:ext uri="{FF2B5EF4-FFF2-40B4-BE49-F238E27FC236}">
                <a16:creationId xmlns:a16="http://schemas.microsoft.com/office/drawing/2014/main" id="{95E2D317-3811-47FF-B78B-7E61152D1739}"/>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9542703" y="3971306"/>
            <a:ext cx="150914" cy="116420"/>
          </a:xfrm>
          <a:prstGeom prst="rect">
            <a:avLst/>
          </a:prstGeom>
        </p:spPr>
      </p:pic>
      <p:sp>
        <p:nvSpPr>
          <p:cNvPr id="591" name="Rectangle 590">
            <a:extLst>
              <a:ext uri="{FF2B5EF4-FFF2-40B4-BE49-F238E27FC236}">
                <a16:creationId xmlns:a16="http://schemas.microsoft.com/office/drawing/2014/main" id="{C87A58F5-A7BC-4B72-B6F7-427C9513CFE7}"/>
              </a:ext>
            </a:extLst>
          </p:cNvPr>
          <p:cNvSpPr/>
          <p:nvPr/>
        </p:nvSpPr>
        <p:spPr>
          <a:xfrm>
            <a:off x="9475737" y="3932805"/>
            <a:ext cx="279632" cy="271149"/>
          </a:xfrm>
          <a:prstGeom prst="rect">
            <a:avLst/>
          </a:prstGeom>
          <a:noFill/>
          <a:ln w="12700" cap="rnd" cmpd="sng" algn="ctr">
            <a:solidFill>
              <a:srgbClr val="0078D4"/>
            </a:solidFill>
            <a:prstDash val="solid"/>
            <a:headEnd type="none" w="med" len="med"/>
            <a:tailEnd type="none" w="med" len="med"/>
          </a:ln>
          <a:effectLst/>
        </p:spPr>
        <p:txBody>
          <a:bodyPr vert="horz" wrap="square" lIns="0" tIns="46637" rIns="0" bIns="27432" numCol="1" rtlCol="0" anchor="b"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592" name="Rectangle 5">
            <a:extLst>
              <a:ext uri="{FF2B5EF4-FFF2-40B4-BE49-F238E27FC236}">
                <a16:creationId xmlns:a16="http://schemas.microsoft.com/office/drawing/2014/main" id="{FA0BA14C-2296-4A0F-B6A6-EA027C8368A7}"/>
              </a:ext>
            </a:extLst>
          </p:cNvPr>
          <p:cNvSpPr>
            <a:spLocks noChangeArrowheads="1"/>
          </p:cNvSpPr>
          <p:nvPr/>
        </p:nvSpPr>
        <p:spPr bwMode="auto">
          <a:xfrm>
            <a:off x="9632719" y="3701796"/>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srgbClr val="FFFFFF"/>
                    </a:gs>
                    <a:gs pos="100000">
                      <a:srgbClr val="FFFFFF"/>
                    </a:gs>
                  </a:gsLst>
                  <a:lin ang="5400000" scaled="0"/>
                </a:gradFill>
                <a:effectLst/>
                <a:uLnTx/>
                <a:uFillTx/>
              </a:rPr>
              <a:t>Application</a:t>
            </a:r>
          </a:p>
        </p:txBody>
      </p:sp>
      <p:sp>
        <p:nvSpPr>
          <p:cNvPr id="593" name="Rectangle 6">
            <a:extLst>
              <a:ext uri="{FF2B5EF4-FFF2-40B4-BE49-F238E27FC236}">
                <a16:creationId xmlns:a16="http://schemas.microsoft.com/office/drawing/2014/main" id="{51C0193A-80FE-4791-A4FD-87261B6D6928}"/>
              </a:ext>
            </a:extLst>
          </p:cNvPr>
          <p:cNvSpPr>
            <a:spLocks noChangeArrowheads="1"/>
          </p:cNvSpPr>
          <p:nvPr/>
        </p:nvSpPr>
        <p:spPr bwMode="auto">
          <a:xfrm>
            <a:off x="9632719" y="3646792"/>
            <a:ext cx="437700" cy="4096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4" name="Oval 7">
            <a:extLst>
              <a:ext uri="{FF2B5EF4-FFF2-40B4-BE49-F238E27FC236}">
                <a16:creationId xmlns:a16="http://schemas.microsoft.com/office/drawing/2014/main" id="{41A0EDAC-BF00-43B4-AE3E-FD6BC20FF2A0}"/>
              </a:ext>
            </a:extLst>
          </p:cNvPr>
          <p:cNvSpPr>
            <a:spLocks noChangeArrowheads="1"/>
          </p:cNvSpPr>
          <p:nvPr/>
        </p:nvSpPr>
        <p:spPr bwMode="auto">
          <a:xfrm>
            <a:off x="9647933" y="3660836"/>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5" name="Oval 8">
            <a:extLst>
              <a:ext uri="{FF2B5EF4-FFF2-40B4-BE49-F238E27FC236}">
                <a16:creationId xmlns:a16="http://schemas.microsoft.com/office/drawing/2014/main" id="{E23C4FF4-DC6F-4418-92DC-CE0123F1B201}"/>
              </a:ext>
            </a:extLst>
          </p:cNvPr>
          <p:cNvSpPr>
            <a:spLocks noChangeArrowheads="1"/>
          </p:cNvSpPr>
          <p:nvPr/>
        </p:nvSpPr>
        <p:spPr bwMode="auto">
          <a:xfrm>
            <a:off x="9667829" y="3660836"/>
            <a:ext cx="1404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6" name="Oval 9">
            <a:extLst>
              <a:ext uri="{FF2B5EF4-FFF2-40B4-BE49-F238E27FC236}">
                <a16:creationId xmlns:a16="http://schemas.microsoft.com/office/drawing/2014/main" id="{3205B8B4-CD24-47C4-B633-1C92C133355D}"/>
              </a:ext>
            </a:extLst>
          </p:cNvPr>
          <p:cNvSpPr>
            <a:spLocks noChangeArrowheads="1"/>
          </p:cNvSpPr>
          <p:nvPr/>
        </p:nvSpPr>
        <p:spPr bwMode="auto">
          <a:xfrm>
            <a:off x="9688894" y="3660836"/>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7" name="Rectangle 10">
            <a:extLst>
              <a:ext uri="{FF2B5EF4-FFF2-40B4-BE49-F238E27FC236}">
                <a16:creationId xmlns:a16="http://schemas.microsoft.com/office/drawing/2014/main" id="{4B2A4290-C489-41AC-8949-8619420CFEF4}"/>
              </a:ext>
            </a:extLst>
          </p:cNvPr>
          <p:cNvSpPr>
            <a:spLocks noChangeArrowheads="1"/>
          </p:cNvSpPr>
          <p:nvPr/>
        </p:nvSpPr>
        <p:spPr bwMode="auto">
          <a:xfrm>
            <a:off x="9714641" y="3756800"/>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8" name="Rectangle 11">
            <a:extLst>
              <a:ext uri="{FF2B5EF4-FFF2-40B4-BE49-F238E27FC236}">
                <a16:creationId xmlns:a16="http://schemas.microsoft.com/office/drawing/2014/main" id="{C94D2AA0-7109-47A7-B3E2-A610A9D424AA}"/>
              </a:ext>
            </a:extLst>
          </p:cNvPr>
          <p:cNvSpPr>
            <a:spLocks noChangeArrowheads="1"/>
          </p:cNvSpPr>
          <p:nvPr/>
        </p:nvSpPr>
        <p:spPr bwMode="auto">
          <a:xfrm>
            <a:off x="9818800" y="3756800"/>
            <a:ext cx="6787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599" name="Rectangle 12">
            <a:extLst>
              <a:ext uri="{FF2B5EF4-FFF2-40B4-BE49-F238E27FC236}">
                <a16:creationId xmlns:a16="http://schemas.microsoft.com/office/drawing/2014/main" id="{ECE18049-A20C-4C60-9A01-AF00C50AA744}"/>
              </a:ext>
            </a:extLst>
          </p:cNvPr>
          <p:cNvSpPr>
            <a:spLocks noChangeArrowheads="1"/>
          </p:cNvSpPr>
          <p:nvPr/>
        </p:nvSpPr>
        <p:spPr bwMode="auto">
          <a:xfrm>
            <a:off x="9919448" y="3756800"/>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grpSp>
        <p:nvGrpSpPr>
          <p:cNvPr id="600" name="Group 599">
            <a:extLst>
              <a:ext uri="{FF2B5EF4-FFF2-40B4-BE49-F238E27FC236}">
                <a16:creationId xmlns:a16="http://schemas.microsoft.com/office/drawing/2014/main" id="{E62B24D4-0A92-4C3B-B90C-A7E0660FC114}"/>
              </a:ext>
            </a:extLst>
          </p:cNvPr>
          <p:cNvGrpSpPr/>
          <p:nvPr/>
        </p:nvGrpSpPr>
        <p:grpSpPr>
          <a:xfrm>
            <a:off x="9874025" y="3806323"/>
            <a:ext cx="659457" cy="310934"/>
            <a:chOff x="9874025" y="3806323"/>
            <a:chExt cx="659457" cy="310934"/>
          </a:xfrm>
        </p:grpSpPr>
        <p:cxnSp>
          <p:nvCxnSpPr>
            <p:cNvPr id="601" name="Straight Connector 600">
              <a:extLst>
                <a:ext uri="{FF2B5EF4-FFF2-40B4-BE49-F238E27FC236}">
                  <a16:creationId xmlns:a16="http://schemas.microsoft.com/office/drawing/2014/main" id="{04F0A961-C88F-4849-98B4-14A2BFD212A4}"/>
                </a:ext>
              </a:extLst>
            </p:cNvPr>
            <p:cNvCxnSpPr>
              <a:cxnSpLocks/>
            </p:cNvCxnSpPr>
            <p:nvPr/>
          </p:nvCxnSpPr>
          <p:spPr>
            <a:xfrm flipH="1">
              <a:off x="10145632" y="3806323"/>
              <a:ext cx="387850" cy="0"/>
            </a:xfrm>
            <a:prstGeom prst="line">
              <a:avLst/>
            </a:prstGeom>
            <a:noFill/>
            <a:ln w="12700" cap="rnd" cmpd="sng" algn="ctr">
              <a:solidFill>
                <a:srgbClr val="00B294"/>
              </a:solidFill>
              <a:prstDash val="solid"/>
              <a:headEnd type="none" w="lg" len="med"/>
              <a:tailEnd type="arrow" w="med" len="med"/>
            </a:ln>
            <a:effectLst/>
          </p:spPr>
        </p:cxnSp>
        <p:sp>
          <p:nvSpPr>
            <p:cNvPr id="602" name="Rectangle: Rounded Corners 430">
              <a:extLst>
                <a:ext uri="{FF2B5EF4-FFF2-40B4-BE49-F238E27FC236}">
                  <a16:creationId xmlns:a16="http://schemas.microsoft.com/office/drawing/2014/main" id="{D892F0C0-8630-4DE9-BCA9-22A20E8AC960}"/>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noFill/>
            <a:ln w="12700" cap="rnd" cmpd="sng" algn="ctr">
              <a:solidFill>
                <a:srgbClr val="00B294"/>
              </a:solidFill>
              <a:prstDash val="solid"/>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3" name="Straight Connector 602">
            <a:extLst>
              <a:ext uri="{FF2B5EF4-FFF2-40B4-BE49-F238E27FC236}">
                <a16:creationId xmlns:a16="http://schemas.microsoft.com/office/drawing/2014/main" id="{E4C4E5B7-2878-457C-884A-9814B1D5BE36}"/>
              </a:ext>
            </a:extLst>
          </p:cNvPr>
          <p:cNvCxnSpPr>
            <a:cxnSpLocks/>
            <a:stCxn id="441" idx="3"/>
          </p:cNvCxnSpPr>
          <p:nvPr/>
        </p:nvCxnSpPr>
        <p:spPr>
          <a:xfrm>
            <a:off x="2988866" y="2154625"/>
            <a:ext cx="149245" cy="0"/>
          </a:xfrm>
          <a:prstGeom prst="line">
            <a:avLst/>
          </a:prstGeom>
          <a:noFill/>
          <a:ln w="19050" cap="flat" cmpd="sng" algn="ctr">
            <a:solidFill>
              <a:srgbClr val="005A9F"/>
            </a:solidFill>
            <a:prstDash val="solid"/>
            <a:headEnd type="none" w="lg" len="med"/>
            <a:tailEnd type="none" w="lg" len="med"/>
          </a:ln>
          <a:effectLst/>
        </p:spPr>
      </p:cxnSp>
      <p:cxnSp>
        <p:nvCxnSpPr>
          <p:cNvPr id="604" name="Straight Connector 603">
            <a:extLst>
              <a:ext uri="{FF2B5EF4-FFF2-40B4-BE49-F238E27FC236}">
                <a16:creationId xmlns:a16="http://schemas.microsoft.com/office/drawing/2014/main" id="{15F3331C-8867-4FB3-ADF2-2710FABFFE13}"/>
              </a:ext>
            </a:extLst>
          </p:cNvPr>
          <p:cNvCxnSpPr>
            <a:cxnSpLocks/>
          </p:cNvCxnSpPr>
          <p:nvPr/>
        </p:nvCxnSpPr>
        <p:spPr>
          <a:xfrm>
            <a:off x="2893434" y="2737302"/>
            <a:ext cx="244677" cy="0"/>
          </a:xfrm>
          <a:prstGeom prst="line">
            <a:avLst/>
          </a:prstGeom>
          <a:noFill/>
          <a:ln w="19050" cap="flat" cmpd="sng" algn="ctr">
            <a:solidFill>
              <a:srgbClr val="005A9F"/>
            </a:solidFill>
            <a:prstDash val="solid"/>
            <a:headEnd type="none" w="lg" len="med"/>
            <a:tailEnd type="none" w="lg" len="med"/>
          </a:ln>
          <a:effectLst/>
        </p:spPr>
      </p:cxnSp>
      <p:sp>
        <p:nvSpPr>
          <p:cNvPr id="605" name="TextBox 604">
            <a:extLst>
              <a:ext uri="{FF2B5EF4-FFF2-40B4-BE49-F238E27FC236}">
                <a16:creationId xmlns:a16="http://schemas.microsoft.com/office/drawing/2014/main" id="{DCE107B4-33B8-43AB-9747-1C35074FDF65}"/>
              </a:ext>
            </a:extLst>
          </p:cNvPr>
          <p:cNvSpPr txBox="1"/>
          <p:nvPr/>
        </p:nvSpPr>
        <p:spPr>
          <a:xfrm>
            <a:off x="1875560" y="4619938"/>
            <a:ext cx="990977" cy="161583"/>
          </a:xfrm>
          <a:prstGeom prst="rect">
            <a:avLst/>
          </a:prstGeom>
          <a:solidFill>
            <a:srgbClr val="000000"/>
          </a:solidFill>
        </p:spPr>
        <p:txBody>
          <a:bodyPr wrap="none" lIns="91440" tIns="0" rIns="91440" bIns="0" rtlCol="0">
            <a:spAutoFit/>
          </a:bodyPr>
          <a:lstStyle/>
          <a:p>
            <a:pPr defTabSz="914367">
              <a:defRPr/>
            </a:pPr>
            <a:r>
              <a:rPr lang="en-US" sz="1050">
                <a:gradFill>
                  <a:gsLst>
                    <a:gs pos="2917">
                      <a:srgbClr val="50E6FF"/>
                    </a:gs>
                    <a:gs pos="30000">
                      <a:srgbClr val="50E6FF"/>
                    </a:gs>
                  </a:gsLst>
                  <a:lin ang="5400000" scaled="0"/>
                </a:gradFill>
                <a:latin typeface="Segoe UI Semibold"/>
              </a:rPr>
              <a:t>Workstations</a:t>
            </a:r>
          </a:p>
        </p:txBody>
      </p:sp>
      <p:sp>
        <p:nvSpPr>
          <p:cNvPr id="606" name="TextBox 605">
            <a:extLst>
              <a:ext uri="{FF2B5EF4-FFF2-40B4-BE49-F238E27FC236}">
                <a16:creationId xmlns:a16="http://schemas.microsoft.com/office/drawing/2014/main" id="{6C9925B4-17B8-4282-B27E-140FA3B036D4}"/>
              </a:ext>
            </a:extLst>
          </p:cNvPr>
          <p:cNvSpPr txBox="1"/>
          <p:nvPr/>
        </p:nvSpPr>
        <p:spPr>
          <a:xfrm>
            <a:off x="231452" y="4619938"/>
            <a:ext cx="1165704" cy="161583"/>
          </a:xfrm>
          <a:prstGeom prst="rect">
            <a:avLst/>
          </a:prstGeom>
          <a:solidFill>
            <a:srgbClr val="000000"/>
          </a:solidFill>
        </p:spPr>
        <p:txBody>
          <a:bodyPr wrap="none" lIns="91440" tIns="0" rIns="91440" bIns="0" rtlCol="0">
            <a:spAutoFit/>
          </a:bodyPr>
          <a:lstStyle/>
          <a:p>
            <a:pPr defTabSz="914367">
              <a:defRPr/>
            </a:pPr>
            <a:r>
              <a:rPr lang="en-US" sz="1050">
                <a:gradFill>
                  <a:gsLst>
                    <a:gs pos="2917">
                      <a:srgbClr val="50E6FF"/>
                    </a:gs>
                    <a:gs pos="30000">
                      <a:srgbClr val="50E6FF"/>
                    </a:gs>
                  </a:gsLst>
                  <a:lin ang="5400000" scaled="0"/>
                </a:gradFill>
                <a:latin typeface="Segoe UI Semibold"/>
              </a:rPr>
              <a:t>‘Internal’ Access</a:t>
            </a:r>
          </a:p>
        </p:txBody>
      </p:sp>
      <p:cxnSp>
        <p:nvCxnSpPr>
          <p:cNvPr id="607" name="Straight Connector 606">
            <a:extLst>
              <a:ext uri="{FF2B5EF4-FFF2-40B4-BE49-F238E27FC236}">
                <a16:creationId xmlns:a16="http://schemas.microsoft.com/office/drawing/2014/main" id="{5ED3E0EA-2140-4109-B089-B48E64C5CB09}"/>
              </a:ext>
            </a:extLst>
          </p:cNvPr>
          <p:cNvCxnSpPr>
            <a:cxnSpLocks/>
          </p:cNvCxnSpPr>
          <p:nvPr/>
        </p:nvCxnSpPr>
        <p:spPr>
          <a:xfrm>
            <a:off x="3553466" y="4712272"/>
            <a:ext cx="1364219" cy="0"/>
          </a:xfrm>
          <a:prstGeom prst="line">
            <a:avLst/>
          </a:prstGeom>
          <a:noFill/>
          <a:ln w="9525" cap="rnd" cmpd="sng" algn="ctr">
            <a:solidFill>
              <a:srgbClr val="FFFFFF">
                <a:lumMod val="75000"/>
              </a:srgbClr>
            </a:solidFill>
            <a:prstDash val="sysDash"/>
            <a:headEnd type="none" w="lg" len="med"/>
            <a:tailEnd type="none" w="lg" len="med"/>
          </a:ln>
          <a:effectLst/>
        </p:spPr>
      </p:cxnSp>
      <p:cxnSp>
        <p:nvCxnSpPr>
          <p:cNvPr id="608" name="Straight Connector 607">
            <a:extLst>
              <a:ext uri="{FF2B5EF4-FFF2-40B4-BE49-F238E27FC236}">
                <a16:creationId xmlns:a16="http://schemas.microsoft.com/office/drawing/2014/main" id="{7925B652-7BB1-4482-A5E7-9E39BB612057}"/>
              </a:ext>
            </a:extLst>
          </p:cNvPr>
          <p:cNvCxnSpPr>
            <a:cxnSpLocks/>
            <a:endCxn id="615" idx="1"/>
          </p:cNvCxnSpPr>
          <p:nvPr/>
        </p:nvCxnSpPr>
        <p:spPr>
          <a:xfrm>
            <a:off x="6753571" y="4712272"/>
            <a:ext cx="1575273" cy="0"/>
          </a:xfrm>
          <a:prstGeom prst="line">
            <a:avLst/>
          </a:prstGeom>
          <a:noFill/>
          <a:ln w="9525" cap="rnd" cmpd="sng" algn="ctr">
            <a:solidFill>
              <a:srgbClr val="FFFFFF">
                <a:lumMod val="75000"/>
              </a:srgbClr>
            </a:solidFill>
            <a:prstDash val="sysDash"/>
            <a:headEnd type="none" w="lg" len="med"/>
            <a:tailEnd type="none" w="lg" len="med"/>
          </a:ln>
          <a:effectLst/>
        </p:spPr>
      </p:cxnSp>
      <p:sp>
        <p:nvSpPr>
          <p:cNvPr id="609" name="TextBox 608">
            <a:extLst>
              <a:ext uri="{FF2B5EF4-FFF2-40B4-BE49-F238E27FC236}">
                <a16:creationId xmlns:a16="http://schemas.microsoft.com/office/drawing/2014/main" id="{07329238-A8A1-4640-9776-CC2CECAAFE8B}"/>
              </a:ext>
            </a:extLst>
          </p:cNvPr>
          <p:cNvSpPr txBox="1"/>
          <p:nvPr/>
        </p:nvSpPr>
        <p:spPr>
          <a:xfrm>
            <a:off x="3154901" y="4650716"/>
            <a:ext cx="611065" cy="123111"/>
          </a:xfrm>
          <a:prstGeom prst="rect">
            <a:avLst/>
          </a:prstGeom>
          <a:solidFill>
            <a:srgbClr val="000000"/>
          </a:solidFill>
        </p:spPr>
        <p:txBody>
          <a:bodyPr wrap="none" lIns="91440" tIns="0" rIns="91440" bIns="0" rtlCol="0" anchor="ctr" anchorCtr="0">
            <a:spAutoFit/>
          </a:bodyPr>
          <a:lstStyle/>
          <a:p>
            <a:pPr algn="ctr" defTabSz="914367">
              <a:defRPr/>
            </a:pPr>
            <a:r>
              <a:rPr lang="en-US" sz="800">
                <a:gradFill>
                  <a:gsLst>
                    <a:gs pos="2917">
                      <a:srgbClr val="FFFFFF"/>
                    </a:gs>
                    <a:gs pos="30000">
                      <a:srgbClr val="FFFFFF"/>
                    </a:gs>
                  </a:gsLst>
                  <a:lin ang="5400000" scaled="0"/>
                </a:gradFill>
                <a:latin typeface="Segoe UI Semibold"/>
              </a:rPr>
              <a:t>Accounts</a:t>
            </a:r>
          </a:p>
        </p:txBody>
      </p:sp>
      <p:sp>
        <p:nvSpPr>
          <p:cNvPr id="610" name="TextBox 609">
            <a:extLst>
              <a:ext uri="{FF2B5EF4-FFF2-40B4-BE49-F238E27FC236}">
                <a16:creationId xmlns:a16="http://schemas.microsoft.com/office/drawing/2014/main" id="{E5D70665-398C-4AE2-9322-1C3190F62D47}"/>
              </a:ext>
            </a:extLst>
          </p:cNvPr>
          <p:cNvSpPr txBox="1"/>
          <p:nvPr/>
        </p:nvSpPr>
        <p:spPr>
          <a:xfrm>
            <a:off x="4652049" y="4650716"/>
            <a:ext cx="1173718" cy="123111"/>
          </a:xfrm>
          <a:prstGeom prst="rect">
            <a:avLst/>
          </a:prstGeom>
          <a:solidFill>
            <a:srgbClr val="000000"/>
          </a:solidFill>
        </p:spPr>
        <p:txBody>
          <a:bodyPr wrap="none" lIns="91440" tIns="0" rIns="91440" bIns="0" rtlCol="0" anchor="ctr" anchorCtr="0">
            <a:spAutoFit/>
          </a:bodyPr>
          <a:lstStyle/>
          <a:p>
            <a:pPr algn="ctr" defTabSz="914367">
              <a:defRPr/>
            </a:pPr>
            <a:r>
              <a:rPr lang="en-US" sz="800">
                <a:gradFill>
                  <a:gsLst>
                    <a:gs pos="2917">
                      <a:srgbClr val="FFFFFF"/>
                    </a:gs>
                    <a:gs pos="30000">
                      <a:srgbClr val="FFFFFF"/>
                    </a:gs>
                  </a:gsLst>
                  <a:lin ang="5400000" scaled="0"/>
                </a:gradFill>
                <a:latin typeface="Segoe UI Semibold"/>
              </a:rPr>
              <a:t>Access and Privileges</a:t>
            </a:r>
          </a:p>
        </p:txBody>
      </p:sp>
      <p:sp>
        <p:nvSpPr>
          <p:cNvPr id="611" name="TextBox 610">
            <a:extLst>
              <a:ext uri="{FF2B5EF4-FFF2-40B4-BE49-F238E27FC236}">
                <a16:creationId xmlns:a16="http://schemas.microsoft.com/office/drawing/2014/main" id="{80EC8CD9-D402-413E-9B1B-3C058AAD1AC7}"/>
              </a:ext>
            </a:extLst>
          </p:cNvPr>
          <p:cNvSpPr txBox="1"/>
          <p:nvPr/>
        </p:nvSpPr>
        <p:spPr>
          <a:xfrm>
            <a:off x="6307936" y="4650716"/>
            <a:ext cx="595035" cy="123111"/>
          </a:xfrm>
          <a:prstGeom prst="rect">
            <a:avLst/>
          </a:prstGeom>
          <a:solidFill>
            <a:srgbClr val="000000"/>
          </a:solidFill>
        </p:spPr>
        <p:txBody>
          <a:bodyPr wrap="none" lIns="91440" tIns="0" rIns="91440" bIns="0" rtlCol="0" anchor="ctr" anchorCtr="0">
            <a:spAutoFit/>
          </a:bodyPr>
          <a:lstStyle/>
          <a:p>
            <a:pPr algn="ctr" defTabSz="914367">
              <a:defRPr/>
            </a:pPr>
            <a:r>
              <a:rPr lang="en-US" sz="800">
                <a:gradFill>
                  <a:gsLst>
                    <a:gs pos="2917">
                      <a:srgbClr val="FFFFFF"/>
                    </a:gs>
                    <a:gs pos="30000">
                      <a:srgbClr val="FFFFFF"/>
                    </a:gs>
                  </a:gsLst>
                  <a:lin ang="5400000" scaled="0"/>
                </a:gradFill>
                <a:latin typeface="Segoe UI Semibold"/>
              </a:rPr>
              <a:t>Interface</a:t>
            </a:r>
          </a:p>
        </p:txBody>
      </p:sp>
      <p:sp>
        <p:nvSpPr>
          <p:cNvPr id="612" name="TextBox 611">
            <a:extLst>
              <a:ext uri="{FF2B5EF4-FFF2-40B4-BE49-F238E27FC236}">
                <a16:creationId xmlns:a16="http://schemas.microsoft.com/office/drawing/2014/main" id="{339AC6D5-F9FB-42E1-867F-BC2A6B7534C6}"/>
              </a:ext>
            </a:extLst>
          </p:cNvPr>
          <p:cNvSpPr txBox="1"/>
          <p:nvPr/>
        </p:nvSpPr>
        <p:spPr>
          <a:xfrm>
            <a:off x="3839806" y="4631479"/>
            <a:ext cx="655949" cy="161583"/>
          </a:xfrm>
          <a:prstGeom prst="rect">
            <a:avLst/>
          </a:prstGeom>
          <a:solidFill>
            <a:srgbClr val="000000"/>
          </a:solidFill>
        </p:spPr>
        <p:txBody>
          <a:bodyPr wrap="none" lIns="91440" tIns="0" rIns="91440" bIns="0" rtlCol="0" anchor="ctr" anchorCtr="0">
            <a:spAutoFit/>
          </a:bodyPr>
          <a:lstStyle/>
          <a:p>
            <a:pPr defTabSz="914367">
              <a:defRPr/>
            </a:pPr>
            <a:r>
              <a:rPr lang="en-US" sz="1050">
                <a:gradFill>
                  <a:gsLst>
                    <a:gs pos="2917">
                      <a:srgbClr val="50E6FF"/>
                    </a:gs>
                    <a:gs pos="30000">
                      <a:srgbClr val="50E6FF"/>
                    </a:gs>
                  </a:gsLst>
                  <a:lin ang="5400000" scaled="0"/>
                </a:gradFill>
                <a:latin typeface="Segoe UI Semibold"/>
              </a:rPr>
              <a:t>Identity</a:t>
            </a:r>
          </a:p>
        </p:txBody>
      </p:sp>
      <p:sp>
        <p:nvSpPr>
          <p:cNvPr id="613" name="TextBox 612">
            <a:extLst>
              <a:ext uri="{FF2B5EF4-FFF2-40B4-BE49-F238E27FC236}">
                <a16:creationId xmlns:a16="http://schemas.microsoft.com/office/drawing/2014/main" id="{D03C4DC5-2FAA-47D0-BF8C-B914A88DD300}"/>
              </a:ext>
            </a:extLst>
          </p:cNvPr>
          <p:cNvSpPr txBox="1"/>
          <p:nvPr/>
        </p:nvSpPr>
        <p:spPr>
          <a:xfrm>
            <a:off x="7040481" y="4619938"/>
            <a:ext cx="1143000" cy="161583"/>
          </a:xfrm>
          <a:prstGeom prst="rect">
            <a:avLst/>
          </a:prstGeom>
          <a:solidFill>
            <a:srgbClr val="000000"/>
          </a:solidFill>
        </p:spPr>
        <p:txBody>
          <a:bodyPr wrap="square" lIns="91440" tIns="0" rIns="91440" bIns="0" rtlCol="0">
            <a:spAutoFit/>
          </a:bodyPr>
          <a:lstStyle/>
          <a:p>
            <a:pPr defTabSz="914367">
              <a:defRPr/>
            </a:pPr>
            <a:r>
              <a:rPr lang="en-US" sz="1050">
                <a:gradFill>
                  <a:gsLst>
                    <a:gs pos="2917">
                      <a:srgbClr val="50E6FF"/>
                    </a:gs>
                    <a:gs pos="30000">
                      <a:srgbClr val="50E6FF"/>
                    </a:gs>
                  </a:gsLst>
                  <a:lin ang="5400000" scaled="0"/>
                </a:gradFill>
                <a:latin typeface="Segoe UI Semibold"/>
              </a:rPr>
              <a:t>Infrastructure</a:t>
            </a:r>
          </a:p>
        </p:txBody>
      </p:sp>
      <p:sp>
        <p:nvSpPr>
          <p:cNvPr id="614" name="TextBox 613">
            <a:extLst>
              <a:ext uri="{FF2B5EF4-FFF2-40B4-BE49-F238E27FC236}">
                <a16:creationId xmlns:a16="http://schemas.microsoft.com/office/drawing/2014/main" id="{DE09FFC5-C440-4DD3-BB99-72443E5E8540}"/>
              </a:ext>
            </a:extLst>
          </p:cNvPr>
          <p:cNvSpPr txBox="1"/>
          <p:nvPr/>
        </p:nvSpPr>
        <p:spPr>
          <a:xfrm>
            <a:off x="9364891" y="4619938"/>
            <a:ext cx="1880643" cy="161583"/>
          </a:xfrm>
          <a:prstGeom prst="rect">
            <a:avLst/>
          </a:prstGeom>
          <a:solidFill>
            <a:srgbClr val="000000"/>
          </a:solidFill>
        </p:spPr>
        <p:txBody>
          <a:bodyPr wrap="none" lIns="91440" tIns="0" rIns="91440" bIns="0" rtlCol="0">
            <a:spAutoFit/>
          </a:bodyPr>
          <a:lstStyle/>
          <a:p>
            <a:pPr defTabSz="914367">
              <a:defRPr/>
            </a:pPr>
            <a:r>
              <a:rPr lang="en-US" sz="1050">
                <a:gradFill>
                  <a:gsLst>
                    <a:gs pos="2917">
                      <a:srgbClr val="50E6FF"/>
                    </a:gs>
                    <a:gs pos="30000">
                      <a:srgbClr val="50E6FF"/>
                    </a:gs>
                  </a:gsLst>
                  <a:lin ang="5400000" scaled="0"/>
                </a:gradFill>
                <a:latin typeface="Segoe UI Semibold"/>
              </a:rPr>
              <a:t>Network &amp; ‘External’ Access</a:t>
            </a:r>
          </a:p>
        </p:txBody>
      </p:sp>
      <p:sp>
        <p:nvSpPr>
          <p:cNvPr id="615" name="TextBox 614">
            <a:extLst>
              <a:ext uri="{FF2B5EF4-FFF2-40B4-BE49-F238E27FC236}">
                <a16:creationId xmlns:a16="http://schemas.microsoft.com/office/drawing/2014/main" id="{4EBD53AA-CD5E-423D-AA96-DB833B7DF8F8}"/>
              </a:ext>
            </a:extLst>
          </p:cNvPr>
          <p:cNvSpPr txBox="1"/>
          <p:nvPr/>
        </p:nvSpPr>
        <p:spPr>
          <a:xfrm>
            <a:off x="8328844" y="4650716"/>
            <a:ext cx="609462" cy="123111"/>
          </a:xfrm>
          <a:prstGeom prst="rect">
            <a:avLst/>
          </a:prstGeom>
          <a:solidFill>
            <a:srgbClr val="000000"/>
          </a:solidFill>
        </p:spPr>
        <p:txBody>
          <a:bodyPr wrap="none" lIns="91440" tIns="0" rIns="91440" bIns="0" rtlCol="0" anchor="ctr" anchorCtr="0">
            <a:spAutoFit/>
          </a:bodyPr>
          <a:lstStyle/>
          <a:p>
            <a:pPr algn="ctr" defTabSz="914367">
              <a:defRPr/>
            </a:pPr>
            <a:r>
              <a:rPr lang="en-US" sz="800">
                <a:gradFill>
                  <a:gsLst>
                    <a:gs pos="2917">
                      <a:srgbClr val="FFFFFF"/>
                    </a:gs>
                    <a:gs pos="30000">
                      <a:srgbClr val="FFFFFF"/>
                    </a:gs>
                  </a:gsLst>
                  <a:lin ang="5400000" scaled="0"/>
                </a:gradFill>
                <a:latin typeface="Segoe UI Semibold"/>
              </a:rPr>
              <a:t>Resource</a:t>
            </a:r>
          </a:p>
        </p:txBody>
      </p:sp>
      <p:sp>
        <p:nvSpPr>
          <p:cNvPr id="616" name="Rectangle 615">
            <a:extLst>
              <a:ext uri="{FF2B5EF4-FFF2-40B4-BE49-F238E27FC236}">
                <a16:creationId xmlns:a16="http://schemas.microsoft.com/office/drawing/2014/main" id="{A635FD3A-096A-4E82-A5CA-12E8B7B80831}"/>
              </a:ext>
            </a:extLst>
          </p:cNvPr>
          <p:cNvSpPr/>
          <p:nvPr/>
        </p:nvSpPr>
        <p:spPr bwMode="auto">
          <a:xfrm>
            <a:off x="7726089" y="1651554"/>
            <a:ext cx="3395859" cy="287113"/>
          </a:xfrm>
          <a:prstGeom prst="rect">
            <a:avLst/>
          </a:prstGeom>
          <a:noFill/>
          <a:ln w="9525" cap="rnd" cmpd="sng" algn="ctr">
            <a:no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367" eaLnBrk="1" fontAlgn="base" latinLnBrk="0" hangingPunct="1">
              <a:lnSpc>
                <a:spcPct val="90000"/>
              </a:lnSpc>
              <a:spcBef>
                <a:spcPct val="0"/>
              </a:spcBef>
              <a:spcAft>
                <a:spcPts val="100"/>
              </a:spcAft>
              <a:buClrTx/>
              <a:buSzTx/>
              <a:buFontTx/>
              <a:buNone/>
              <a:tabLst/>
              <a:defRPr/>
            </a:pPr>
            <a:r>
              <a:rPr kumimoji="0" lang="en-US" sz="600" b="0" i="1" u="none" strike="noStrike" kern="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617" name="Rectangle 616">
            <a:hlinkClick r:id="rId63"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C229CA96-3E92-4F49-A948-C2AC332C58C2}"/>
              </a:ext>
            </a:extLst>
          </p:cNvPr>
          <p:cNvSpPr/>
          <p:nvPr/>
        </p:nvSpPr>
        <p:spPr>
          <a:xfrm>
            <a:off x="1972752" y="5274970"/>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367"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Endpoint</a:t>
            </a:r>
          </a:p>
        </p:txBody>
      </p:sp>
      <p:sp>
        <p:nvSpPr>
          <p:cNvPr id="618" name="TextBox 617">
            <a:extLst>
              <a:ext uri="{FF2B5EF4-FFF2-40B4-BE49-F238E27FC236}">
                <a16:creationId xmlns:a16="http://schemas.microsoft.com/office/drawing/2014/main" id="{184BE936-3331-4C0E-BEFC-03701B4BEA0F}"/>
              </a:ext>
            </a:extLst>
          </p:cNvPr>
          <p:cNvSpPr txBox="1"/>
          <p:nvPr/>
        </p:nvSpPr>
        <p:spPr>
          <a:xfrm>
            <a:off x="10387166" y="55328"/>
            <a:ext cx="1820293" cy="189283"/>
          </a:xfrm>
          <a:prstGeom prst="rect">
            <a:avLst/>
          </a:prstGeom>
          <a:noFill/>
        </p:spPr>
        <p:txBody>
          <a:bodyPr wrap="square">
            <a:spAutoFit/>
          </a:bodyPr>
          <a:lstStyle/>
          <a:p>
            <a:pPr algn="ctr">
              <a:lnSpc>
                <a:spcPct val="90000"/>
              </a:lnSpc>
              <a:spcBef>
                <a:spcPct val="0"/>
              </a:spcBef>
              <a:spcAft>
                <a:spcPts val="600"/>
              </a:spcAft>
              <a:defRPr/>
            </a:pPr>
            <a:r>
              <a:rPr lang="en-US" sz="700">
                <a:gradFill>
                  <a:gsLst>
                    <a:gs pos="0">
                      <a:srgbClr val="505050"/>
                    </a:gs>
                    <a:gs pos="100000">
                      <a:srgbClr val="505050"/>
                    </a:gs>
                  </a:gsLst>
                  <a:lin ang="5400000" scaled="1"/>
                </a:gradFill>
                <a:cs typeface="Segoe UI" panose="020B0502040204020203" pitchFamily="34" charset="0"/>
              </a:rPr>
              <a:t>May 2021 – </a:t>
            </a:r>
            <a:r>
              <a:rPr lang="en-US" sz="700">
                <a:gradFill>
                  <a:gsLst>
                    <a:gs pos="0">
                      <a:srgbClr val="505050"/>
                    </a:gs>
                    <a:gs pos="100000">
                      <a:srgbClr val="505050"/>
                    </a:gs>
                  </a:gsLst>
                  <a:lin ang="5400000" scaled="1"/>
                </a:gradFill>
                <a:cs typeface="Segoe UI" panose="020B0502040204020203" pitchFamily="34" charset="0"/>
                <a:hlinkClick r:id="rId64" tooltip="The latest published version of this document can be found at https://aka.ms/MCRA"/>
              </a:rPr>
              <a:t>https://aka.ms/MCRA</a:t>
            </a:r>
            <a:endParaRPr lang="en-US" sz="700">
              <a:gradFill>
                <a:gsLst>
                  <a:gs pos="0">
                    <a:srgbClr val="505050"/>
                  </a:gs>
                  <a:gs pos="100000">
                    <a:srgbClr val="505050"/>
                  </a:gs>
                </a:gsLst>
                <a:lin ang="5400000" scaled="1"/>
              </a:gradFill>
              <a:highlight>
                <a:srgbClr val="FFFF00"/>
              </a:highlight>
              <a:cs typeface="Segoe UI" panose="020B0502040204020203" pitchFamily="34" charset="0"/>
            </a:endParaRPr>
          </a:p>
        </p:txBody>
      </p:sp>
      <p:sp>
        <p:nvSpPr>
          <p:cNvPr id="619" name="Rectangle 618">
            <a:hlinkClick r:id="rId65" tooltip="Top Azure security best practices Microsoft recommends based on lessons learned across customers and our own environments."/>
            <a:extLst>
              <a:ext uri="{FF2B5EF4-FFF2-40B4-BE49-F238E27FC236}">
                <a16:creationId xmlns:a16="http://schemas.microsoft.com/office/drawing/2014/main" id="{4644C7FE-F5F3-48C1-8F1F-D098082A4C2A}"/>
              </a:ext>
            </a:extLst>
          </p:cNvPr>
          <p:cNvSpPr/>
          <p:nvPr/>
        </p:nvSpPr>
        <p:spPr bwMode="auto">
          <a:xfrm>
            <a:off x="9809337" y="526292"/>
            <a:ext cx="1484673" cy="18883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8000"/>
              </a:prstClr>
            </a:outerShdw>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Top 10 Azure Security Best Practices</a:t>
            </a:r>
          </a:p>
        </p:txBody>
      </p:sp>
      <p:sp>
        <p:nvSpPr>
          <p:cNvPr id="620" name="Rectangle 619">
            <a:hlinkClick r:id="rId6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87F1050C-6CDB-4B2F-9133-EEC9A2629C84}"/>
              </a:ext>
            </a:extLst>
          </p:cNvPr>
          <p:cNvSpPr/>
          <p:nvPr/>
        </p:nvSpPr>
        <p:spPr bwMode="auto">
          <a:xfrm>
            <a:off x="10102453" y="2217681"/>
            <a:ext cx="968664" cy="138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Rectangle 620">
            <a:hlinkClick r:id="rId67"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51D4E688-0080-4899-B5E2-4B0F671E71DA}"/>
              </a:ext>
            </a:extLst>
          </p:cNvPr>
          <p:cNvSpPr/>
          <p:nvPr/>
        </p:nvSpPr>
        <p:spPr>
          <a:xfrm>
            <a:off x="4585190" y="2290215"/>
            <a:ext cx="912411"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App Proxy</a:t>
            </a:r>
          </a:p>
        </p:txBody>
      </p:sp>
      <p:sp>
        <p:nvSpPr>
          <p:cNvPr id="622" name="Rectangle 621">
            <a:hlinkClick r:id="rId68"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C824772F-2B39-4175-9531-A931EE60AB05}"/>
              </a:ext>
            </a:extLst>
          </p:cNvPr>
          <p:cNvSpPr/>
          <p:nvPr/>
        </p:nvSpPr>
        <p:spPr>
          <a:xfrm>
            <a:off x="253641" y="3570429"/>
            <a:ext cx="3923515" cy="872932"/>
          </a:xfrm>
          <a:prstGeom prst="rect">
            <a:avLst/>
          </a:prstGeom>
          <a:noFill/>
          <a:ln w="14224" cap="flat" cmpd="sng" algn="ctr">
            <a:no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623" name="Rectangle 622">
            <a:hlinkClick r:id="rId69"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A41AC807-19DD-4150-880D-9C7068E3C3BC}"/>
              </a:ext>
            </a:extLst>
          </p:cNvPr>
          <p:cNvSpPr/>
          <p:nvPr/>
        </p:nvSpPr>
        <p:spPr>
          <a:xfrm>
            <a:off x="1905210" y="3560980"/>
            <a:ext cx="1337560" cy="876123"/>
          </a:xfrm>
          <a:prstGeom prst="rect">
            <a:avLst/>
          </a:prstGeom>
          <a:noFill/>
          <a:ln w="14224" cap="flat" cmpd="sng" algn="ctr">
            <a:noFill/>
            <a:prstDash val="solid"/>
          </a:ln>
          <a:effectLst/>
        </p:spPr>
        <p:txBody>
          <a:bodyPr lIns="2286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624" name="Rectangle 623">
            <a:hlinkClick r:id="rId70"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842DA646-76CC-4D0D-963A-B5B046911EE2}"/>
              </a:ext>
            </a:extLst>
          </p:cNvPr>
          <p:cNvSpPr/>
          <p:nvPr/>
        </p:nvSpPr>
        <p:spPr>
          <a:xfrm>
            <a:off x="7773870" y="2041286"/>
            <a:ext cx="322577" cy="146304"/>
          </a:xfrm>
          <a:prstGeom prst="rect">
            <a:avLst/>
          </a:prstGeom>
          <a:no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367" eaLnBrk="1" fontAlgn="base" latinLnBrk="0" hangingPunct="1">
              <a:lnSpc>
                <a:spcPct val="90000"/>
              </a:lnSpc>
              <a:spcBef>
                <a:spcPct val="0"/>
              </a:spcBef>
              <a:spcAft>
                <a:spcPts val="100"/>
              </a:spcAft>
              <a:buClrTx/>
              <a:buSzTx/>
              <a:buFontTx/>
              <a:buNone/>
              <a:tabLst/>
              <a:defRPr/>
            </a:pP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43490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61"/>
                                        </p:tgtEl>
                                        <p:attrNameLst>
                                          <p:attrName>style.visibility</p:attrName>
                                        </p:attrNameLst>
                                      </p:cBhvr>
                                      <p:to>
                                        <p:strVal val="visible"/>
                                      </p:to>
                                    </p:set>
                                    <p:animEffect transition="in" filter="wipe(left)">
                                      <p:cBhvr>
                                        <p:cTn id="7" dur="1000"/>
                                        <p:tgtEl>
                                          <p:spTgt spid="461"/>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barn(outHorizontal)">
                                      <p:cBhvr>
                                        <p:cTn id="11" dur="500"/>
                                        <p:tgtEl>
                                          <p:spTgt spid="366"/>
                                        </p:tgtEl>
                                      </p:cBhvr>
                                    </p:animEffect>
                                  </p:childTnLst>
                                </p:cTn>
                              </p:par>
                              <p:par>
                                <p:cTn id="12" presetID="16" presetClass="entr" presetSubtype="42" fill="hold" nodeType="withEffect">
                                  <p:stCondLst>
                                    <p:cond delay="500"/>
                                  </p:stCondLst>
                                  <p:childTnLst>
                                    <p:set>
                                      <p:cBhvr>
                                        <p:cTn id="13" dur="1" fill="hold">
                                          <p:stCondLst>
                                            <p:cond delay="0"/>
                                          </p:stCondLst>
                                        </p:cTn>
                                        <p:tgtEl>
                                          <p:spTgt spid="373"/>
                                        </p:tgtEl>
                                        <p:attrNameLst>
                                          <p:attrName>style.visibility</p:attrName>
                                        </p:attrNameLst>
                                      </p:cBhvr>
                                      <p:to>
                                        <p:strVal val="visible"/>
                                      </p:to>
                                    </p:set>
                                    <p:animEffect transition="in" filter="barn(outHorizontal)">
                                      <p:cBhvr>
                                        <p:cTn id="14" dur="500"/>
                                        <p:tgtEl>
                                          <p:spTgt spid="37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25"/>
                                        </p:tgtEl>
                                        <p:attrNameLst>
                                          <p:attrName>style.visibility</p:attrName>
                                        </p:attrNameLst>
                                      </p:cBhvr>
                                      <p:to>
                                        <p:strVal val="visible"/>
                                      </p:to>
                                    </p:set>
                                    <p:animEffect transition="in" filter="wipe(left)">
                                      <p:cBhvr>
                                        <p:cTn id="19" dur="500"/>
                                        <p:tgtEl>
                                          <p:spTgt spid="325"/>
                                        </p:tgtEl>
                                      </p:cBhvr>
                                    </p:animEffect>
                                  </p:childTnLst>
                                </p:cTn>
                              </p:par>
                              <p:par>
                                <p:cTn id="20" presetID="22" presetClass="entr" presetSubtype="8" fill="hold" nodeType="withEffect">
                                  <p:stCondLst>
                                    <p:cond delay="250"/>
                                  </p:stCondLst>
                                  <p:childTnLst>
                                    <p:set>
                                      <p:cBhvr>
                                        <p:cTn id="21" dur="1" fill="hold">
                                          <p:stCondLst>
                                            <p:cond delay="0"/>
                                          </p:stCondLst>
                                        </p:cTn>
                                        <p:tgtEl>
                                          <p:spTgt spid="316"/>
                                        </p:tgtEl>
                                        <p:attrNameLst>
                                          <p:attrName>style.visibility</p:attrName>
                                        </p:attrNameLst>
                                      </p:cBhvr>
                                      <p:to>
                                        <p:strVal val="visible"/>
                                      </p:to>
                                    </p:set>
                                    <p:animEffect transition="in" filter="wipe(left)">
                                      <p:cBhvr>
                                        <p:cTn id="22" dur="500"/>
                                        <p:tgtEl>
                                          <p:spTgt spid="316"/>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403"/>
                                        </p:tgtEl>
                                        <p:attrNameLst>
                                          <p:attrName>style.visibility</p:attrName>
                                        </p:attrNameLst>
                                      </p:cBhvr>
                                      <p:to>
                                        <p:strVal val="visible"/>
                                      </p:to>
                                    </p:set>
                                    <p:animEffect transition="in" filter="fade">
                                      <p:cBhvr>
                                        <p:cTn id="26" dur="500"/>
                                        <p:tgtEl>
                                          <p:spTgt spid="4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5"/>
                                        </p:tgtEl>
                                        <p:attrNameLst>
                                          <p:attrName>style.visibility</p:attrName>
                                        </p:attrNameLst>
                                      </p:cBhvr>
                                      <p:to>
                                        <p:strVal val="visible"/>
                                      </p:to>
                                    </p:set>
                                    <p:animEffect transition="in" filter="fade">
                                      <p:cBhvr>
                                        <p:cTn id="31" dur="500"/>
                                        <p:tgtEl>
                                          <p:spTgt spid="3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7"/>
                                        </p:tgtEl>
                                        <p:attrNameLst>
                                          <p:attrName>style.visibility</p:attrName>
                                        </p:attrNameLst>
                                      </p:cBhvr>
                                      <p:to>
                                        <p:strVal val="visible"/>
                                      </p:to>
                                    </p:set>
                                    <p:animEffect transition="in" filter="fade">
                                      <p:cBhvr>
                                        <p:cTn id="34" dur="500"/>
                                        <p:tgtEl>
                                          <p:spTgt spid="3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7"/>
                                        </p:tgtEl>
                                        <p:attrNameLst>
                                          <p:attrName>style.visibility</p:attrName>
                                        </p:attrNameLst>
                                      </p:cBhvr>
                                      <p:to>
                                        <p:strVal val="visible"/>
                                      </p:to>
                                    </p:set>
                                    <p:animEffect transition="in" filter="fade">
                                      <p:cBhvr>
                                        <p:cTn id="37" dur="500"/>
                                        <p:tgtEl>
                                          <p:spTgt spid="6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6"/>
                                        </p:tgtEl>
                                        <p:attrNameLst>
                                          <p:attrName>style.visibility</p:attrName>
                                        </p:attrNameLst>
                                      </p:cBhvr>
                                      <p:to>
                                        <p:strVal val="visible"/>
                                      </p:to>
                                    </p:set>
                                    <p:animEffect transition="in" filter="fade">
                                      <p:cBhvr>
                                        <p:cTn id="40" dur="500"/>
                                        <p:tgtEl>
                                          <p:spTgt spid="356"/>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58"/>
                                        </p:tgtEl>
                                        <p:attrNameLst>
                                          <p:attrName>style.visibility</p:attrName>
                                        </p:attrNameLst>
                                      </p:cBhvr>
                                      <p:to>
                                        <p:strVal val="visible"/>
                                      </p:to>
                                    </p:set>
                                    <p:animEffect transition="in" filter="fade">
                                      <p:cBhvr>
                                        <p:cTn id="44" dur="500"/>
                                        <p:tgtEl>
                                          <p:spTgt spid="358"/>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54"/>
                                        </p:tgtEl>
                                        <p:attrNameLst>
                                          <p:attrName>style.visibility</p:attrName>
                                        </p:attrNameLst>
                                      </p:cBhvr>
                                      <p:to>
                                        <p:strVal val="visible"/>
                                      </p:to>
                                    </p:set>
                                    <p:animEffect transition="in" filter="wipe(down)">
                                      <p:cBhvr>
                                        <p:cTn id="48" dur="500"/>
                                        <p:tgtEl>
                                          <p:spTgt spid="354"/>
                                        </p:tgtEl>
                                      </p:cBhvr>
                                    </p:animEffect>
                                  </p:childTnLst>
                                </p:cTn>
                              </p:par>
                              <p:par>
                                <p:cTn id="49" presetID="10" presetClass="entr" presetSubtype="0" fill="hold" nodeType="withEffect">
                                  <p:stCondLst>
                                    <p:cond delay="250"/>
                                  </p:stCondLst>
                                  <p:childTnLst>
                                    <p:set>
                                      <p:cBhvr>
                                        <p:cTn id="50" dur="1" fill="hold">
                                          <p:stCondLst>
                                            <p:cond delay="0"/>
                                          </p:stCondLst>
                                        </p:cTn>
                                        <p:tgtEl>
                                          <p:spTgt spid="440"/>
                                        </p:tgtEl>
                                        <p:attrNameLst>
                                          <p:attrName>style.visibility</p:attrName>
                                        </p:attrNameLst>
                                      </p:cBhvr>
                                      <p:to>
                                        <p:strVal val="visible"/>
                                      </p:to>
                                    </p:set>
                                    <p:animEffect transition="in" filter="fade">
                                      <p:cBhvr>
                                        <p:cTn id="51" dur="500"/>
                                        <p:tgtEl>
                                          <p:spTgt spid="440"/>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603"/>
                                        </p:tgtEl>
                                        <p:attrNameLst>
                                          <p:attrName>style.visibility</p:attrName>
                                        </p:attrNameLst>
                                      </p:cBhvr>
                                      <p:to>
                                        <p:strVal val="visible"/>
                                      </p:to>
                                    </p:set>
                                    <p:animEffect transition="in" filter="wipe(left)">
                                      <p:cBhvr>
                                        <p:cTn id="55" dur="500"/>
                                        <p:tgtEl>
                                          <p:spTgt spid="603"/>
                                        </p:tgtEl>
                                      </p:cBhvr>
                                    </p:animEffect>
                                  </p:childTnLst>
                                </p:cTn>
                              </p:par>
                              <p:par>
                                <p:cTn id="56" presetID="22" presetClass="entr" presetSubtype="8" fill="hold" nodeType="withEffect">
                                  <p:stCondLst>
                                    <p:cond delay="0"/>
                                  </p:stCondLst>
                                  <p:childTnLst>
                                    <p:set>
                                      <p:cBhvr>
                                        <p:cTn id="57" dur="1" fill="hold">
                                          <p:stCondLst>
                                            <p:cond delay="0"/>
                                          </p:stCondLst>
                                        </p:cTn>
                                        <p:tgtEl>
                                          <p:spTgt spid="604"/>
                                        </p:tgtEl>
                                        <p:attrNameLst>
                                          <p:attrName>style.visibility</p:attrName>
                                        </p:attrNameLst>
                                      </p:cBhvr>
                                      <p:to>
                                        <p:strVal val="visible"/>
                                      </p:to>
                                    </p:set>
                                    <p:animEffect transition="in" filter="wipe(left)">
                                      <p:cBhvr>
                                        <p:cTn id="58" dur="500"/>
                                        <p:tgtEl>
                                          <p:spTgt spid="604"/>
                                        </p:tgtEl>
                                      </p:cBhvr>
                                    </p:animEffect>
                                  </p:childTnLst>
                                </p:cTn>
                              </p:par>
                              <p:par>
                                <p:cTn id="59" presetID="42" presetClass="entr" presetSubtype="0" fill="hold" nodeType="withEffect">
                                  <p:stCondLst>
                                    <p:cond delay="250"/>
                                  </p:stCondLst>
                                  <p:childTnLst>
                                    <p:set>
                                      <p:cBhvr>
                                        <p:cTn id="60" dur="1" fill="hold">
                                          <p:stCondLst>
                                            <p:cond delay="0"/>
                                          </p:stCondLst>
                                        </p:cTn>
                                        <p:tgtEl>
                                          <p:spTgt spid="322"/>
                                        </p:tgtEl>
                                        <p:attrNameLst>
                                          <p:attrName>style.visibility</p:attrName>
                                        </p:attrNameLst>
                                      </p:cBhvr>
                                      <p:to>
                                        <p:strVal val="visible"/>
                                      </p:to>
                                    </p:set>
                                    <p:animEffect transition="in" filter="fade">
                                      <p:cBhvr>
                                        <p:cTn id="61" dur="500"/>
                                        <p:tgtEl>
                                          <p:spTgt spid="322"/>
                                        </p:tgtEl>
                                      </p:cBhvr>
                                    </p:animEffect>
                                    <p:anim calcmode="lin" valueType="num">
                                      <p:cBhvr>
                                        <p:cTn id="62" dur="500" fill="hold"/>
                                        <p:tgtEl>
                                          <p:spTgt spid="322"/>
                                        </p:tgtEl>
                                        <p:attrNameLst>
                                          <p:attrName>ppt_x</p:attrName>
                                        </p:attrNameLst>
                                      </p:cBhvr>
                                      <p:tavLst>
                                        <p:tav tm="0">
                                          <p:val>
                                            <p:strVal val="#ppt_x"/>
                                          </p:val>
                                        </p:tav>
                                        <p:tav tm="100000">
                                          <p:val>
                                            <p:strVal val="#ppt_x"/>
                                          </p:val>
                                        </p:tav>
                                      </p:tavLst>
                                    </p:anim>
                                    <p:anim calcmode="lin" valueType="num">
                                      <p:cBhvr>
                                        <p:cTn id="63" dur="500" fill="hold"/>
                                        <p:tgtEl>
                                          <p:spTgt spid="322"/>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365"/>
                                        </p:tgtEl>
                                        <p:attrNameLst>
                                          <p:attrName>style.visibility</p:attrName>
                                        </p:attrNameLst>
                                      </p:cBhvr>
                                      <p:to>
                                        <p:strVal val="visible"/>
                                      </p:to>
                                    </p:set>
                                    <p:animEffect transition="in" filter="fade">
                                      <p:cBhvr>
                                        <p:cTn id="67" dur="500"/>
                                        <p:tgtEl>
                                          <p:spTgt spid="365"/>
                                        </p:tgtEl>
                                      </p:cBhvr>
                                    </p:animEffect>
                                  </p:childTnLst>
                                </p:cTn>
                              </p:par>
                              <p:par>
                                <p:cTn id="68" presetID="10" presetClass="entr" presetSubtype="0" fill="hold" nodeType="withEffect">
                                  <p:stCondLst>
                                    <p:cond delay="250"/>
                                  </p:stCondLst>
                                  <p:childTnLst>
                                    <p:set>
                                      <p:cBhvr>
                                        <p:cTn id="69" dur="1" fill="hold">
                                          <p:stCondLst>
                                            <p:cond delay="0"/>
                                          </p:stCondLst>
                                        </p:cTn>
                                        <p:tgtEl>
                                          <p:spTgt spid="337"/>
                                        </p:tgtEl>
                                        <p:attrNameLst>
                                          <p:attrName>style.visibility</p:attrName>
                                        </p:attrNameLst>
                                      </p:cBhvr>
                                      <p:to>
                                        <p:strVal val="visible"/>
                                      </p:to>
                                    </p:set>
                                    <p:animEffect transition="in" filter="fade">
                                      <p:cBhvr>
                                        <p:cTn id="70" dur="500"/>
                                        <p:tgtEl>
                                          <p:spTgt spid="33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335"/>
                                        </p:tgtEl>
                                        <p:attrNameLst>
                                          <p:attrName>style.visibility</p:attrName>
                                        </p:attrNameLst>
                                      </p:cBhvr>
                                      <p:to>
                                        <p:strVal val="visible"/>
                                      </p:to>
                                    </p:set>
                                    <p:animEffect transition="in" filter="fade">
                                      <p:cBhvr>
                                        <p:cTn id="73" dur="500"/>
                                        <p:tgtEl>
                                          <p:spTgt spid="335"/>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336"/>
                                        </p:tgtEl>
                                        <p:attrNameLst>
                                          <p:attrName>style.visibility</p:attrName>
                                        </p:attrNameLst>
                                      </p:cBhvr>
                                      <p:to>
                                        <p:strVal val="visible"/>
                                      </p:to>
                                    </p:set>
                                    <p:animEffect transition="in" filter="fade">
                                      <p:cBhvr>
                                        <p:cTn id="76" dur="500"/>
                                        <p:tgtEl>
                                          <p:spTgt spid="33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621"/>
                                        </p:tgtEl>
                                        <p:attrNameLst>
                                          <p:attrName>style.visibility</p:attrName>
                                        </p:attrNameLst>
                                      </p:cBhvr>
                                      <p:to>
                                        <p:strVal val="visible"/>
                                      </p:to>
                                    </p:set>
                                    <p:animEffect transition="in" filter="fade">
                                      <p:cBhvr>
                                        <p:cTn id="79" dur="500"/>
                                        <p:tgtEl>
                                          <p:spTgt spid="621"/>
                                        </p:tgtEl>
                                      </p:cBhvr>
                                    </p:animEffect>
                                  </p:childTnLst>
                                </p:cTn>
                              </p:par>
                              <p:par>
                                <p:cTn id="80" presetID="10" presetClass="entr" presetSubtype="0" fill="hold" nodeType="withEffect">
                                  <p:stCondLst>
                                    <p:cond delay="500"/>
                                  </p:stCondLst>
                                  <p:childTnLst>
                                    <p:set>
                                      <p:cBhvr>
                                        <p:cTn id="81" dur="1" fill="hold">
                                          <p:stCondLst>
                                            <p:cond delay="0"/>
                                          </p:stCondLst>
                                        </p:cTn>
                                        <p:tgtEl>
                                          <p:spTgt spid="342"/>
                                        </p:tgtEl>
                                        <p:attrNameLst>
                                          <p:attrName>style.visibility</p:attrName>
                                        </p:attrNameLst>
                                      </p:cBhvr>
                                      <p:to>
                                        <p:strVal val="visible"/>
                                      </p:to>
                                    </p:set>
                                    <p:animEffect transition="in" filter="fade">
                                      <p:cBhvr>
                                        <p:cTn id="82" dur="500"/>
                                        <p:tgtEl>
                                          <p:spTgt spid="342"/>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425"/>
                                        </p:tgtEl>
                                        <p:attrNameLst>
                                          <p:attrName>style.visibility</p:attrName>
                                        </p:attrNameLst>
                                      </p:cBhvr>
                                      <p:to>
                                        <p:strVal val="visible"/>
                                      </p:to>
                                    </p:set>
                                    <p:animEffect transition="in" filter="fade">
                                      <p:cBhvr>
                                        <p:cTn id="85" dur="500"/>
                                        <p:tgtEl>
                                          <p:spTgt spid="425"/>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332"/>
                                        </p:tgtEl>
                                        <p:attrNameLst>
                                          <p:attrName>style.visibility</p:attrName>
                                        </p:attrNameLst>
                                      </p:cBhvr>
                                      <p:to>
                                        <p:strVal val="visible"/>
                                      </p:to>
                                    </p:set>
                                    <p:animEffect transition="in" filter="fade">
                                      <p:cBhvr>
                                        <p:cTn id="89" dur="500"/>
                                        <p:tgtEl>
                                          <p:spTgt spid="332"/>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422"/>
                                        </p:tgtEl>
                                        <p:attrNameLst>
                                          <p:attrName>style.visibility</p:attrName>
                                        </p:attrNameLst>
                                      </p:cBhvr>
                                      <p:to>
                                        <p:strVal val="visible"/>
                                      </p:to>
                                    </p:set>
                                    <p:animEffect transition="in" filter="fade">
                                      <p:cBhvr>
                                        <p:cTn id="94" dur="1000"/>
                                        <p:tgtEl>
                                          <p:spTgt spid="422"/>
                                        </p:tgtEl>
                                      </p:cBhvr>
                                    </p:animEffect>
                                    <p:anim calcmode="lin" valueType="num">
                                      <p:cBhvr>
                                        <p:cTn id="95" dur="1000" fill="hold"/>
                                        <p:tgtEl>
                                          <p:spTgt spid="422"/>
                                        </p:tgtEl>
                                        <p:attrNameLst>
                                          <p:attrName>ppt_x</p:attrName>
                                        </p:attrNameLst>
                                      </p:cBhvr>
                                      <p:tavLst>
                                        <p:tav tm="0">
                                          <p:val>
                                            <p:strVal val="#ppt_x"/>
                                          </p:val>
                                        </p:tav>
                                        <p:tav tm="100000">
                                          <p:val>
                                            <p:strVal val="#ppt_x"/>
                                          </p:val>
                                        </p:tav>
                                      </p:tavLst>
                                    </p:anim>
                                    <p:anim calcmode="lin" valueType="num">
                                      <p:cBhvr>
                                        <p:cTn id="96" dur="1000" fill="hold"/>
                                        <p:tgtEl>
                                          <p:spTgt spid="422"/>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429"/>
                                        </p:tgtEl>
                                        <p:attrNameLst>
                                          <p:attrName>style.visibility</p:attrName>
                                        </p:attrNameLst>
                                      </p:cBhvr>
                                      <p:to>
                                        <p:strVal val="visible"/>
                                      </p:to>
                                    </p:set>
                                    <p:animEffect transition="in" filter="fade">
                                      <p:cBhvr>
                                        <p:cTn id="100" dur="500"/>
                                        <p:tgtEl>
                                          <p:spTgt spid="429"/>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430"/>
                                        </p:tgtEl>
                                        <p:attrNameLst>
                                          <p:attrName>style.visibility</p:attrName>
                                        </p:attrNameLst>
                                      </p:cBhvr>
                                      <p:to>
                                        <p:strVal val="visible"/>
                                      </p:to>
                                    </p:set>
                                    <p:animEffect transition="in" filter="fade">
                                      <p:cBhvr>
                                        <p:cTn id="103" dur="500"/>
                                        <p:tgtEl>
                                          <p:spTgt spid="43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616"/>
                                        </p:tgtEl>
                                        <p:attrNameLst>
                                          <p:attrName>style.visibility</p:attrName>
                                        </p:attrNameLst>
                                      </p:cBhvr>
                                      <p:to>
                                        <p:strVal val="visible"/>
                                      </p:to>
                                    </p:set>
                                    <p:animEffect transition="in" filter="fade">
                                      <p:cBhvr>
                                        <p:cTn id="106" dur="500"/>
                                        <p:tgtEl>
                                          <p:spTgt spid="616"/>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438"/>
                                        </p:tgtEl>
                                        <p:attrNameLst>
                                          <p:attrName>style.visibility</p:attrName>
                                        </p:attrNameLst>
                                      </p:cBhvr>
                                      <p:to>
                                        <p:strVal val="visible"/>
                                      </p:to>
                                    </p:set>
                                    <p:animEffect transition="in" filter="fade">
                                      <p:cBhvr>
                                        <p:cTn id="110" dur="200"/>
                                        <p:tgtEl>
                                          <p:spTgt spid="438"/>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437"/>
                                        </p:tgtEl>
                                        <p:attrNameLst>
                                          <p:attrName>style.visibility</p:attrName>
                                        </p:attrNameLst>
                                      </p:cBhvr>
                                      <p:to>
                                        <p:strVal val="visible"/>
                                      </p:to>
                                    </p:set>
                                    <p:animEffect transition="in" filter="fade">
                                      <p:cBhvr>
                                        <p:cTn id="114" dur="200"/>
                                        <p:tgtEl>
                                          <p:spTgt spid="437"/>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436"/>
                                        </p:tgtEl>
                                        <p:attrNameLst>
                                          <p:attrName>style.visibility</p:attrName>
                                        </p:attrNameLst>
                                      </p:cBhvr>
                                      <p:to>
                                        <p:strVal val="visible"/>
                                      </p:to>
                                    </p:set>
                                    <p:animEffect transition="in" filter="fade">
                                      <p:cBhvr>
                                        <p:cTn id="118" dur="200"/>
                                        <p:tgtEl>
                                          <p:spTgt spid="436"/>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435"/>
                                        </p:tgtEl>
                                        <p:attrNameLst>
                                          <p:attrName>style.visibility</p:attrName>
                                        </p:attrNameLst>
                                      </p:cBhvr>
                                      <p:to>
                                        <p:strVal val="visible"/>
                                      </p:to>
                                    </p:set>
                                    <p:animEffect transition="in" filter="fade">
                                      <p:cBhvr>
                                        <p:cTn id="122" dur="200"/>
                                        <p:tgtEl>
                                          <p:spTgt spid="435"/>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434"/>
                                        </p:tgtEl>
                                        <p:attrNameLst>
                                          <p:attrName>style.visibility</p:attrName>
                                        </p:attrNameLst>
                                      </p:cBhvr>
                                      <p:to>
                                        <p:strVal val="visible"/>
                                      </p:to>
                                    </p:set>
                                    <p:animEffect transition="in" filter="fade">
                                      <p:cBhvr>
                                        <p:cTn id="126" dur="200"/>
                                        <p:tgtEl>
                                          <p:spTgt spid="4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3"/>
                                        </p:tgtEl>
                                        <p:attrNameLst>
                                          <p:attrName>style.visibility</p:attrName>
                                        </p:attrNameLst>
                                      </p:cBhvr>
                                      <p:to>
                                        <p:strVal val="visible"/>
                                      </p:to>
                                    </p:set>
                                    <p:animEffect transition="in" filter="fade">
                                      <p:cBhvr>
                                        <p:cTn id="129" dur="200"/>
                                        <p:tgtEl>
                                          <p:spTgt spid="433"/>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431"/>
                                        </p:tgtEl>
                                        <p:attrNameLst>
                                          <p:attrName>style.visibility</p:attrName>
                                        </p:attrNameLst>
                                      </p:cBhvr>
                                      <p:to>
                                        <p:strVal val="visible"/>
                                      </p:to>
                                    </p:set>
                                    <p:animEffect transition="in" filter="fade">
                                      <p:cBhvr>
                                        <p:cTn id="133" dur="200"/>
                                        <p:tgtEl>
                                          <p:spTgt spid="43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32"/>
                                        </p:tgtEl>
                                        <p:attrNameLst>
                                          <p:attrName>style.visibility</p:attrName>
                                        </p:attrNameLst>
                                      </p:cBhvr>
                                      <p:to>
                                        <p:strVal val="visible"/>
                                      </p:to>
                                    </p:set>
                                    <p:animEffect transition="in" filter="fade">
                                      <p:cBhvr>
                                        <p:cTn id="136" dur="200"/>
                                        <p:tgtEl>
                                          <p:spTgt spid="432"/>
                                        </p:tgtEl>
                                      </p:cBhvr>
                                    </p:animEffect>
                                  </p:childTnLst>
                                </p:cTn>
                              </p:par>
                            </p:childTnLst>
                          </p:cTn>
                        </p:par>
                        <p:par>
                          <p:cTn id="137" fill="hold">
                            <p:stCondLst>
                              <p:cond delay="3200"/>
                            </p:stCondLst>
                            <p:childTnLst>
                              <p:par>
                                <p:cTn id="138" presetID="22" presetClass="entr" presetSubtype="1" fill="hold" grpId="0" nodeType="afterEffect">
                                  <p:stCondLst>
                                    <p:cond delay="0"/>
                                  </p:stCondLst>
                                  <p:childTnLst>
                                    <p:set>
                                      <p:cBhvr>
                                        <p:cTn id="139" dur="1" fill="hold">
                                          <p:stCondLst>
                                            <p:cond delay="0"/>
                                          </p:stCondLst>
                                        </p:cTn>
                                        <p:tgtEl>
                                          <p:spTgt spid="402"/>
                                        </p:tgtEl>
                                        <p:attrNameLst>
                                          <p:attrName>style.visibility</p:attrName>
                                        </p:attrNameLst>
                                      </p:cBhvr>
                                      <p:to>
                                        <p:strVal val="visible"/>
                                      </p:to>
                                    </p:set>
                                    <p:animEffect transition="in" filter="wipe(up)">
                                      <p:cBhvr>
                                        <p:cTn id="140" dur="500"/>
                                        <p:tgtEl>
                                          <p:spTgt spid="40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53"/>
                                        </p:tgtEl>
                                        <p:attrNameLst>
                                          <p:attrName>style.visibility</p:attrName>
                                        </p:attrNameLst>
                                      </p:cBhvr>
                                      <p:to>
                                        <p:strVal val="visible"/>
                                      </p:to>
                                    </p:set>
                                    <p:animEffect transition="in" filter="fade">
                                      <p:cBhvr>
                                        <p:cTn id="145" dur="500"/>
                                        <p:tgtEl>
                                          <p:spTgt spid="353"/>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388"/>
                                        </p:tgtEl>
                                        <p:attrNameLst>
                                          <p:attrName>style.visibility</p:attrName>
                                        </p:attrNameLst>
                                      </p:cBhvr>
                                      <p:to>
                                        <p:strVal val="visible"/>
                                      </p:to>
                                    </p:set>
                                    <p:animEffect transition="in" filter="wipe(left)">
                                      <p:cBhvr>
                                        <p:cTn id="149" dur="750"/>
                                        <p:tgtEl>
                                          <p:spTgt spid="388"/>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314"/>
                                        </p:tgtEl>
                                        <p:attrNameLst>
                                          <p:attrName>style.visibility</p:attrName>
                                        </p:attrNameLst>
                                      </p:cBhvr>
                                      <p:to>
                                        <p:strVal val="visible"/>
                                      </p:to>
                                    </p:set>
                                    <p:animEffect transition="in" filter="wipe(up)">
                                      <p:cBhvr>
                                        <p:cTn id="153" dur="500"/>
                                        <p:tgtEl>
                                          <p:spTgt spid="314"/>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315"/>
                                        </p:tgtEl>
                                        <p:attrNameLst>
                                          <p:attrName>style.visibility</p:attrName>
                                        </p:attrNameLst>
                                      </p:cBhvr>
                                      <p:to>
                                        <p:strVal val="visible"/>
                                      </p:to>
                                    </p:set>
                                    <p:animEffect transition="in" filter="fade">
                                      <p:cBhvr>
                                        <p:cTn id="156" dur="1000"/>
                                        <p:tgtEl>
                                          <p:spTgt spid="315"/>
                                        </p:tgtEl>
                                      </p:cBhvr>
                                    </p:animEffect>
                                    <p:anim calcmode="lin" valueType="num">
                                      <p:cBhvr>
                                        <p:cTn id="157" dur="1000" fill="hold"/>
                                        <p:tgtEl>
                                          <p:spTgt spid="315"/>
                                        </p:tgtEl>
                                        <p:attrNameLst>
                                          <p:attrName>ppt_x</p:attrName>
                                        </p:attrNameLst>
                                      </p:cBhvr>
                                      <p:tavLst>
                                        <p:tav tm="0">
                                          <p:val>
                                            <p:strVal val="#ppt_x"/>
                                          </p:val>
                                        </p:tav>
                                        <p:tav tm="100000">
                                          <p:val>
                                            <p:strVal val="#ppt_x"/>
                                          </p:val>
                                        </p:tav>
                                      </p:tavLst>
                                    </p:anim>
                                    <p:anim calcmode="lin" valueType="num">
                                      <p:cBhvr>
                                        <p:cTn id="158" dur="1000" fill="hold"/>
                                        <p:tgtEl>
                                          <p:spTgt spid="315"/>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426"/>
                                        </p:tgtEl>
                                        <p:attrNameLst>
                                          <p:attrName>style.visibility</p:attrName>
                                        </p:attrNameLst>
                                      </p:cBhvr>
                                      <p:to>
                                        <p:strVal val="visible"/>
                                      </p:to>
                                    </p:set>
                                    <p:animEffect transition="in" filter="fade">
                                      <p:cBhvr>
                                        <p:cTn id="162" dur="500"/>
                                        <p:tgtEl>
                                          <p:spTgt spid="42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19"/>
                                        </p:tgtEl>
                                        <p:attrNameLst>
                                          <p:attrName>style.visibility</p:attrName>
                                        </p:attrNameLst>
                                      </p:cBhvr>
                                      <p:to>
                                        <p:strVal val="visible"/>
                                      </p:to>
                                    </p:set>
                                    <p:animEffect transition="in" filter="fade">
                                      <p:cBhvr>
                                        <p:cTn id="165" dur="500"/>
                                        <p:tgtEl>
                                          <p:spTgt spid="619"/>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624"/>
                                        </p:tgtEl>
                                        <p:attrNameLst>
                                          <p:attrName>style.visibility</p:attrName>
                                        </p:attrNameLst>
                                      </p:cBhvr>
                                      <p:to>
                                        <p:strVal val="visible"/>
                                      </p:to>
                                    </p:set>
                                    <p:animEffect transition="in" filter="fade">
                                      <p:cBhvr>
                                        <p:cTn id="169" dur="2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15" grpId="0" animBg="1"/>
      <p:bldP spid="335" grpId="0" animBg="1"/>
      <p:bldP spid="336" grpId="0" animBg="1"/>
      <p:bldP spid="353" grpId="0" animBg="1"/>
      <p:bldP spid="354" grpId="0" animBg="1"/>
      <p:bldP spid="355" grpId="0" animBg="1"/>
      <p:bldP spid="356" grpId="0" animBg="1"/>
      <p:bldP spid="357" grpId="0" animBg="1"/>
      <p:bldP spid="365" grpId="0" animBg="1"/>
      <p:bldP spid="402" grpId="0" animBg="1"/>
      <p:bldP spid="425"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616" grpId="0"/>
      <p:bldP spid="617" grpId="0" animBg="1"/>
      <p:bldP spid="619" grpId="0" animBg="1"/>
      <p:bldP spid="621" grpId="0" animBg="1"/>
      <p:bldP spid="6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A29A-A45E-4826-967C-9A74539CB53C}"/>
              </a:ext>
            </a:extLst>
          </p:cNvPr>
          <p:cNvSpPr>
            <a:spLocks noGrp="1"/>
          </p:cNvSpPr>
          <p:nvPr>
            <p:ph type="title"/>
          </p:nvPr>
        </p:nvSpPr>
        <p:spPr/>
        <p:txBody>
          <a:bodyPr/>
          <a:lstStyle/>
          <a:p>
            <a:r>
              <a:rPr lang="en-SG" dirty="0"/>
              <a:t>Secure Azure Platform – Key Technologies in Play</a:t>
            </a:r>
          </a:p>
        </p:txBody>
      </p:sp>
      <p:graphicFrame>
        <p:nvGraphicFramePr>
          <p:cNvPr id="3" name="Table 2">
            <a:extLst>
              <a:ext uri="{FF2B5EF4-FFF2-40B4-BE49-F238E27FC236}">
                <a16:creationId xmlns:a16="http://schemas.microsoft.com/office/drawing/2014/main" id="{620BDF41-7BE5-4756-80AE-061A6CFA4C5C}"/>
              </a:ext>
            </a:extLst>
          </p:cNvPr>
          <p:cNvGraphicFramePr>
            <a:graphicFrameLocks noGrp="1"/>
          </p:cNvGraphicFramePr>
          <p:nvPr>
            <p:extLst>
              <p:ext uri="{D42A27DB-BD31-4B8C-83A1-F6EECF244321}">
                <p14:modId xmlns:p14="http://schemas.microsoft.com/office/powerpoint/2010/main" val="28552486"/>
              </p:ext>
            </p:extLst>
          </p:nvPr>
        </p:nvGraphicFramePr>
        <p:xfrm>
          <a:off x="210348" y="1066798"/>
          <a:ext cx="2801541" cy="4922841"/>
        </p:xfrm>
        <a:graphic>
          <a:graphicData uri="http://schemas.openxmlformats.org/drawingml/2006/table">
            <a:tbl>
              <a:tblPr firstRow="1">
                <a:tableStyleId>{6E25E649-3F16-4E02-A733-19D2CDBF48F0}</a:tableStyleId>
              </a:tblPr>
              <a:tblGrid>
                <a:gridCol w="2801541">
                  <a:extLst>
                    <a:ext uri="{9D8B030D-6E8A-4147-A177-3AD203B41FA5}">
                      <a16:colId xmlns:a16="http://schemas.microsoft.com/office/drawing/2014/main" val="3596592863"/>
                    </a:ext>
                  </a:extLst>
                </a:gridCol>
              </a:tblGrid>
              <a:tr h="330175">
                <a:tc>
                  <a:txBody>
                    <a:bodyPr/>
                    <a:lstStyle/>
                    <a:p>
                      <a:pPr algn="ctr" fontAlgn="t"/>
                      <a:r>
                        <a:rPr lang="en-GB" sz="1600" u="none" strike="noStrike" dirty="0">
                          <a:solidFill>
                            <a:schemeClr val="bg1"/>
                          </a:solidFill>
                          <a:effectLst/>
                          <a:latin typeface="Segoe UI Semibold" panose="020B0702040204020203" pitchFamily="34" charset="0"/>
                          <a:cs typeface="Segoe UI Semibold" panose="020B0702040204020203" pitchFamily="34" charset="0"/>
                        </a:rPr>
                        <a:t>Compliance</a:t>
                      </a:r>
                      <a:endParaRPr lang="en-GB" sz="1600" dirty="0">
                        <a:solidFill>
                          <a:schemeClr val="bg1"/>
                        </a:solidFill>
                        <a:effectLst/>
                        <a:latin typeface="Segoe UI Semibold" panose="020B0702040204020203" pitchFamily="34" charset="0"/>
                        <a:cs typeface="Segoe UI Semibold" panose="020B07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404074"/>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Trust Center</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53317570"/>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Common Controls Hub</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108841498"/>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The Cloud Services Due Diligence Checklist</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07822668"/>
                  </a:ext>
                </a:extLst>
              </a:tr>
              <a:tr h="1810525">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Compliance by service, location &amp; Industry</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55391638"/>
                  </a:ext>
                </a:extLst>
              </a:tr>
            </a:tbl>
          </a:graphicData>
        </a:graphic>
      </p:graphicFrame>
      <p:graphicFrame>
        <p:nvGraphicFramePr>
          <p:cNvPr id="4" name="Table 3">
            <a:extLst>
              <a:ext uri="{FF2B5EF4-FFF2-40B4-BE49-F238E27FC236}">
                <a16:creationId xmlns:a16="http://schemas.microsoft.com/office/drawing/2014/main" id="{25D981D1-A6AD-4EB8-B915-BE08EA24779E}"/>
              </a:ext>
            </a:extLst>
          </p:cNvPr>
          <p:cNvGraphicFramePr>
            <a:graphicFrameLocks noGrp="1"/>
          </p:cNvGraphicFramePr>
          <p:nvPr>
            <p:extLst>
              <p:ext uri="{D42A27DB-BD31-4B8C-83A1-F6EECF244321}">
                <p14:modId xmlns:p14="http://schemas.microsoft.com/office/powerpoint/2010/main" val="949577075"/>
              </p:ext>
            </p:extLst>
          </p:nvPr>
        </p:nvGraphicFramePr>
        <p:xfrm>
          <a:off x="3187307" y="1071558"/>
          <a:ext cx="2801541" cy="4922840"/>
        </p:xfrm>
        <a:graphic>
          <a:graphicData uri="http://schemas.openxmlformats.org/drawingml/2006/table">
            <a:tbl>
              <a:tblPr firstRow="1">
                <a:tableStyleId>{6E25E649-3F16-4E02-A733-19D2CDBF48F0}</a:tableStyleId>
              </a:tblPr>
              <a:tblGrid>
                <a:gridCol w="2801541">
                  <a:extLst>
                    <a:ext uri="{9D8B030D-6E8A-4147-A177-3AD203B41FA5}">
                      <a16:colId xmlns:a16="http://schemas.microsoft.com/office/drawing/2014/main" val="2415201088"/>
                    </a:ext>
                  </a:extLst>
                </a:gridCol>
              </a:tblGrid>
              <a:tr h="330175">
                <a:tc>
                  <a:txBody>
                    <a:bodyPr/>
                    <a:lstStyle/>
                    <a:p>
                      <a:pPr algn="ctr" fontAlgn="t"/>
                      <a:r>
                        <a:rPr lang="en-GB" sz="1600" u="none" strike="noStrike" dirty="0">
                          <a:solidFill>
                            <a:schemeClr val="bg1"/>
                          </a:solidFill>
                          <a:effectLst/>
                          <a:latin typeface="Segoe UI Semibold" panose="020B0702040204020203" pitchFamily="34" charset="0"/>
                          <a:cs typeface="Segoe UI Semibold" panose="020B0702040204020203" pitchFamily="34" charset="0"/>
                        </a:rPr>
                        <a:t>Secure Platform</a:t>
                      </a:r>
                      <a:endParaRPr lang="en-GB" sz="1600" dirty="0">
                        <a:solidFill>
                          <a:schemeClr val="bg1"/>
                        </a:solidFill>
                        <a:effectLst/>
                        <a:latin typeface="Segoe UI Semibold" panose="020B0702040204020203" pitchFamily="34" charset="0"/>
                        <a:cs typeface="Segoe UI Semibold" panose="020B0702040204020203" pitchFamily="34" charset="0"/>
                      </a:endParaRPr>
                    </a:p>
                  </a:txBody>
                  <a:tcPr marL="17272" marR="17272" marT="8636" marB="8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187932"/>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6">
                            <a:extLst>
                              <a:ext uri="{A12FA001-AC4F-418D-AE19-62706E023703}">
                                <ahyp:hlinkClr xmlns:ahyp="http://schemas.microsoft.com/office/drawing/2018/hyperlinkcolor" val="tx"/>
                              </a:ext>
                            </a:extLst>
                          </a:hlinkClick>
                        </a:rPr>
                        <a:t>Security Development Cycle</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dirty="0">
                          <a:effectLst/>
                          <a:latin typeface="Segoe UI Semilight" panose="020B0402040204020203" pitchFamily="34" charset="0"/>
                          <a:cs typeface="Segoe UI Semilight" panose="020B0402040204020203" pitchFamily="34" charset="0"/>
                        </a:rPr>
                        <a:t>Internal audits</a:t>
                      </a: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14857612"/>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7">
                            <a:extLst>
                              <a:ext uri="{A12FA001-AC4F-418D-AE19-62706E023703}">
                                <ahyp:hlinkClr xmlns:ahyp="http://schemas.microsoft.com/office/drawing/2018/hyperlinkcolor" val="tx"/>
                              </a:ext>
                            </a:extLst>
                          </a:hlinkClick>
                        </a:rPr>
                        <a:t>Mandatory Security training, background checks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4710518"/>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7">
                            <a:extLst>
                              <a:ext uri="{A12FA001-AC4F-418D-AE19-62706E023703}">
                                <ahyp:hlinkClr xmlns:ahyp="http://schemas.microsoft.com/office/drawing/2018/hyperlinkcolor" val="tx"/>
                              </a:ext>
                            </a:extLst>
                          </a:hlinkClick>
                        </a:rPr>
                        <a:t>Penetration testing</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8">
                            <a:extLst>
                              <a:ext uri="{A12FA001-AC4F-418D-AE19-62706E023703}">
                                <ahyp:hlinkClr xmlns:ahyp="http://schemas.microsoft.com/office/drawing/2018/hyperlinkcolor" val="tx"/>
                              </a:ext>
                            </a:extLst>
                          </a:hlinkClick>
                        </a:rPr>
                        <a:t>intrusion detection, DDoS</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9">
                            <a:extLst>
                              <a:ext uri="{A12FA001-AC4F-418D-AE19-62706E023703}">
                                <ahyp:hlinkClr xmlns:ahyp="http://schemas.microsoft.com/office/drawing/2018/hyperlinkcolor" val="tx"/>
                              </a:ext>
                            </a:extLst>
                          </a:hlinkClick>
                        </a:rPr>
                        <a:t>Audits &amp; logging</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13350089"/>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0">
                            <a:extLst>
                              <a:ext uri="{A12FA001-AC4F-418D-AE19-62706E023703}">
                                <ahyp:hlinkClr xmlns:ahyp="http://schemas.microsoft.com/office/drawing/2018/hyperlinkcolor" val="tx"/>
                              </a:ext>
                            </a:extLst>
                          </a:hlinkClick>
                        </a:rPr>
                        <a:t>State of the art data center</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dirty="0">
                          <a:effectLst/>
                          <a:latin typeface="Segoe UI Semilight" panose="020B0402040204020203" pitchFamily="34" charset="0"/>
                          <a:cs typeface="Segoe UI Semilight" panose="020B0402040204020203" pitchFamily="34" charset="0"/>
                        </a:rPr>
                        <a:t>physical security,</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1">
                            <a:extLst>
                              <a:ext uri="{A12FA001-AC4F-418D-AE19-62706E023703}">
                                <ahyp:hlinkClr xmlns:ahyp="http://schemas.microsoft.com/office/drawing/2018/hyperlinkcolor" val="tx"/>
                              </a:ext>
                            </a:extLst>
                          </a:hlinkClick>
                        </a:rPr>
                        <a:t>Secure Network</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48944974"/>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2">
                            <a:extLst>
                              <a:ext uri="{A12FA001-AC4F-418D-AE19-62706E023703}">
                                <ahyp:hlinkClr xmlns:ahyp="http://schemas.microsoft.com/office/drawing/2018/hyperlinkcolor" val="tx"/>
                              </a:ext>
                            </a:extLst>
                          </a:hlinkClick>
                        </a:rPr>
                        <a:t>Security Incident response</a:t>
                      </a:r>
                      <a:r>
                        <a:rPr lang="en-GB" sz="1400" dirty="0">
                          <a:solidFill>
                            <a:srgbClr val="0000FF"/>
                          </a:solidFill>
                          <a:effectLst/>
                          <a:latin typeface="Segoe UI Semilight" panose="020B0402040204020203" pitchFamily="34" charset="0"/>
                          <a:cs typeface="Segoe UI Semilight" panose="020B0402040204020203" pitchFamily="34" charset="0"/>
                        </a:rPr>
                        <a:t>, </a:t>
                      </a:r>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3">
                            <a:extLst>
                              <a:ext uri="{A12FA001-AC4F-418D-AE19-62706E023703}">
                                <ahyp:hlinkClr xmlns:ahyp="http://schemas.microsoft.com/office/drawing/2018/hyperlinkcolor" val="tx"/>
                              </a:ext>
                            </a:extLst>
                          </a:hlinkClick>
                        </a:rPr>
                        <a:t>Shared Responsibility</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74992882"/>
                  </a:ext>
                </a:extLst>
              </a:tr>
            </a:tbl>
          </a:graphicData>
        </a:graphic>
      </p:graphicFrame>
      <p:graphicFrame>
        <p:nvGraphicFramePr>
          <p:cNvPr id="5" name="Table 4">
            <a:extLst>
              <a:ext uri="{FF2B5EF4-FFF2-40B4-BE49-F238E27FC236}">
                <a16:creationId xmlns:a16="http://schemas.microsoft.com/office/drawing/2014/main" id="{C0F72DFD-9093-4559-B533-DC1EF8129A75}"/>
              </a:ext>
            </a:extLst>
          </p:cNvPr>
          <p:cNvGraphicFramePr>
            <a:graphicFrameLocks noGrp="1"/>
          </p:cNvGraphicFramePr>
          <p:nvPr>
            <p:extLst>
              <p:ext uri="{D42A27DB-BD31-4B8C-83A1-F6EECF244321}">
                <p14:modId xmlns:p14="http://schemas.microsoft.com/office/powerpoint/2010/main" val="600256535"/>
              </p:ext>
            </p:extLst>
          </p:nvPr>
        </p:nvGraphicFramePr>
        <p:xfrm>
          <a:off x="6197604" y="1066798"/>
          <a:ext cx="2801541" cy="4922840"/>
        </p:xfrm>
        <a:graphic>
          <a:graphicData uri="http://schemas.openxmlformats.org/drawingml/2006/table">
            <a:tbl>
              <a:tblPr firstRow="1">
                <a:tableStyleId>{6E25E649-3F16-4E02-A733-19D2CDBF48F0}</a:tableStyleId>
              </a:tblPr>
              <a:tblGrid>
                <a:gridCol w="2801541">
                  <a:extLst>
                    <a:ext uri="{9D8B030D-6E8A-4147-A177-3AD203B41FA5}">
                      <a16:colId xmlns:a16="http://schemas.microsoft.com/office/drawing/2014/main" val="485185421"/>
                    </a:ext>
                  </a:extLst>
                </a:gridCol>
              </a:tblGrid>
              <a:tr h="330175">
                <a:tc>
                  <a:txBody>
                    <a:bodyPr/>
                    <a:lstStyle/>
                    <a:p>
                      <a:pPr algn="ctr" fontAlgn="t"/>
                      <a:r>
                        <a:rPr lang="en-GB" sz="1600" u="none" strike="noStrike" dirty="0">
                          <a:solidFill>
                            <a:schemeClr val="bg1"/>
                          </a:solidFill>
                          <a:effectLst/>
                          <a:latin typeface="Segoe UI Semibold" panose="020B0702040204020203" pitchFamily="34" charset="0"/>
                          <a:cs typeface="Segoe UI Semibold" panose="020B0702040204020203" pitchFamily="34" charset="0"/>
                        </a:rPr>
                        <a:t>Privacy &amp; Controls</a:t>
                      </a:r>
                      <a:endParaRPr lang="en-GB" sz="1600" dirty="0">
                        <a:solidFill>
                          <a:schemeClr val="bg1"/>
                        </a:solidFill>
                        <a:effectLst/>
                        <a:latin typeface="Segoe UI Semibold" panose="020B0702040204020203" pitchFamily="34" charset="0"/>
                        <a:cs typeface="Segoe UI Semibold" panose="020B0702040204020203" pitchFamily="34" charset="0"/>
                      </a:endParaRPr>
                    </a:p>
                  </a:txBody>
                  <a:tcPr marL="17272" marR="17272" marT="8636" marB="8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831175"/>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4">
                            <a:extLst>
                              <a:ext uri="{A12FA001-AC4F-418D-AE19-62706E023703}">
                                <ahyp:hlinkClr xmlns:ahyp="http://schemas.microsoft.com/office/drawing/2018/hyperlinkcolor" val="tx"/>
                              </a:ext>
                            </a:extLst>
                          </a:hlinkClick>
                        </a:rPr>
                        <a:t>Manage your data all the time</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20746530"/>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5">
                            <a:extLst>
                              <a:ext uri="{A12FA001-AC4F-418D-AE19-62706E023703}">
                                <ahyp:hlinkClr xmlns:ahyp="http://schemas.microsoft.com/office/drawing/2018/hyperlinkcolor" val="tx"/>
                              </a:ext>
                            </a:extLst>
                          </a:hlinkClick>
                        </a:rPr>
                        <a:t>Control on data location</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23926867"/>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6">
                            <a:extLst>
                              <a:ext uri="{A12FA001-AC4F-418D-AE19-62706E023703}">
                                <ahyp:hlinkClr xmlns:ahyp="http://schemas.microsoft.com/office/drawing/2018/hyperlinkcolor" val="tx"/>
                              </a:ext>
                            </a:extLst>
                          </a:hlinkClick>
                        </a:rPr>
                        <a:t>Provide data access on your terms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18166210"/>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7">
                            <a:extLst>
                              <a:ext uri="{A12FA001-AC4F-418D-AE19-62706E023703}">
                                <ahyp:hlinkClr xmlns:ahyp="http://schemas.microsoft.com/office/drawing/2018/hyperlinkcolor" val="tx"/>
                              </a:ext>
                            </a:extLst>
                          </a:hlinkClick>
                        </a:rPr>
                        <a:t>Responding to law enforcement</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402553"/>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8">
                            <a:extLst>
                              <a:ext uri="{A12FA001-AC4F-418D-AE19-62706E023703}">
                                <ahyp:hlinkClr xmlns:ahyp="http://schemas.microsoft.com/office/drawing/2018/hyperlinkcolor" val="tx"/>
                              </a:ext>
                            </a:extLst>
                          </a:hlinkClick>
                        </a:rPr>
                        <a:t>Stringent privacy standards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31557041"/>
                  </a:ext>
                </a:extLst>
              </a:tr>
            </a:tbl>
          </a:graphicData>
        </a:graphic>
      </p:graphicFrame>
      <p:graphicFrame>
        <p:nvGraphicFramePr>
          <p:cNvPr id="6" name="Table 5">
            <a:extLst>
              <a:ext uri="{FF2B5EF4-FFF2-40B4-BE49-F238E27FC236}">
                <a16:creationId xmlns:a16="http://schemas.microsoft.com/office/drawing/2014/main" id="{ED761FF9-5B6D-4A07-9360-569857C2556E}"/>
              </a:ext>
            </a:extLst>
          </p:cNvPr>
          <p:cNvGraphicFramePr>
            <a:graphicFrameLocks noGrp="1"/>
          </p:cNvGraphicFramePr>
          <p:nvPr>
            <p:extLst>
              <p:ext uri="{D42A27DB-BD31-4B8C-83A1-F6EECF244321}">
                <p14:modId xmlns:p14="http://schemas.microsoft.com/office/powerpoint/2010/main" val="8424016"/>
              </p:ext>
            </p:extLst>
          </p:nvPr>
        </p:nvGraphicFramePr>
        <p:xfrm>
          <a:off x="9174563" y="1066800"/>
          <a:ext cx="2801541" cy="4922840"/>
        </p:xfrm>
        <a:graphic>
          <a:graphicData uri="http://schemas.openxmlformats.org/drawingml/2006/table">
            <a:tbl>
              <a:tblPr firstRow="1">
                <a:tableStyleId>{6E25E649-3F16-4E02-A733-19D2CDBF48F0}</a:tableStyleId>
              </a:tblPr>
              <a:tblGrid>
                <a:gridCol w="2801541">
                  <a:extLst>
                    <a:ext uri="{9D8B030D-6E8A-4147-A177-3AD203B41FA5}">
                      <a16:colId xmlns:a16="http://schemas.microsoft.com/office/drawing/2014/main" val="1715284783"/>
                    </a:ext>
                  </a:extLst>
                </a:gridCol>
              </a:tblGrid>
              <a:tr h="330175">
                <a:tc>
                  <a:txBody>
                    <a:bodyPr/>
                    <a:lstStyle/>
                    <a:p>
                      <a:pPr algn="ctr" fontAlgn="t"/>
                      <a:r>
                        <a:rPr lang="en-GB" sz="1600" u="none" strike="noStrike" dirty="0">
                          <a:solidFill>
                            <a:schemeClr val="bg1"/>
                          </a:solidFill>
                          <a:effectLst/>
                          <a:latin typeface="Segoe UI Semibold" panose="020B0702040204020203" pitchFamily="34" charset="0"/>
                          <a:cs typeface="Segoe UI Semibold" panose="020B0702040204020203" pitchFamily="34" charset="0"/>
                        </a:rPr>
                        <a:t>Transparency</a:t>
                      </a:r>
                      <a:endParaRPr lang="en-GB" sz="1600" dirty="0">
                        <a:solidFill>
                          <a:schemeClr val="bg1"/>
                        </a:solidFill>
                        <a:effectLst/>
                        <a:latin typeface="Segoe UI Semibold" panose="020B0702040204020203" pitchFamily="34" charset="0"/>
                        <a:cs typeface="Segoe UI Semibold" panose="020B0702040204020203" pitchFamily="34" charset="0"/>
                      </a:endParaRPr>
                    </a:p>
                  </a:txBody>
                  <a:tcPr marL="17272" marR="17272" marT="8636" marB="8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84101"/>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9">
                            <a:extLst>
                              <a:ext uri="{A12FA001-AC4F-418D-AE19-62706E023703}">
                                <ahyp:hlinkClr xmlns:ahyp="http://schemas.microsoft.com/office/drawing/2018/hyperlinkcolor" val="tx"/>
                              </a:ext>
                            </a:extLst>
                          </a:hlinkClick>
                        </a:rPr>
                        <a:t>How Microsoft secures customer data in Azure services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2222112"/>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20">
                            <a:extLst>
                              <a:ext uri="{A12FA001-AC4F-418D-AE19-62706E023703}">
                                <ahyp:hlinkClr xmlns:ahyp="http://schemas.microsoft.com/office/drawing/2018/hyperlinkcolor" val="tx"/>
                              </a:ext>
                            </a:extLst>
                          </a:hlinkClick>
                        </a:rPr>
                        <a:t>How Microsoft manage data location in Azure services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61798666"/>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6">
                            <a:extLst>
                              <a:ext uri="{A12FA001-AC4F-418D-AE19-62706E023703}">
                                <ahyp:hlinkClr xmlns:ahyp="http://schemas.microsoft.com/office/drawing/2018/hyperlinkcolor" val="tx"/>
                              </a:ext>
                            </a:extLst>
                          </a:hlinkClick>
                        </a:rPr>
                        <a:t>Who in Microsoft can access your data on what terms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34148112"/>
                  </a:ext>
                </a:extLst>
              </a:tr>
              <a:tr h="97161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19">
                            <a:extLst>
                              <a:ext uri="{A12FA001-AC4F-418D-AE19-62706E023703}">
                                <ahyp:hlinkClr xmlns:ahyp="http://schemas.microsoft.com/office/drawing/2018/hyperlinkcolor" val="tx"/>
                              </a:ext>
                            </a:extLst>
                          </a:hlinkClick>
                        </a:rPr>
                        <a:t>How Microsoft secures customer data in Azure services</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98791161"/>
                  </a:ext>
                </a:extLst>
              </a:tr>
              <a:tr h="838907">
                <a:tc>
                  <a:txBody>
                    <a:bodyPr/>
                    <a:lstStyle/>
                    <a:p>
                      <a:pPr algn="l" fontAlgn="t"/>
                      <a:r>
                        <a:rPr lang="en-GB" sz="1400" u="none" strike="noStrike" dirty="0">
                          <a:solidFill>
                            <a:srgbClr val="0000FF"/>
                          </a:solidFill>
                          <a:effectLst/>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Review certification for Azure services, Transparency hub</a:t>
                      </a:r>
                      <a:endParaRPr lang="en-GB" sz="1400" dirty="0">
                        <a:solidFill>
                          <a:srgbClr val="0000FF"/>
                        </a:solidFill>
                        <a:effectLst/>
                        <a:latin typeface="Segoe UI Semilight" panose="020B0402040204020203" pitchFamily="34" charset="0"/>
                        <a:cs typeface="Segoe UI Semilight" panose="020B0402040204020203" pitchFamily="34" charset="0"/>
                      </a:endParaRPr>
                    </a:p>
                  </a:txBody>
                  <a:tcPr marL="17272" marR="17272" marT="8636" marB="8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88720772"/>
                  </a:ext>
                </a:extLst>
              </a:tr>
            </a:tbl>
          </a:graphicData>
        </a:graphic>
      </p:graphicFrame>
    </p:spTree>
    <p:extLst>
      <p:ext uri="{BB962C8B-B14F-4D97-AF65-F5344CB8AC3E}">
        <p14:creationId xmlns:p14="http://schemas.microsoft.com/office/powerpoint/2010/main" val="29595810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2638-BD5D-4D30-92F6-E7B5FA25742B}"/>
              </a:ext>
            </a:extLst>
          </p:cNvPr>
          <p:cNvSpPr>
            <a:spLocks noGrp="1"/>
          </p:cNvSpPr>
          <p:nvPr>
            <p:ph type="title"/>
          </p:nvPr>
        </p:nvSpPr>
        <p:spPr/>
        <p:txBody>
          <a:bodyPr/>
          <a:lstStyle/>
          <a:p>
            <a:r>
              <a:rPr lang="en-IN" dirty="0"/>
              <a:t>Azure Management Tools – Which Products to Use?</a:t>
            </a:r>
          </a:p>
        </p:txBody>
      </p:sp>
      <p:graphicFrame>
        <p:nvGraphicFramePr>
          <p:cNvPr id="4" name="Table 3">
            <a:extLst>
              <a:ext uri="{FF2B5EF4-FFF2-40B4-BE49-F238E27FC236}">
                <a16:creationId xmlns:a16="http://schemas.microsoft.com/office/drawing/2014/main" id="{02D9C480-0E19-4BC4-8E7A-EB36EBF9944C}"/>
              </a:ext>
            </a:extLst>
          </p:cNvPr>
          <p:cNvGraphicFramePr>
            <a:graphicFrameLocks noGrp="1"/>
          </p:cNvGraphicFramePr>
          <p:nvPr>
            <p:extLst>
              <p:ext uri="{D42A27DB-BD31-4B8C-83A1-F6EECF244321}">
                <p14:modId xmlns:p14="http://schemas.microsoft.com/office/powerpoint/2010/main" val="571293798"/>
              </p:ext>
            </p:extLst>
          </p:nvPr>
        </p:nvGraphicFramePr>
        <p:xfrm>
          <a:off x="651769" y="2974717"/>
          <a:ext cx="10124432" cy="1729984"/>
        </p:xfrm>
        <a:graphic>
          <a:graphicData uri="http://schemas.openxmlformats.org/drawingml/2006/table">
            <a:tbl>
              <a:tblPr firstRow="1"/>
              <a:tblGrid>
                <a:gridCol w="7594629">
                  <a:extLst>
                    <a:ext uri="{9D8B030D-6E8A-4147-A177-3AD203B41FA5}">
                      <a16:colId xmlns:a16="http://schemas.microsoft.com/office/drawing/2014/main" val="1735201953"/>
                    </a:ext>
                  </a:extLst>
                </a:gridCol>
                <a:gridCol w="2529803">
                  <a:extLst>
                    <a:ext uri="{9D8B030D-6E8A-4147-A177-3AD203B41FA5}">
                      <a16:colId xmlns:a16="http://schemas.microsoft.com/office/drawing/2014/main" val="2564670936"/>
                    </a:ext>
                  </a:extLst>
                </a:gridCol>
              </a:tblGrid>
              <a:tr h="444247">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Management Tools For Governance</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Use This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47346319"/>
                  </a:ext>
                </a:extLst>
              </a:tr>
              <a:tr h="397243">
                <a:tc>
                  <a:txBody>
                    <a:bodyPr/>
                    <a:lstStyle/>
                    <a:p>
                      <a:pPr algn="l" fontAlgn="t"/>
                      <a:r>
                        <a:rPr lang="en-GB" sz="1200">
                          <a:effectLst/>
                          <a:latin typeface="Segoe UI Semibold" panose="020B0702040204020203" pitchFamily="34" charset="0"/>
                          <a:cs typeface="Segoe UI Semibold" panose="020B0702040204020203" pitchFamily="34" charset="0"/>
                        </a:rPr>
                        <a:t>Get transparency into what you are spending on cloud resources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GB" sz="1200" u="sng">
                          <a:solidFill>
                            <a:srgbClr val="0000FF"/>
                          </a:solidFill>
                          <a:effectLst/>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Cost Management + Billing</a:t>
                      </a:r>
                      <a:endParaRPr lang="en-GB"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83367779"/>
                  </a:ext>
                </a:extLst>
              </a:tr>
              <a:tr h="444247">
                <a:tc>
                  <a:txBody>
                    <a:bodyPr/>
                    <a:lstStyle/>
                    <a:p>
                      <a:pPr algn="l" fontAlgn="t"/>
                      <a:r>
                        <a:rPr lang="en-GB" sz="1200">
                          <a:effectLst/>
                          <a:latin typeface="Segoe UI Semibold" panose="020B0702040204020203" pitchFamily="34" charset="0"/>
                          <a:cs typeface="Segoe UI Semibold" panose="020B0702040204020203" pitchFamily="34" charset="0"/>
                        </a:rPr>
                        <a:t>Set policies across resources and monitor compliance</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GB" sz="1200" u="sng">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Policy</a:t>
                      </a:r>
                      <a:endParaRPr lang="en-GB" sz="120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7184621"/>
                  </a:ext>
                </a:extLst>
              </a:tr>
              <a:tr h="444247">
                <a:tc>
                  <a:txBody>
                    <a:bodyPr/>
                    <a:lstStyle/>
                    <a:p>
                      <a:pPr algn="l" fontAlgn="t"/>
                      <a:r>
                        <a:rPr lang="en-GB" sz="1200">
                          <a:effectLst/>
                          <a:latin typeface="Segoe UI Semibold" panose="020B0702040204020203" pitchFamily="34" charset="0"/>
                          <a:cs typeface="Segoe UI Semibold" panose="020B0702040204020203" pitchFamily="34" charset="0"/>
                        </a:rPr>
                        <a:t>Enabling quick, repeatable creation of governed environments</a:t>
                      </a: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GB" sz="1200" u="sng" dirty="0">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Blueprints</a:t>
                      </a:r>
                      <a:endParaRPr lang="en-GB"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98613413"/>
                  </a:ext>
                </a:extLst>
              </a:tr>
            </a:tbl>
          </a:graphicData>
        </a:graphic>
      </p:graphicFrame>
      <p:graphicFrame>
        <p:nvGraphicFramePr>
          <p:cNvPr id="6" name="Table 5">
            <a:extLst>
              <a:ext uri="{FF2B5EF4-FFF2-40B4-BE49-F238E27FC236}">
                <a16:creationId xmlns:a16="http://schemas.microsoft.com/office/drawing/2014/main" id="{50FED2AB-C1B8-403A-B916-EEABE0DE0F23}"/>
              </a:ext>
            </a:extLst>
          </p:cNvPr>
          <p:cNvGraphicFramePr>
            <a:graphicFrameLocks noGrp="1"/>
          </p:cNvGraphicFramePr>
          <p:nvPr>
            <p:extLst>
              <p:ext uri="{D42A27DB-BD31-4B8C-83A1-F6EECF244321}">
                <p14:modId xmlns:p14="http://schemas.microsoft.com/office/powerpoint/2010/main" val="3593083763"/>
              </p:ext>
            </p:extLst>
          </p:nvPr>
        </p:nvGraphicFramePr>
        <p:xfrm>
          <a:off x="651769" y="4988985"/>
          <a:ext cx="10124431" cy="1711239"/>
        </p:xfrm>
        <a:graphic>
          <a:graphicData uri="http://schemas.openxmlformats.org/drawingml/2006/table">
            <a:tbl>
              <a:tblPr firstRow="1"/>
              <a:tblGrid>
                <a:gridCol w="7594628">
                  <a:extLst>
                    <a:ext uri="{9D8B030D-6E8A-4147-A177-3AD203B41FA5}">
                      <a16:colId xmlns:a16="http://schemas.microsoft.com/office/drawing/2014/main" val="131412078"/>
                    </a:ext>
                  </a:extLst>
                </a:gridCol>
                <a:gridCol w="2529803">
                  <a:extLst>
                    <a:ext uri="{9D8B030D-6E8A-4147-A177-3AD203B41FA5}">
                      <a16:colId xmlns:a16="http://schemas.microsoft.com/office/drawing/2014/main" val="509485081"/>
                    </a:ext>
                  </a:extLst>
                </a:gridCol>
              </a:tblGrid>
              <a:tr h="268071">
                <a:tc>
                  <a:txBody>
                    <a:bodyPr/>
                    <a:lstStyle/>
                    <a:p>
                      <a:pPr algn="l" fontAlgn="t"/>
                      <a:r>
                        <a:rPr lang="en-US" sz="1600" b="1" cap="none">
                          <a:solidFill>
                            <a:schemeClr val="bg1"/>
                          </a:solidFill>
                          <a:effectLst/>
                          <a:latin typeface="Segoe UI Semilight" panose="020B0402040204020203" pitchFamily="34" charset="0"/>
                          <a:cs typeface="Segoe UI Semilight" panose="020B0402040204020203" pitchFamily="34" charset="0"/>
                        </a:rPr>
                        <a:t>Management Tools For Security And Protection</a:t>
                      </a:r>
                      <a:endParaRPr lang="en-IN" sz="1600" b="1" cap="none">
                        <a:solidFill>
                          <a:schemeClr val="bg1"/>
                        </a:solidFill>
                        <a:effectLst/>
                        <a:latin typeface="Segoe UI Semilight" panose="020B0402040204020203" pitchFamily="34" charset="0"/>
                        <a:cs typeface="Segoe UI Semilight" panose="020B04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Use This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445712828"/>
                  </a:ext>
                </a:extLst>
              </a:tr>
              <a:tr h="444247">
                <a:tc>
                  <a:txBody>
                    <a:bodyPr/>
                    <a:lstStyle/>
                    <a:p>
                      <a:pPr algn="l" fontAlgn="t"/>
                      <a:r>
                        <a:rPr lang="en-US" sz="1200">
                          <a:effectLst/>
                          <a:latin typeface="Segoe UI Semibold" panose="020B0702040204020203" pitchFamily="34" charset="0"/>
                          <a:cs typeface="Segoe UI Semibold" panose="020B0702040204020203" pitchFamily="34" charset="0"/>
                        </a:rPr>
                        <a:t>Back up your resources and protect against data loss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u="none" strike="noStrike">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Backup</a:t>
                      </a:r>
                      <a:endParaRPr lang="en-IN" sz="120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7082825"/>
                  </a:ext>
                </a:extLst>
              </a:tr>
              <a:tr h="413485">
                <a:tc>
                  <a:txBody>
                    <a:bodyPr/>
                    <a:lstStyle/>
                    <a:p>
                      <a:pPr algn="l" fontAlgn="t"/>
                      <a:r>
                        <a:rPr lang="en-US" sz="1200">
                          <a:effectLst/>
                          <a:latin typeface="Segoe UI Semibold" panose="020B0702040204020203" pitchFamily="34" charset="0"/>
                          <a:cs typeface="Segoe UI Semibold" panose="020B0702040204020203" pitchFamily="34" charset="0"/>
                        </a:rPr>
                        <a:t>Deliver highly available virtual machines with built-in disaster recovery</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u="none" strike="noStrike">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Site Recovery</a:t>
                      </a:r>
                      <a:endParaRPr lang="en-IN" sz="120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44169622"/>
                  </a:ext>
                </a:extLst>
              </a:tr>
              <a:tr h="444247">
                <a:tc>
                  <a:txBody>
                    <a:bodyPr/>
                    <a:lstStyle/>
                    <a:p>
                      <a:pPr algn="l" fontAlgn="t"/>
                      <a:r>
                        <a:rPr lang="en-US" sz="1200">
                          <a:effectLst/>
                          <a:latin typeface="Segoe UI Semibold" panose="020B0702040204020203" pitchFamily="34" charset="0"/>
                          <a:cs typeface="Segoe UI Semibold" panose="020B0702040204020203" pitchFamily="34" charset="0"/>
                        </a:rPr>
                        <a:t>Secure your resources and protect against threats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u="none" strike="noStrike" dirty="0">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Security Center</a:t>
                      </a:r>
                      <a:endParaRPr lang="en-IN" sz="1200" dirty="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50630794"/>
                  </a:ext>
                </a:extLst>
              </a:tr>
            </a:tbl>
          </a:graphicData>
        </a:graphic>
      </p:graphicFrame>
      <p:graphicFrame>
        <p:nvGraphicFramePr>
          <p:cNvPr id="3" name="Table 2">
            <a:extLst>
              <a:ext uri="{FF2B5EF4-FFF2-40B4-BE49-F238E27FC236}">
                <a16:creationId xmlns:a16="http://schemas.microsoft.com/office/drawing/2014/main" id="{33571B23-CC7D-4061-B673-F5A62848D161}"/>
              </a:ext>
            </a:extLst>
          </p:cNvPr>
          <p:cNvGraphicFramePr>
            <a:graphicFrameLocks noGrp="1"/>
          </p:cNvGraphicFramePr>
          <p:nvPr>
            <p:extLst>
              <p:ext uri="{D42A27DB-BD31-4B8C-83A1-F6EECF244321}">
                <p14:modId xmlns:p14="http://schemas.microsoft.com/office/powerpoint/2010/main" val="863135630"/>
              </p:ext>
            </p:extLst>
          </p:nvPr>
        </p:nvGraphicFramePr>
        <p:xfrm>
          <a:off x="651769" y="1031460"/>
          <a:ext cx="10124431" cy="1675110"/>
        </p:xfrm>
        <a:graphic>
          <a:graphicData uri="http://schemas.openxmlformats.org/drawingml/2006/table">
            <a:tbl>
              <a:tblPr firstRow="1"/>
              <a:tblGrid>
                <a:gridCol w="7624214">
                  <a:extLst>
                    <a:ext uri="{9D8B030D-6E8A-4147-A177-3AD203B41FA5}">
                      <a16:colId xmlns:a16="http://schemas.microsoft.com/office/drawing/2014/main" val="3818062211"/>
                    </a:ext>
                  </a:extLst>
                </a:gridCol>
                <a:gridCol w="2500217">
                  <a:extLst>
                    <a:ext uri="{9D8B030D-6E8A-4147-A177-3AD203B41FA5}">
                      <a16:colId xmlns:a16="http://schemas.microsoft.com/office/drawing/2014/main" val="864590098"/>
                    </a:ext>
                  </a:extLst>
                </a:gridCol>
              </a:tblGrid>
              <a:tr h="414950">
                <a:tc>
                  <a:txBody>
                    <a:bodyPr/>
                    <a:lstStyle/>
                    <a:p>
                      <a:pPr algn="l" fontAlgn="t"/>
                      <a:r>
                        <a:rPr lang="en-IN" sz="1600" b="1" cap="none" dirty="0">
                          <a:solidFill>
                            <a:schemeClr val="bg1">
                              <a:lumMod val="95000"/>
                            </a:schemeClr>
                          </a:solidFill>
                          <a:effectLst/>
                          <a:latin typeface="Segoe UI Semilight" panose="020B0402040204020203" pitchFamily="34" charset="0"/>
                          <a:cs typeface="Segoe UI Semilight" panose="020B0402040204020203" pitchFamily="34" charset="0"/>
                        </a:rPr>
                        <a:t>Management Tools For Monitoring</a:t>
                      </a:r>
                      <a:endParaRPr lang="en-IN" sz="1600" b="1" cap="none" dirty="0">
                        <a:solidFill>
                          <a:schemeClr val="bg1"/>
                        </a:solidFill>
                        <a:effectLst/>
                        <a:latin typeface="Segoe UI Semilight" panose="020B0402040204020203" pitchFamily="34" charset="0"/>
                        <a:cs typeface="Segoe UI Semilight" panose="020B04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Use This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9429214"/>
                  </a:ext>
                </a:extLst>
              </a:tr>
              <a:tr h="414950">
                <a:tc>
                  <a:txBody>
                    <a:bodyPr/>
                    <a:lstStyle/>
                    <a:p>
                      <a:pPr algn="l" fontAlgn="t"/>
                      <a:r>
                        <a:rPr lang="en-US" sz="1200" b="1" dirty="0">
                          <a:effectLst/>
                          <a:latin typeface="Segoe UI Semibold" panose="020B0702040204020203" pitchFamily="34" charset="0"/>
                          <a:cs typeface="Segoe UI Semibold" panose="020B0702040204020203" pitchFamily="34" charset="0"/>
                        </a:rPr>
                        <a:t>Get visibility into the status of Azure platform components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b="1" u="none" strike="noStrike" dirty="0">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Azure Monitor</a:t>
                      </a:r>
                      <a:endParaRPr lang="en-IN" sz="1200" b="1" dirty="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4471942"/>
                  </a:ext>
                </a:extLst>
              </a:tr>
              <a:tr h="430260">
                <a:tc>
                  <a:txBody>
                    <a:bodyPr/>
                    <a:lstStyle/>
                    <a:p>
                      <a:pPr algn="l" fontAlgn="t"/>
                      <a:r>
                        <a:rPr lang="en-US" sz="1200" b="1" dirty="0">
                          <a:effectLst/>
                          <a:latin typeface="Segoe UI Semibold" panose="020B0702040204020203" pitchFamily="34" charset="0"/>
                          <a:cs typeface="Segoe UI Semibold" panose="020B0702040204020203" pitchFamily="34" charset="0"/>
                        </a:rPr>
                        <a:t>Collect, search, and visualize machine data from on-premises and cloud</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b="1" u="none" strike="noStrike" dirty="0">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Log Analytics</a:t>
                      </a:r>
                      <a:endParaRPr lang="en-IN" sz="1200" b="1" dirty="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6781688"/>
                  </a:ext>
                </a:extLst>
              </a:tr>
              <a:tr h="414950">
                <a:tc>
                  <a:txBody>
                    <a:bodyPr/>
                    <a:lstStyle/>
                    <a:p>
                      <a:pPr algn="l" fontAlgn="t"/>
                      <a:r>
                        <a:rPr lang="en-US" sz="1200" b="1" dirty="0">
                          <a:effectLst/>
                          <a:latin typeface="Segoe UI Semibold" panose="020B0702040204020203" pitchFamily="34" charset="0"/>
                          <a:cs typeface="Segoe UI Semibold" panose="020B0702040204020203" pitchFamily="34" charset="0"/>
                        </a:rPr>
                        <a:t>Monitor and diagnose network issues</a:t>
                      </a: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200" b="1" u="none" strike="noStrike" dirty="0">
                          <a:solidFill>
                            <a:srgbClr val="0000FF"/>
                          </a:solidFill>
                          <a:effectLst/>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Network Watcher</a:t>
                      </a:r>
                      <a:endParaRPr lang="en-IN" sz="1200" b="1" dirty="0">
                        <a:solidFill>
                          <a:srgbClr val="0000FF"/>
                        </a:solidFill>
                        <a:effectLst/>
                        <a:latin typeface="Segoe UI Semibold" panose="020B0702040204020203" pitchFamily="34" charset="0"/>
                        <a:cs typeface="Segoe UI Semibold" panose="020B0702040204020203" pitchFamily="34" charset="0"/>
                      </a:endParaRPr>
                    </a:p>
                  </a:txBody>
                  <a:tcPr marL="82710" marR="82710" marT="82710" marB="8271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3618024"/>
                  </a:ext>
                </a:extLst>
              </a:tr>
            </a:tbl>
          </a:graphicData>
        </a:graphic>
      </p:graphicFrame>
    </p:spTree>
    <p:extLst>
      <p:ext uri="{BB962C8B-B14F-4D97-AF65-F5344CB8AC3E}">
        <p14:creationId xmlns:p14="http://schemas.microsoft.com/office/powerpoint/2010/main" val="3367118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AA5B-FEBF-47D0-82D0-8A09238F6612}"/>
              </a:ext>
            </a:extLst>
          </p:cNvPr>
          <p:cNvSpPr>
            <a:spLocks noGrp="1"/>
          </p:cNvSpPr>
          <p:nvPr>
            <p:ph type="title"/>
          </p:nvPr>
        </p:nvSpPr>
        <p:spPr/>
        <p:txBody>
          <a:bodyPr/>
          <a:lstStyle/>
          <a:p>
            <a:r>
              <a:rPr lang="en-IN" dirty="0"/>
              <a:t>…Contd.</a:t>
            </a:r>
          </a:p>
        </p:txBody>
      </p:sp>
      <p:graphicFrame>
        <p:nvGraphicFramePr>
          <p:cNvPr id="6" name="Table 5">
            <a:extLst>
              <a:ext uri="{FF2B5EF4-FFF2-40B4-BE49-F238E27FC236}">
                <a16:creationId xmlns:a16="http://schemas.microsoft.com/office/drawing/2014/main" id="{E5589D2D-9D70-436F-9461-FBF11428AD6A}"/>
              </a:ext>
            </a:extLst>
          </p:cNvPr>
          <p:cNvGraphicFramePr>
            <a:graphicFrameLocks noGrp="1"/>
          </p:cNvGraphicFramePr>
          <p:nvPr>
            <p:extLst>
              <p:ext uri="{D42A27DB-BD31-4B8C-83A1-F6EECF244321}">
                <p14:modId xmlns:p14="http://schemas.microsoft.com/office/powerpoint/2010/main" val="2022183415"/>
              </p:ext>
            </p:extLst>
          </p:nvPr>
        </p:nvGraphicFramePr>
        <p:xfrm>
          <a:off x="606017" y="976502"/>
          <a:ext cx="11151917" cy="5483191"/>
        </p:xfrm>
        <a:graphic>
          <a:graphicData uri="http://schemas.openxmlformats.org/drawingml/2006/table">
            <a:tbl>
              <a:tblPr firstRow="1"/>
              <a:tblGrid>
                <a:gridCol w="8365375">
                  <a:extLst>
                    <a:ext uri="{9D8B030D-6E8A-4147-A177-3AD203B41FA5}">
                      <a16:colId xmlns:a16="http://schemas.microsoft.com/office/drawing/2014/main" val="496941545"/>
                    </a:ext>
                  </a:extLst>
                </a:gridCol>
                <a:gridCol w="2786542">
                  <a:extLst>
                    <a:ext uri="{9D8B030D-6E8A-4147-A177-3AD203B41FA5}">
                      <a16:colId xmlns:a16="http://schemas.microsoft.com/office/drawing/2014/main" val="2275593953"/>
                    </a:ext>
                  </a:extLst>
                </a:gridCol>
              </a:tblGrid>
              <a:tr h="569531">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Management Tools For Configuration</a:t>
                      </a:r>
                    </a:p>
                  </a:txBody>
                  <a:tcPr marL="29133" marR="29133" marT="29133" marB="291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l" fontAlgn="t"/>
                      <a:r>
                        <a:rPr lang="en-IN" sz="1600" b="1" cap="none">
                          <a:solidFill>
                            <a:schemeClr val="bg1"/>
                          </a:solidFill>
                          <a:effectLst/>
                          <a:latin typeface="Segoe UI Semilight" panose="020B0402040204020203" pitchFamily="34" charset="0"/>
                          <a:cs typeface="Segoe UI Semilight" panose="020B0402040204020203" pitchFamily="34" charset="0"/>
                        </a:rPr>
                        <a:t>Use This</a:t>
                      </a:r>
                    </a:p>
                  </a:txBody>
                  <a:tcPr marL="29133" marR="29133" marT="29133" marB="291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38916796"/>
                  </a:ext>
                </a:extLst>
              </a:tr>
              <a:tr h="491366">
                <a:tc>
                  <a:txBody>
                    <a:bodyPr/>
                    <a:lstStyle/>
                    <a:p>
                      <a:pPr algn="l" fontAlgn="t"/>
                      <a:r>
                        <a:rPr lang="en-US" sz="1400" dirty="0">
                          <a:effectLst/>
                          <a:latin typeface="Segoe UI Semibold" panose="020B0702040204020203" pitchFamily="34" charset="0"/>
                          <a:cs typeface="Segoe UI Semibold" panose="020B0702040204020203" pitchFamily="34" charset="0"/>
                        </a:rPr>
                        <a:t>Automate, configure, and update your resources</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Automation</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94497665"/>
                  </a:ext>
                </a:extLst>
              </a:tr>
              <a:tr h="491366">
                <a:tc>
                  <a:txBody>
                    <a:bodyPr/>
                    <a:lstStyle/>
                    <a:p>
                      <a:pPr algn="l" fontAlgn="t"/>
                      <a:r>
                        <a:rPr lang="en-US" sz="1400" dirty="0">
                          <a:effectLst/>
                          <a:latin typeface="Segoe UI Semibold" panose="020B0702040204020203" pitchFamily="34" charset="0"/>
                          <a:cs typeface="Segoe UI Semibold" panose="020B0702040204020203" pitchFamily="34" charset="0"/>
                        </a:rPr>
                        <a:t>Get personalized recommendations to help manage your Azure environment</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Advisor</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15158908"/>
                  </a:ext>
                </a:extLst>
              </a:tr>
              <a:tr h="491366">
                <a:tc>
                  <a:txBody>
                    <a:bodyPr/>
                    <a:lstStyle/>
                    <a:p>
                      <a:pPr algn="l" fontAlgn="t"/>
                      <a:r>
                        <a:rPr lang="en-US" sz="1400">
                          <a:effectLst/>
                          <a:latin typeface="Segoe UI Semibold" panose="020B0702040204020203" pitchFamily="34" charset="0"/>
                          <a:cs typeface="Segoe UI Semibold" panose="020B0702040204020203" pitchFamily="34" charset="0"/>
                        </a:rPr>
                        <a:t>Deploy and manage your Azure resources</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Resource Manager</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650605"/>
                  </a:ext>
                </a:extLst>
              </a:tr>
              <a:tr h="491366">
                <a:tc>
                  <a:txBody>
                    <a:bodyPr/>
                    <a:lstStyle/>
                    <a:p>
                      <a:pPr algn="l" fontAlgn="t"/>
                      <a:r>
                        <a:rPr lang="en-US" sz="1400" dirty="0">
                          <a:effectLst/>
                          <a:latin typeface="Segoe UI Semibold" panose="020B0702040204020203" pitchFamily="34" charset="0"/>
                          <a:cs typeface="Segoe UI Semibold" panose="020B0702040204020203" pitchFamily="34" charset="0"/>
                        </a:rPr>
                        <a:t>Create, maintain, and invoke scheduled work for your apps</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Scheduler</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82275308"/>
                  </a:ext>
                </a:extLst>
              </a:tr>
              <a:tr h="491366">
                <a:tc>
                  <a:txBody>
                    <a:bodyPr/>
                    <a:lstStyle/>
                    <a:p>
                      <a:pPr algn="l" fontAlgn="t"/>
                      <a:r>
                        <a:rPr lang="en-US" sz="1400">
                          <a:effectLst/>
                          <a:latin typeface="Segoe UI Semibold" panose="020B0702040204020203" pitchFamily="34" charset="0"/>
                          <a:cs typeface="Segoe UI Semibold" panose="020B0702040204020203" pitchFamily="34" charset="0"/>
                        </a:rPr>
                        <a:t>Route incoming traffic for better performance and availability</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Traffic Manager</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24278184"/>
                  </a:ext>
                </a:extLst>
              </a:tr>
              <a:tr h="491366">
                <a:tc>
                  <a:txBody>
                    <a:bodyPr/>
                    <a:lstStyle/>
                    <a:p>
                      <a:pPr algn="l" fontAlgn="t"/>
                      <a:r>
                        <a:rPr lang="en-US" sz="1400">
                          <a:effectLst/>
                          <a:latin typeface="Segoe UI Semibold" panose="020B0702040204020203" pitchFamily="34" charset="0"/>
                          <a:cs typeface="Segoe UI Semibold" panose="020B0702040204020203" pitchFamily="34" charset="0"/>
                        </a:rPr>
                        <a:t>Manage Azure using a command-line experience</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Cloud Shell</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42550252"/>
                  </a:ext>
                </a:extLst>
              </a:tr>
              <a:tr h="491366">
                <a:tc>
                  <a:txBody>
                    <a:bodyPr/>
                    <a:lstStyle/>
                    <a:p>
                      <a:pPr algn="l" fontAlgn="t"/>
                      <a:r>
                        <a:rPr lang="en-US" sz="1400" dirty="0">
                          <a:effectLst/>
                          <a:latin typeface="Segoe UI Semibold" panose="020B0702040204020203" pitchFamily="34" charset="0"/>
                          <a:cs typeface="Segoe UI Semibold" panose="020B0702040204020203" pitchFamily="34" charset="0"/>
                        </a:rPr>
                        <a:t>Manage deployed solutions for your customers</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Azure Managed Applications</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76246244"/>
                  </a:ext>
                </a:extLst>
              </a:tr>
              <a:tr h="491366">
                <a:tc>
                  <a:txBody>
                    <a:bodyPr/>
                    <a:lstStyle/>
                    <a:p>
                      <a:pPr algn="l" fontAlgn="t"/>
                      <a:r>
                        <a:rPr lang="en-US" sz="1400" dirty="0">
                          <a:effectLst/>
                          <a:latin typeface="Segoe UI Semibold" panose="020B0702040204020203" pitchFamily="34" charset="0"/>
                          <a:cs typeface="Segoe UI Semibold" panose="020B0702040204020203" pitchFamily="34" charset="0"/>
                        </a:rPr>
                        <a:t>Personalize and manage your Azure environment</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Microsoft Azure portal</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48767990"/>
                  </a:ext>
                </a:extLst>
              </a:tr>
              <a:tr h="491366">
                <a:tc>
                  <a:txBody>
                    <a:bodyPr/>
                    <a:lstStyle/>
                    <a:p>
                      <a:pPr algn="l" fontAlgn="t"/>
                      <a:r>
                        <a:rPr lang="en-US" sz="1400">
                          <a:effectLst/>
                          <a:latin typeface="Segoe UI Semibold" panose="020B0702040204020203" pitchFamily="34" charset="0"/>
                          <a:cs typeface="Segoe UI Semibold" panose="020B0702040204020203" pitchFamily="34" charset="0"/>
                        </a:rPr>
                        <a:t>Stay connected to your Azure resources from anywhere at anytime</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dirty="0">
                          <a:solidFill>
                            <a:srgbClr val="0000FF"/>
                          </a:solidFill>
                          <a:effectLst/>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Azure mobile app</a:t>
                      </a:r>
                      <a:endParaRPr lang="en-IN" sz="1400" dirty="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7867666"/>
                  </a:ext>
                </a:extLst>
              </a:tr>
              <a:tr h="491366">
                <a:tc>
                  <a:txBody>
                    <a:bodyPr/>
                    <a:lstStyle/>
                    <a:p>
                      <a:pPr algn="l" fontAlgn="t"/>
                      <a:r>
                        <a:rPr lang="en-US" sz="1400">
                          <a:effectLst/>
                          <a:latin typeface="Segoe UI Semibold" panose="020B0702040204020203" pitchFamily="34" charset="0"/>
                          <a:cs typeface="Segoe UI Semibold" panose="020B0702040204020203" pitchFamily="34" charset="0"/>
                        </a:rPr>
                        <a:t>Empowering service providers to manage customers at scale and with precision</a:t>
                      </a: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fontAlgn="t"/>
                      <a:r>
                        <a:rPr lang="en-IN" sz="1400" u="none" strike="noStrike" dirty="0">
                          <a:solidFill>
                            <a:srgbClr val="0000FF"/>
                          </a:solidFill>
                          <a:effectLst/>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Azure Lighthouse</a:t>
                      </a:r>
                      <a:endParaRPr lang="en-IN" sz="1400" dirty="0">
                        <a:solidFill>
                          <a:srgbClr val="0000FF"/>
                        </a:solidFill>
                        <a:effectLst/>
                        <a:latin typeface="Segoe UI Semibold" panose="020B0702040204020203" pitchFamily="34" charset="0"/>
                        <a:cs typeface="Segoe UI Semibold" panose="020B0702040204020203" pitchFamily="34" charset="0"/>
                      </a:endParaRPr>
                    </a:p>
                  </a:txBody>
                  <a:tcPr marL="84406" marR="84406" marT="84406" marB="8440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82622259"/>
                  </a:ext>
                </a:extLst>
              </a:tr>
            </a:tbl>
          </a:graphicData>
        </a:graphic>
      </p:graphicFrame>
    </p:spTree>
    <p:extLst>
      <p:ext uri="{BB962C8B-B14F-4D97-AF65-F5344CB8AC3E}">
        <p14:creationId xmlns:p14="http://schemas.microsoft.com/office/powerpoint/2010/main" val="1856617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AE2B-9B6C-4D3C-8632-E6949CD9BDB9}"/>
              </a:ext>
            </a:extLst>
          </p:cNvPr>
          <p:cNvSpPr>
            <a:spLocks noGrp="1"/>
          </p:cNvSpPr>
          <p:nvPr>
            <p:ph type="title"/>
          </p:nvPr>
        </p:nvSpPr>
        <p:spPr/>
        <p:txBody>
          <a:bodyPr/>
          <a:lstStyle/>
          <a:p>
            <a:r>
              <a:rPr lang="en-GB" dirty="0"/>
              <a:t>Logging and reporting decision guide</a:t>
            </a:r>
            <a:endParaRPr lang="en-SG" dirty="0"/>
          </a:p>
        </p:txBody>
      </p:sp>
      <p:pic>
        <p:nvPicPr>
          <p:cNvPr id="5122" name="Picture 2" descr="Plotting logging, reporting, and monitoring options from least to most complex, aligned with jump links below">
            <a:extLst>
              <a:ext uri="{FF2B5EF4-FFF2-40B4-BE49-F238E27FC236}">
                <a16:creationId xmlns:a16="http://schemas.microsoft.com/office/drawing/2014/main" id="{9E568407-B648-4532-B9D1-DB670F131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84" y="1411770"/>
            <a:ext cx="1175385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978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8A4B-4655-4044-B5D0-DF2D9AAD4CCF}"/>
              </a:ext>
            </a:extLst>
          </p:cNvPr>
          <p:cNvSpPr>
            <a:spLocks noGrp="1"/>
          </p:cNvSpPr>
          <p:nvPr>
            <p:ph type="title"/>
          </p:nvPr>
        </p:nvSpPr>
        <p:spPr/>
        <p:txBody>
          <a:bodyPr/>
          <a:lstStyle/>
          <a:p>
            <a:r>
              <a:rPr lang="en-IN" dirty="0"/>
              <a:t>Identity and Access Management – </a:t>
            </a:r>
            <a:r>
              <a:rPr lang="en-IN" sz="3200" dirty="0"/>
              <a:t>Choosing the Right Product?</a:t>
            </a:r>
            <a:endParaRPr lang="en-IN" dirty="0"/>
          </a:p>
        </p:txBody>
      </p:sp>
      <p:graphicFrame>
        <p:nvGraphicFramePr>
          <p:cNvPr id="4" name="Table 3">
            <a:extLst>
              <a:ext uri="{FF2B5EF4-FFF2-40B4-BE49-F238E27FC236}">
                <a16:creationId xmlns:a16="http://schemas.microsoft.com/office/drawing/2014/main" id="{F162EBA9-A52E-4FBD-A114-FBF84779CFB4}"/>
              </a:ext>
            </a:extLst>
          </p:cNvPr>
          <p:cNvGraphicFramePr>
            <a:graphicFrameLocks noGrp="1"/>
          </p:cNvGraphicFramePr>
          <p:nvPr>
            <p:extLst>
              <p:ext uri="{D42A27DB-BD31-4B8C-83A1-F6EECF244321}">
                <p14:modId xmlns:p14="http://schemas.microsoft.com/office/powerpoint/2010/main" val="3394021699"/>
              </p:ext>
            </p:extLst>
          </p:nvPr>
        </p:nvGraphicFramePr>
        <p:xfrm>
          <a:off x="519248" y="1447800"/>
          <a:ext cx="11151916" cy="2884713"/>
        </p:xfrm>
        <a:graphic>
          <a:graphicData uri="http://schemas.openxmlformats.org/drawingml/2006/table">
            <a:tbl>
              <a:tblPr firstRow="1"/>
              <a:tblGrid>
                <a:gridCol w="8365375">
                  <a:extLst>
                    <a:ext uri="{9D8B030D-6E8A-4147-A177-3AD203B41FA5}">
                      <a16:colId xmlns:a16="http://schemas.microsoft.com/office/drawing/2014/main" val="1627724041"/>
                    </a:ext>
                  </a:extLst>
                </a:gridCol>
                <a:gridCol w="2786541">
                  <a:extLst>
                    <a:ext uri="{9D8B030D-6E8A-4147-A177-3AD203B41FA5}">
                      <a16:colId xmlns:a16="http://schemas.microsoft.com/office/drawing/2014/main" val="2365931344"/>
                    </a:ext>
                  </a:extLst>
                </a:gridCol>
              </a:tblGrid>
              <a:tr h="530276">
                <a:tc>
                  <a:txBody>
                    <a:bodyPr/>
                    <a:lstStyle/>
                    <a:p>
                      <a:pPr algn="l" fontAlgn="t"/>
                      <a:r>
                        <a:rPr lang="en-IN" sz="1800" b="1" cap="none" dirty="0">
                          <a:solidFill>
                            <a:schemeClr val="bg1"/>
                          </a:solidFill>
                          <a:effectLst/>
                          <a:latin typeface="Segoe UI Semilight" panose="020B0402040204020203" pitchFamily="34" charset="0"/>
                          <a:cs typeface="Segoe UI Semilight" panose="020B0402040204020203" pitchFamily="34" charset="0"/>
                        </a:rPr>
                        <a:t>If You Want To...</a:t>
                      </a:r>
                    </a:p>
                  </a:txBody>
                  <a:tcPr marL="58790" marR="58790" marT="58790" marB="58790">
                    <a:lnL>
                      <a:noFill/>
                    </a:lnL>
                    <a:lnR>
                      <a:noFill/>
                    </a:lnR>
                    <a:lnT>
                      <a:noFill/>
                    </a:lnT>
                    <a:lnB w="3175" cap="flat" cmpd="sng" algn="ctr">
                      <a:solidFill>
                        <a:schemeClr val="tx1">
                          <a:lumMod val="50000"/>
                          <a:lumOff val="50000"/>
                        </a:schemeClr>
                      </a:solidFill>
                      <a:prstDash val="solid"/>
                      <a:round/>
                      <a:headEnd type="none" w="med" len="med"/>
                      <a:tailEnd type="none" w="med" len="med"/>
                    </a:lnB>
                    <a:solidFill>
                      <a:srgbClr val="0070C0"/>
                    </a:solidFill>
                  </a:tcPr>
                </a:tc>
                <a:tc>
                  <a:txBody>
                    <a:bodyPr/>
                    <a:lstStyle/>
                    <a:p>
                      <a:pPr algn="l" fontAlgn="t"/>
                      <a:r>
                        <a:rPr lang="en-IN" sz="1800" b="1" cap="none">
                          <a:solidFill>
                            <a:schemeClr val="bg1"/>
                          </a:solidFill>
                          <a:effectLst/>
                          <a:latin typeface="Segoe UI Semilight" panose="020B0402040204020203" pitchFamily="34" charset="0"/>
                          <a:cs typeface="Segoe UI Semilight" panose="020B0402040204020203" pitchFamily="34" charset="0"/>
                        </a:rPr>
                        <a:t>Use This</a:t>
                      </a:r>
                    </a:p>
                  </a:txBody>
                  <a:tcPr marL="58790" marR="58790" marT="58790" marB="58790">
                    <a:lnL>
                      <a:noFill/>
                    </a:lnL>
                    <a:lnR>
                      <a:noFill/>
                    </a:lnR>
                    <a:lnT>
                      <a:noFill/>
                    </a:lnT>
                    <a:lnB w="3175" cap="flat" cmpd="sng" algn="ctr">
                      <a:solidFill>
                        <a:schemeClr val="tx1">
                          <a:lumMod val="50000"/>
                          <a:lumOff val="50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261517144"/>
                  </a:ext>
                </a:extLst>
              </a:tr>
              <a:tr h="695424">
                <a:tc>
                  <a:txBody>
                    <a:bodyPr/>
                    <a:lstStyle/>
                    <a:p>
                      <a:pPr algn="l" fontAlgn="t"/>
                      <a:r>
                        <a:rPr lang="en-US" sz="1400" dirty="0">
                          <a:effectLst/>
                          <a:latin typeface="Segoe UI Semibold" panose="020B0702040204020203" pitchFamily="34" charset="0"/>
                          <a:cs typeface="Segoe UI Semibold" panose="020B0702040204020203" pitchFamily="34" charset="0"/>
                        </a:rPr>
                        <a:t>Provide identity and access management for cloud and hybrid environments</a:t>
                      </a: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Azure Active Directory</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556353413"/>
                  </a:ext>
                </a:extLst>
              </a:tr>
              <a:tr h="695424">
                <a:tc>
                  <a:txBody>
                    <a:bodyPr/>
                    <a:lstStyle/>
                    <a:p>
                      <a:pPr algn="l" fontAlgn="t"/>
                      <a:r>
                        <a:rPr lang="en-US" sz="1400" dirty="0">
                          <a:effectLst/>
                          <a:latin typeface="Segoe UI Semibold" panose="020B0702040204020203" pitchFamily="34" charset="0"/>
                          <a:cs typeface="Segoe UI Semibold" panose="020B0702040204020203" pitchFamily="34" charset="0"/>
                        </a:rPr>
                        <a:t>Manage and protect customer identities and access in the cloud using IAM security features</a:t>
                      </a: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fontAlgn="t"/>
                      <a:r>
                        <a:rPr lang="en-IN" sz="1400" u="none" strike="noStrike">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Azure Active Directory B2C</a:t>
                      </a:r>
                      <a:endParaRPr lang="en-IN" sz="1400">
                        <a:solidFill>
                          <a:srgbClr val="0000FF"/>
                        </a:solidFill>
                        <a:effectLst/>
                        <a:latin typeface="Segoe UI Semibold" panose="020B0702040204020203" pitchFamily="34" charset="0"/>
                        <a:cs typeface="Segoe UI Semibold" panose="020B0702040204020203" pitchFamily="34" charset="0"/>
                      </a:endParaRP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00877269"/>
                  </a:ext>
                </a:extLst>
              </a:tr>
              <a:tr h="963589">
                <a:tc>
                  <a:txBody>
                    <a:bodyPr/>
                    <a:lstStyle/>
                    <a:p>
                      <a:pPr algn="l" fontAlgn="t"/>
                      <a:r>
                        <a:rPr lang="en-US" sz="1400" dirty="0">
                          <a:effectLst/>
                          <a:latin typeface="Segoe UI Semibold" panose="020B0702040204020203" pitchFamily="34" charset="0"/>
                          <a:cs typeface="Segoe UI Semibold" panose="020B0702040204020203" pitchFamily="34" charset="0"/>
                        </a:rPr>
                        <a:t>Join virtual machines in Azure to a domain without deploying domain controllers</a:t>
                      </a: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fontAlgn="t"/>
                      <a:r>
                        <a:rPr lang="en-IN" sz="1400" u="none" strike="noStrike" dirty="0">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Azure Active Directory Domain Services</a:t>
                      </a:r>
                      <a:endParaRPr lang="en-IN" sz="1400" dirty="0">
                        <a:solidFill>
                          <a:srgbClr val="0000FF"/>
                        </a:solidFill>
                        <a:effectLst/>
                        <a:latin typeface="Segoe UI Semibold" panose="020B0702040204020203" pitchFamily="34" charset="0"/>
                        <a:cs typeface="Segoe UI Semibold" panose="020B0702040204020203" pitchFamily="34" charset="0"/>
                      </a:endParaRPr>
                    </a:p>
                  </a:txBody>
                  <a:tcPr marL="58790" marR="58790" marT="58790" marB="5879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333422723"/>
                  </a:ext>
                </a:extLst>
              </a:tr>
            </a:tbl>
          </a:graphicData>
        </a:graphic>
      </p:graphicFrame>
    </p:spTree>
    <p:extLst>
      <p:ext uri="{BB962C8B-B14F-4D97-AF65-F5344CB8AC3E}">
        <p14:creationId xmlns:p14="http://schemas.microsoft.com/office/powerpoint/2010/main" val="21697467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Microsoft Identity Platform">
            <a:extLst>
              <a:ext uri="{FF2B5EF4-FFF2-40B4-BE49-F238E27FC236}">
                <a16:creationId xmlns:a16="http://schemas.microsoft.com/office/drawing/2014/main" id="{C291A47D-2D0B-452F-8FE0-45D98C7C11C6}"/>
              </a:ext>
            </a:extLst>
          </p:cNvPr>
          <p:cNvSpPr>
            <a:spLocks noGrp="1"/>
          </p:cNvSpPr>
          <p:nvPr>
            <p:ph type="title"/>
          </p:nvPr>
        </p:nvSpPr>
        <p:spPr>
          <a:xfrm rot="5400000">
            <a:off x="8131331" y="3126644"/>
            <a:ext cx="7001181" cy="747897"/>
          </a:xfrm>
        </p:spPr>
        <p:txBody>
          <a:bodyPr/>
          <a:lstStyle/>
          <a:p>
            <a:pPr algn="ctr"/>
            <a:r>
              <a:rPr lang="en-US" dirty="0"/>
              <a:t>Microsoft Identity Platform</a:t>
            </a:r>
            <a:endParaRPr lang="en-SG" dirty="0"/>
          </a:p>
        </p:txBody>
      </p:sp>
      <p:pic>
        <p:nvPicPr>
          <p:cNvPr id="4" name="Picture 3" descr="Timeline&#10;&#10;Description automatically generated">
            <a:extLst>
              <a:ext uri="{FF2B5EF4-FFF2-40B4-BE49-F238E27FC236}">
                <a16:creationId xmlns:a16="http://schemas.microsoft.com/office/drawing/2014/main" id="{9E099B51-136A-4AE5-BADE-F5EB99B8E26C}"/>
              </a:ext>
            </a:extLst>
          </p:cNvPr>
          <p:cNvPicPr>
            <a:picLocks noChangeAspect="1"/>
          </p:cNvPicPr>
          <p:nvPr/>
        </p:nvPicPr>
        <p:blipFill>
          <a:blip r:embed="rId2"/>
          <a:stretch>
            <a:fillRect/>
          </a:stretch>
        </p:blipFill>
        <p:spPr>
          <a:xfrm>
            <a:off x="0" y="-1"/>
            <a:ext cx="11315020" cy="7001181"/>
          </a:xfrm>
          <a:prstGeom prst="rect">
            <a:avLst/>
          </a:prstGeom>
        </p:spPr>
      </p:pic>
    </p:spTree>
    <p:extLst>
      <p:ext uri="{BB962C8B-B14F-4D97-AF65-F5344CB8AC3E}">
        <p14:creationId xmlns:p14="http://schemas.microsoft.com/office/powerpoint/2010/main" val="18360912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zure AD authentication decision tree">
            <a:extLst>
              <a:ext uri="{FF2B5EF4-FFF2-40B4-BE49-F238E27FC236}">
                <a16:creationId xmlns:a16="http://schemas.microsoft.com/office/drawing/2014/main" id="{5BC229A2-47BD-4A57-B361-9B4F60078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91809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descr="Choosing the Right Authentication Model Decision Tree">
            <a:extLst>
              <a:ext uri="{FF2B5EF4-FFF2-40B4-BE49-F238E27FC236}">
                <a16:creationId xmlns:a16="http://schemas.microsoft.com/office/drawing/2014/main" id="{8260C99F-1764-43A4-A950-6B10AD9CB8FE}"/>
              </a:ext>
            </a:extLst>
          </p:cNvPr>
          <p:cNvSpPr>
            <a:spLocks noGrp="1"/>
          </p:cNvSpPr>
          <p:nvPr>
            <p:ph type="title"/>
          </p:nvPr>
        </p:nvSpPr>
        <p:spPr>
          <a:xfrm rot="5400000">
            <a:off x="8182469" y="3055052"/>
            <a:ext cx="6857998" cy="747897"/>
          </a:xfrm>
        </p:spPr>
        <p:txBody>
          <a:bodyPr/>
          <a:lstStyle/>
          <a:p>
            <a:pPr algn="ctr"/>
            <a:r>
              <a:rPr lang="en-GB" sz="2800" dirty="0"/>
              <a:t>Choosing the Right Authentication Model</a:t>
            </a:r>
            <a:endParaRPr lang="en-SG" sz="2800" dirty="0"/>
          </a:p>
        </p:txBody>
      </p:sp>
    </p:spTree>
    <p:extLst>
      <p:ext uri="{BB962C8B-B14F-4D97-AF65-F5344CB8AC3E}">
        <p14:creationId xmlns:p14="http://schemas.microsoft.com/office/powerpoint/2010/main" val="38105257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descr="Computer script on a screen">
            <a:extLst>
              <a:ext uri="{FF2B5EF4-FFF2-40B4-BE49-F238E27FC236}">
                <a16:creationId xmlns:a16="http://schemas.microsoft.com/office/drawing/2014/main" id="{47D690C5-4FAB-493D-8C37-C300CAF02ECF}"/>
              </a:ext>
            </a:extLst>
          </p:cNvPr>
          <p:cNvPicPr>
            <a:picLocks noChangeAspect="1"/>
          </p:cNvPicPr>
          <p:nvPr/>
        </p:nvPicPr>
        <p:blipFill rotWithShape="1">
          <a:blip r:embed="rId2">
            <a:extLst>
              <a:ext uri="{28A0092B-C50C-407E-A947-70E740481C1C}">
                <a14:useLocalDpi xmlns:a14="http://schemas.microsoft.com/office/drawing/2010/main" val="0"/>
              </a:ext>
            </a:extLst>
          </a:blip>
          <a:srcRect l="677" r="41102" b="-1"/>
          <a:stretch/>
        </p:blipFill>
        <p:spPr>
          <a:xfrm>
            <a:off x="6210334" y="10"/>
            <a:ext cx="5981669" cy="6857990"/>
          </a:xfrm>
          <a:prstGeom prst="rect">
            <a:avLst/>
          </a:prstGeom>
          <a:noFill/>
        </p:spPr>
      </p:pic>
      <p:sp>
        <p:nvSpPr>
          <p:cNvPr id="5" name="Title 4">
            <a:extLst>
              <a:ext uri="{FF2B5EF4-FFF2-40B4-BE49-F238E27FC236}">
                <a16:creationId xmlns:a16="http://schemas.microsoft.com/office/drawing/2014/main" id="{98F255F5-16C4-4E31-84E2-E6CA76A63103}"/>
              </a:ext>
            </a:extLst>
          </p:cNvPr>
          <p:cNvSpPr>
            <a:spLocks noGrp="1"/>
          </p:cNvSpPr>
          <p:nvPr>
            <p:ph type="title"/>
          </p:nvPr>
        </p:nvSpPr>
        <p:spPr/>
        <p:txBody>
          <a:bodyPr/>
          <a:lstStyle/>
          <a:p>
            <a:r>
              <a:rPr lang="en-GB" dirty="0">
                <a:solidFill>
                  <a:schemeClr val="bg1"/>
                </a:solidFill>
                <a:latin typeface="Segoe UI Semibold" panose="020B0702040204020203" pitchFamily="34" charset="0"/>
                <a:cs typeface="Segoe UI Semibold" panose="020B0702040204020203" pitchFamily="34" charset="0"/>
              </a:rPr>
              <a:t>Azure Data Platform</a:t>
            </a:r>
            <a:endParaRPr lang="en-SG" dirty="0"/>
          </a:p>
        </p:txBody>
      </p:sp>
    </p:spTree>
    <p:extLst>
      <p:ext uri="{BB962C8B-B14F-4D97-AF65-F5344CB8AC3E}">
        <p14:creationId xmlns:p14="http://schemas.microsoft.com/office/powerpoint/2010/main" val="8585948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6648-CCB8-4852-91B2-3555892F72EE}"/>
              </a:ext>
            </a:extLst>
          </p:cNvPr>
          <p:cNvSpPr>
            <a:spLocks noGrp="1"/>
          </p:cNvSpPr>
          <p:nvPr>
            <p:ph type="title"/>
          </p:nvPr>
        </p:nvSpPr>
        <p:spPr/>
        <p:txBody>
          <a:bodyPr/>
          <a:lstStyle/>
          <a:p>
            <a:r>
              <a:rPr lang="en-IN"/>
              <a:t>Which Azure Database Product To Use?</a:t>
            </a:r>
          </a:p>
        </p:txBody>
      </p:sp>
      <p:graphicFrame>
        <p:nvGraphicFramePr>
          <p:cNvPr id="5" name="Table 4">
            <a:extLst>
              <a:ext uri="{FF2B5EF4-FFF2-40B4-BE49-F238E27FC236}">
                <a16:creationId xmlns:a16="http://schemas.microsoft.com/office/drawing/2014/main" id="{8391EDB7-F4ED-4FA6-8037-CBC48D3DC197}"/>
              </a:ext>
            </a:extLst>
          </p:cNvPr>
          <p:cNvGraphicFramePr>
            <a:graphicFrameLocks noGrp="1"/>
          </p:cNvGraphicFramePr>
          <p:nvPr>
            <p:extLst>
              <p:ext uri="{D42A27DB-BD31-4B8C-83A1-F6EECF244321}">
                <p14:modId xmlns:p14="http://schemas.microsoft.com/office/powerpoint/2010/main" val="3764149680"/>
              </p:ext>
            </p:extLst>
          </p:nvPr>
        </p:nvGraphicFramePr>
        <p:xfrm>
          <a:off x="519248" y="851094"/>
          <a:ext cx="11151917" cy="5864369"/>
        </p:xfrm>
        <a:graphic>
          <a:graphicData uri="http://schemas.openxmlformats.org/drawingml/2006/table">
            <a:tbl>
              <a:tblPr firstRow="1">
                <a:tableStyleId>{B301B821-A1FF-4177-AEE7-76D212191A09}</a:tableStyleId>
              </a:tblPr>
              <a:tblGrid>
                <a:gridCol w="8363937">
                  <a:extLst>
                    <a:ext uri="{9D8B030D-6E8A-4147-A177-3AD203B41FA5}">
                      <a16:colId xmlns:a16="http://schemas.microsoft.com/office/drawing/2014/main" val="1266487369"/>
                    </a:ext>
                  </a:extLst>
                </a:gridCol>
                <a:gridCol w="2787980">
                  <a:extLst>
                    <a:ext uri="{9D8B030D-6E8A-4147-A177-3AD203B41FA5}">
                      <a16:colId xmlns:a16="http://schemas.microsoft.com/office/drawing/2014/main" val="1685047260"/>
                    </a:ext>
                  </a:extLst>
                </a:gridCol>
              </a:tblGrid>
              <a:tr h="336906">
                <a:tc>
                  <a:txBody>
                    <a:bodyPr/>
                    <a:lstStyle/>
                    <a:p>
                      <a:pPr algn="l" fontAlgn="t"/>
                      <a:r>
                        <a:rPr lang="en-GB" sz="1800" cap="none" dirty="0">
                          <a:effectLst/>
                          <a:latin typeface="+mj-lt"/>
                        </a:rPr>
                        <a:t>If You Want...</a:t>
                      </a:r>
                      <a:endParaRPr lang="en-GB" sz="1800" b="1" cap="none" dirty="0">
                        <a:effectLst/>
                        <a:latin typeface="+mj-lt"/>
                      </a:endParaRPr>
                    </a:p>
                  </a:txBody>
                  <a:tcPr marL="17518" marR="17518" marT="17518" marB="17518" anchor="ctr"/>
                </a:tc>
                <a:tc>
                  <a:txBody>
                    <a:bodyPr/>
                    <a:lstStyle/>
                    <a:p>
                      <a:pPr algn="l" fontAlgn="t"/>
                      <a:r>
                        <a:rPr lang="en-GB" sz="1800" cap="none" dirty="0">
                          <a:effectLst/>
                          <a:latin typeface="+mj-lt"/>
                        </a:rPr>
                        <a:t>Use This</a:t>
                      </a:r>
                      <a:endParaRPr lang="en-GB" sz="1800" b="1" cap="none" dirty="0">
                        <a:effectLst/>
                        <a:latin typeface="+mj-lt"/>
                      </a:endParaRPr>
                    </a:p>
                  </a:txBody>
                  <a:tcPr marL="17518" marR="17518" marT="17518" marB="17518" anchor="ctr"/>
                </a:tc>
                <a:extLst>
                  <a:ext uri="{0D108BD9-81ED-4DB2-BD59-A6C34878D82A}">
                    <a16:rowId xmlns:a16="http://schemas.microsoft.com/office/drawing/2014/main" val="676719855"/>
                  </a:ext>
                </a:extLst>
              </a:tr>
              <a:tr h="605242">
                <a:tc>
                  <a:txBody>
                    <a:bodyPr/>
                    <a:lstStyle/>
                    <a:p>
                      <a:pPr algn="l" fontAlgn="t"/>
                      <a:r>
                        <a:rPr lang="en-GB" sz="1200">
                          <a:effectLst/>
                          <a:latin typeface="Segoe UI Semilight" panose="020B0402040204020203" pitchFamily="34" charset="0"/>
                          <a:cs typeface="Segoe UI Semilight" panose="020B0402040204020203" pitchFamily="34" charset="0"/>
                        </a:rPr>
                        <a:t>Build modern cloud applications with an always up-to-date relational database service that includes serverless compute, hyperscale storage, and AI-powered and automated features to optimize performance and durability</a:t>
                      </a:r>
                    </a:p>
                  </a:txBody>
                  <a:tcPr marT="91440" marB="91440"/>
                </a:tc>
                <a:tc>
                  <a:txBody>
                    <a:bodyPr/>
                    <a:lstStyle/>
                    <a:p>
                      <a:pPr fontAlgn="t"/>
                      <a:r>
                        <a:rPr lang="en-GB" sz="1400" u="sng" dirty="0">
                          <a:solidFill>
                            <a:srgbClr val="0062AD"/>
                          </a:solidFill>
                          <a:effectLst/>
                          <a:hlinkClick r:id="rId3"/>
                        </a:rPr>
                        <a:t>Azure SQL Database</a:t>
                      </a:r>
                      <a:endParaRPr lang="en-GB" sz="1400" dirty="0">
                        <a:effectLst/>
                      </a:endParaRPr>
                    </a:p>
                  </a:txBody>
                  <a:tcPr marT="91440" marB="91440"/>
                </a:tc>
                <a:extLst>
                  <a:ext uri="{0D108BD9-81ED-4DB2-BD59-A6C34878D82A}">
                    <a16:rowId xmlns:a16="http://schemas.microsoft.com/office/drawing/2014/main" val="2484738489"/>
                  </a:ext>
                </a:extLst>
              </a:tr>
              <a:tr h="738115">
                <a:tc>
                  <a:txBody>
                    <a:bodyPr/>
                    <a:lstStyle/>
                    <a:p>
                      <a:pPr algn="l" fontAlgn="t"/>
                      <a:r>
                        <a:rPr lang="en-GB" sz="1200">
                          <a:effectLst/>
                          <a:latin typeface="Segoe UI Semilight" panose="020B0402040204020203" pitchFamily="34" charset="0"/>
                          <a:cs typeface="Segoe UI Semilight" panose="020B0402040204020203" pitchFamily="34" charset="0"/>
                        </a:rPr>
                        <a:t>Migrate your SQL workloads to Azure while maintaining complete SQL Server compatibility, with all the benefits of a fully managed and evergreen platform as a service</a:t>
                      </a:r>
                    </a:p>
                  </a:txBody>
                  <a:tcPr marT="91440" marB="91440"/>
                </a:tc>
                <a:tc>
                  <a:txBody>
                    <a:bodyPr/>
                    <a:lstStyle/>
                    <a:p>
                      <a:pPr fontAlgn="t"/>
                      <a:r>
                        <a:rPr lang="en-GB" sz="1400" u="sng">
                          <a:solidFill>
                            <a:srgbClr val="0062AD"/>
                          </a:solidFill>
                          <a:effectLst/>
                          <a:hlinkClick r:id="rId4"/>
                        </a:rPr>
                        <a:t>Azure SQL Managed Instance</a:t>
                      </a:r>
                      <a:endParaRPr lang="en-GB" sz="1400">
                        <a:effectLst/>
                      </a:endParaRPr>
                    </a:p>
                  </a:txBody>
                  <a:tcPr marT="91440" marB="91440"/>
                </a:tc>
                <a:extLst>
                  <a:ext uri="{0D108BD9-81ED-4DB2-BD59-A6C34878D82A}">
                    <a16:rowId xmlns:a16="http://schemas.microsoft.com/office/drawing/2014/main" val="1090527173"/>
                  </a:ext>
                </a:extLst>
              </a:tr>
              <a:tr h="605242">
                <a:tc>
                  <a:txBody>
                    <a:bodyPr/>
                    <a:lstStyle/>
                    <a:p>
                      <a:pPr algn="l" fontAlgn="t"/>
                      <a:r>
                        <a:rPr lang="en-GB" sz="1200">
                          <a:effectLst/>
                          <a:latin typeface="Segoe UI Semilight" panose="020B0402040204020203" pitchFamily="34" charset="0"/>
                          <a:cs typeface="Segoe UI Semilight" panose="020B0402040204020203" pitchFamily="34" charset="0"/>
                        </a:rPr>
                        <a:t>Migrate your SQL workloads to Azure while maintaining complete SQL Server compatibility and operating system-level access</a:t>
                      </a:r>
                    </a:p>
                  </a:txBody>
                  <a:tcPr marT="91440" marB="91440"/>
                </a:tc>
                <a:tc>
                  <a:txBody>
                    <a:bodyPr/>
                    <a:lstStyle/>
                    <a:p>
                      <a:pPr fontAlgn="t"/>
                      <a:r>
                        <a:rPr lang="en-GB" sz="1400" u="sng">
                          <a:solidFill>
                            <a:srgbClr val="0062AD"/>
                          </a:solidFill>
                          <a:effectLst/>
                          <a:hlinkClick r:id="rId5"/>
                        </a:rPr>
                        <a:t>SQL Server on Virtual Machines</a:t>
                      </a:r>
                      <a:endParaRPr lang="en-GB" sz="1400">
                        <a:effectLst/>
                      </a:endParaRPr>
                    </a:p>
                  </a:txBody>
                  <a:tcPr marT="91440" marB="91440"/>
                </a:tc>
                <a:extLst>
                  <a:ext uri="{0D108BD9-81ED-4DB2-BD59-A6C34878D82A}">
                    <a16:rowId xmlns:a16="http://schemas.microsoft.com/office/drawing/2014/main" val="4010027583"/>
                  </a:ext>
                </a:extLst>
              </a:tr>
              <a:tr h="738115">
                <a:tc>
                  <a:txBody>
                    <a:bodyPr/>
                    <a:lstStyle/>
                    <a:p>
                      <a:pPr algn="l" fontAlgn="t"/>
                      <a:r>
                        <a:rPr lang="en-GB" sz="1200">
                          <a:effectLst/>
                          <a:latin typeface="Segoe UI Semilight" panose="020B0402040204020203" pitchFamily="34" charset="0"/>
                          <a:cs typeface="Segoe UI Semilight" panose="020B0402040204020203" pitchFamily="34" charset="0"/>
                        </a:rPr>
                        <a:t>Build scalable, secure, and fully managed enterprise-ready apps on open-source PostgreSQL, scale out single-node PostgreSQL with high performance, or migrate PostgreSQL and Oracle workloads to the cloud</a:t>
                      </a:r>
                    </a:p>
                  </a:txBody>
                  <a:tcPr marT="91440" marB="91440"/>
                </a:tc>
                <a:tc>
                  <a:txBody>
                    <a:bodyPr/>
                    <a:lstStyle/>
                    <a:p>
                      <a:pPr fontAlgn="t"/>
                      <a:r>
                        <a:rPr lang="en-GB" sz="1400" u="sng">
                          <a:solidFill>
                            <a:srgbClr val="0062AD"/>
                          </a:solidFill>
                          <a:effectLst/>
                          <a:hlinkClick r:id="rId6"/>
                        </a:rPr>
                        <a:t>Azure Database for PostgreSQL</a:t>
                      </a:r>
                      <a:endParaRPr lang="en-GB" sz="1400">
                        <a:effectLst/>
                      </a:endParaRPr>
                    </a:p>
                  </a:txBody>
                  <a:tcPr marT="91440" marB="91440"/>
                </a:tc>
                <a:extLst>
                  <a:ext uri="{0D108BD9-81ED-4DB2-BD59-A6C34878D82A}">
                    <a16:rowId xmlns:a16="http://schemas.microsoft.com/office/drawing/2014/main" val="1702829399"/>
                  </a:ext>
                </a:extLst>
              </a:tr>
              <a:tr h="605242">
                <a:tc>
                  <a:txBody>
                    <a:bodyPr/>
                    <a:lstStyle/>
                    <a:p>
                      <a:pPr algn="l" fontAlgn="t"/>
                      <a:r>
                        <a:rPr lang="en-GB" sz="1200">
                          <a:effectLst/>
                          <a:latin typeface="Segoe UI Semilight" panose="020B0402040204020203" pitchFamily="34" charset="0"/>
                          <a:cs typeface="Segoe UI Semilight" panose="020B0402040204020203" pitchFamily="34" charset="0"/>
                        </a:rPr>
                        <a:t>Deliver high availability and elastic scaling to open-source mobile and web apps with a managed community MySQL database service, or migrate MySQL workloads to the cloud</a:t>
                      </a:r>
                    </a:p>
                  </a:txBody>
                  <a:tcPr marT="91440" marB="91440"/>
                </a:tc>
                <a:tc>
                  <a:txBody>
                    <a:bodyPr/>
                    <a:lstStyle/>
                    <a:p>
                      <a:pPr fontAlgn="t"/>
                      <a:r>
                        <a:rPr lang="en-GB" sz="1400" u="sng">
                          <a:solidFill>
                            <a:srgbClr val="0062AD"/>
                          </a:solidFill>
                          <a:effectLst/>
                          <a:hlinkClick r:id="rId7"/>
                        </a:rPr>
                        <a:t>Azure Database for MySQL</a:t>
                      </a:r>
                      <a:endParaRPr lang="en-GB" sz="1400">
                        <a:effectLst/>
                      </a:endParaRPr>
                    </a:p>
                  </a:txBody>
                  <a:tcPr marT="91440" marB="91440"/>
                </a:tc>
                <a:extLst>
                  <a:ext uri="{0D108BD9-81ED-4DB2-BD59-A6C34878D82A}">
                    <a16:rowId xmlns:a16="http://schemas.microsoft.com/office/drawing/2014/main" val="3993193701"/>
                  </a:ext>
                </a:extLst>
              </a:tr>
              <a:tr h="605242">
                <a:tc>
                  <a:txBody>
                    <a:bodyPr/>
                    <a:lstStyle/>
                    <a:p>
                      <a:pPr algn="l" fontAlgn="t"/>
                      <a:r>
                        <a:rPr lang="en-GB" sz="1200">
                          <a:effectLst/>
                          <a:latin typeface="Segoe UI Semilight" panose="020B0402040204020203" pitchFamily="34" charset="0"/>
                          <a:cs typeface="Segoe UI Semilight" panose="020B0402040204020203" pitchFamily="34" charset="0"/>
                        </a:rPr>
                        <a:t>Deliver high availability and elastic scaling to open-source mobile and web apps with a managed community MariaDB database service</a:t>
                      </a:r>
                    </a:p>
                  </a:txBody>
                  <a:tcPr marT="91440" marB="91440"/>
                </a:tc>
                <a:tc>
                  <a:txBody>
                    <a:bodyPr/>
                    <a:lstStyle/>
                    <a:p>
                      <a:pPr fontAlgn="t"/>
                      <a:r>
                        <a:rPr lang="en-GB" sz="1400" u="sng">
                          <a:solidFill>
                            <a:srgbClr val="0062AD"/>
                          </a:solidFill>
                          <a:effectLst/>
                          <a:hlinkClick r:id="rId8"/>
                        </a:rPr>
                        <a:t>Azure Database for MariaDB</a:t>
                      </a:r>
                      <a:endParaRPr lang="en-GB" sz="1400">
                        <a:effectLst/>
                      </a:endParaRPr>
                    </a:p>
                  </a:txBody>
                  <a:tcPr marT="91440" marB="91440"/>
                </a:tc>
                <a:extLst>
                  <a:ext uri="{0D108BD9-81ED-4DB2-BD59-A6C34878D82A}">
                    <a16:rowId xmlns:a16="http://schemas.microsoft.com/office/drawing/2014/main" val="1435957181"/>
                  </a:ext>
                </a:extLst>
              </a:tr>
              <a:tr h="605242">
                <a:tc>
                  <a:txBody>
                    <a:bodyPr/>
                    <a:lstStyle/>
                    <a:p>
                      <a:pPr algn="l" fontAlgn="t"/>
                      <a:r>
                        <a:rPr lang="en-GB" sz="1200">
                          <a:effectLst/>
                          <a:latin typeface="Segoe UI Semilight" panose="020B0402040204020203" pitchFamily="34" charset="0"/>
                          <a:cs typeface="Segoe UI Semilight" panose="020B0402040204020203" pitchFamily="34" charset="0"/>
                        </a:rPr>
                        <a:t>Build applications with guaranteed low latency and high availability anywhere, at any scale, or migrate Cassandra, MongoDB, and other NoSQL workloads to the cloud</a:t>
                      </a:r>
                    </a:p>
                  </a:txBody>
                  <a:tcPr marT="91440" marB="91440"/>
                </a:tc>
                <a:tc>
                  <a:txBody>
                    <a:bodyPr/>
                    <a:lstStyle/>
                    <a:p>
                      <a:pPr fontAlgn="t"/>
                      <a:r>
                        <a:rPr lang="en-GB" sz="1400" u="sng">
                          <a:solidFill>
                            <a:srgbClr val="0062AD"/>
                          </a:solidFill>
                          <a:effectLst/>
                          <a:hlinkClick r:id="rId9"/>
                        </a:rPr>
                        <a:t>Azure Cosmos DB</a:t>
                      </a:r>
                      <a:endParaRPr lang="en-GB" sz="1400">
                        <a:effectLst/>
                      </a:endParaRPr>
                    </a:p>
                  </a:txBody>
                  <a:tcPr marT="91440" marB="91440"/>
                </a:tc>
                <a:extLst>
                  <a:ext uri="{0D108BD9-81ED-4DB2-BD59-A6C34878D82A}">
                    <a16:rowId xmlns:a16="http://schemas.microsoft.com/office/drawing/2014/main" val="511377736"/>
                  </a:ext>
                </a:extLst>
              </a:tr>
              <a:tr h="415423">
                <a:tc>
                  <a:txBody>
                    <a:bodyPr/>
                    <a:lstStyle/>
                    <a:p>
                      <a:pPr algn="l" fontAlgn="t"/>
                      <a:r>
                        <a:rPr lang="en-GB" sz="1200">
                          <a:effectLst/>
                          <a:latin typeface="Segoe UI Semilight" panose="020B0402040204020203" pitchFamily="34" charset="0"/>
                          <a:cs typeface="Segoe UI Semilight" panose="020B0402040204020203" pitchFamily="34" charset="0"/>
                        </a:rPr>
                        <a:t>Power fast, scalable applications with an open-source-compatible in-memory data store</a:t>
                      </a:r>
                    </a:p>
                  </a:txBody>
                  <a:tcPr marT="91440" marB="91440"/>
                </a:tc>
                <a:tc>
                  <a:txBody>
                    <a:bodyPr/>
                    <a:lstStyle/>
                    <a:p>
                      <a:pPr fontAlgn="t"/>
                      <a:r>
                        <a:rPr lang="en-GB" sz="1400" u="sng">
                          <a:solidFill>
                            <a:srgbClr val="0062AD"/>
                          </a:solidFill>
                          <a:effectLst/>
                          <a:hlinkClick r:id="rId10"/>
                        </a:rPr>
                        <a:t>Azure Cache for Redis</a:t>
                      </a:r>
                      <a:endParaRPr lang="en-GB" sz="1400">
                        <a:effectLst/>
                      </a:endParaRPr>
                    </a:p>
                  </a:txBody>
                  <a:tcPr marT="91440" marB="91440"/>
                </a:tc>
                <a:extLst>
                  <a:ext uri="{0D108BD9-81ED-4DB2-BD59-A6C34878D82A}">
                    <a16:rowId xmlns:a16="http://schemas.microsoft.com/office/drawing/2014/main" val="455294735"/>
                  </a:ext>
                </a:extLst>
              </a:tr>
              <a:tr h="415423">
                <a:tc>
                  <a:txBody>
                    <a:bodyPr/>
                    <a:lstStyle/>
                    <a:p>
                      <a:pPr algn="l" fontAlgn="t"/>
                      <a:r>
                        <a:rPr lang="en-GB" sz="1200">
                          <a:effectLst/>
                          <a:latin typeface="Segoe UI Semilight" panose="020B0402040204020203" pitchFamily="34" charset="0"/>
                          <a:cs typeface="Segoe UI Semilight" panose="020B0402040204020203" pitchFamily="34" charset="0"/>
                        </a:rPr>
                        <a:t>Accelerate your transition to the cloud using a simple, self-guided migration process</a:t>
                      </a:r>
                    </a:p>
                  </a:txBody>
                  <a:tcPr marT="91440" marB="91440"/>
                </a:tc>
                <a:tc>
                  <a:txBody>
                    <a:bodyPr/>
                    <a:lstStyle/>
                    <a:p>
                      <a:pPr fontAlgn="t"/>
                      <a:r>
                        <a:rPr lang="en-GB" sz="1400" u="sng" dirty="0">
                          <a:solidFill>
                            <a:srgbClr val="0062AD"/>
                          </a:solidFill>
                          <a:effectLst/>
                          <a:hlinkClick r:id="rId11"/>
                        </a:rPr>
                        <a:t>Azure Database Migration Service</a:t>
                      </a:r>
                      <a:endParaRPr lang="en-GB" sz="1400" dirty="0">
                        <a:effectLst/>
                      </a:endParaRPr>
                    </a:p>
                  </a:txBody>
                  <a:tcPr marT="91440" marB="91440"/>
                </a:tc>
                <a:extLst>
                  <a:ext uri="{0D108BD9-81ED-4DB2-BD59-A6C34878D82A}">
                    <a16:rowId xmlns:a16="http://schemas.microsoft.com/office/drawing/2014/main" val="1899732265"/>
                  </a:ext>
                </a:extLst>
              </a:tr>
            </a:tbl>
          </a:graphicData>
        </a:graphic>
      </p:graphicFrame>
    </p:spTree>
    <p:extLst>
      <p:ext uri="{BB962C8B-B14F-4D97-AF65-F5344CB8AC3E}">
        <p14:creationId xmlns:p14="http://schemas.microsoft.com/office/powerpoint/2010/main" val="9863874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6E5F7-1BE1-4E14-BDAA-D1690216C208}"/>
              </a:ext>
            </a:extLst>
          </p:cNvPr>
          <p:cNvSpPr>
            <a:spLocks noGrp="1"/>
          </p:cNvSpPr>
          <p:nvPr>
            <p:ph type="title"/>
          </p:nvPr>
        </p:nvSpPr>
        <p:spPr>
          <a:xfrm>
            <a:off x="519248" y="480397"/>
            <a:ext cx="11151917" cy="747897"/>
          </a:xfrm>
        </p:spPr>
        <p:txBody>
          <a:bodyPr/>
          <a:lstStyle/>
          <a:p>
            <a:r>
              <a:rPr lang="en-US"/>
              <a:t>Table of Contents</a:t>
            </a:r>
            <a:endParaRPr lang="en-SG"/>
          </a:p>
        </p:txBody>
      </p:sp>
      <p:sp>
        <p:nvSpPr>
          <p:cNvPr id="8" name="Text Placeholder 7">
            <a:extLst>
              <a:ext uri="{FF2B5EF4-FFF2-40B4-BE49-F238E27FC236}">
                <a16:creationId xmlns:a16="http://schemas.microsoft.com/office/drawing/2014/main" id="{DDB2CE1A-4174-4A9F-86A4-49B9D7FEAEDB}"/>
              </a:ext>
            </a:extLst>
          </p:cNvPr>
          <p:cNvSpPr>
            <a:spLocks noGrp="1"/>
          </p:cNvSpPr>
          <p:nvPr>
            <p:ph type="body" sz="quarter" idx="10"/>
          </p:nvPr>
        </p:nvSpPr>
        <p:spPr>
          <a:xfrm>
            <a:off x="519248" y="1679712"/>
            <a:ext cx="11151917" cy="2043636"/>
          </a:xfrm>
        </p:spPr>
        <p:txBody>
          <a:bodyPr/>
          <a:lstStyle/>
          <a:p>
            <a:pPr>
              <a:spcBef>
                <a:spcPts val="600"/>
              </a:spcBef>
              <a:spcAft>
                <a:spcPts val="600"/>
              </a:spcAft>
              <a:buFont typeface="Wingdings" panose="05000000000000000000" pitchFamily="2" charset="2"/>
              <a:buChar char="§"/>
            </a:pPr>
            <a:r>
              <a:rPr lang="en-SG" sz="1800" dirty="0">
                <a:solidFill>
                  <a:srgbClr val="0000FF"/>
                </a:solidFill>
                <a:latin typeface="Segoe UI Semilight" panose="020B0402040204020203" pitchFamily="34" charset="0"/>
                <a:cs typeface="Segoe UI Semilight" panose="020B0402040204020203" pitchFamily="34" charset="0"/>
                <a:hlinkClick r:id="rId3" action="ppaction://hlinksldjump">
                  <a:extLst>
                    <a:ext uri="{A12FA001-AC4F-418D-AE19-62706E023703}">
                      <ahyp:hlinkClr xmlns:ahyp="http://schemas.microsoft.com/office/drawing/2018/hyperlinkcolor" val="tx"/>
                    </a:ext>
                  </a:extLst>
                </a:hlinkClick>
              </a:rPr>
              <a:t>IaaS Decision Making Guide</a:t>
            </a:r>
            <a:endParaRPr lang="en-SG" sz="1800" dirty="0">
              <a:solidFill>
                <a:srgbClr val="0000FF"/>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r>
              <a:rPr lang="en-GB" sz="1800" dirty="0">
                <a:solidFill>
                  <a:srgbClr val="0000FF"/>
                </a:solidFill>
                <a:latin typeface="Segoe UI Semilight" panose="020B0402040204020203" pitchFamily="34" charset="0"/>
                <a:cs typeface="Segoe UI Semilight" panose="020B0402040204020203" pitchFamily="34" charset="0"/>
                <a:hlinkClick r:id="rId4" action="ppaction://hlinksldjump">
                  <a:extLst>
                    <a:ext uri="{A12FA001-AC4F-418D-AE19-62706E023703}">
                      <ahyp:hlinkClr xmlns:ahyp="http://schemas.microsoft.com/office/drawing/2018/hyperlinkcolor" val="tx"/>
                    </a:ext>
                  </a:extLst>
                </a:hlinkClick>
              </a:rPr>
              <a:t>Security , Identity, Governance and Management</a:t>
            </a:r>
            <a:endParaRPr lang="en-GB" sz="1800" dirty="0">
              <a:solidFill>
                <a:srgbClr val="0000FF"/>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r>
              <a:rPr lang="en-GB" sz="1800" dirty="0">
                <a:solidFill>
                  <a:srgbClr val="0000FF"/>
                </a:solidFill>
                <a:latin typeface="Segoe UI Semilight" panose="020B0402040204020203" pitchFamily="34" charset="0"/>
                <a:cs typeface="Segoe UI Semilight" panose="020B0402040204020203" pitchFamily="34" charset="0"/>
                <a:hlinkClick r:id="rId5" action="ppaction://hlinksldjump">
                  <a:extLst>
                    <a:ext uri="{A12FA001-AC4F-418D-AE19-62706E023703}">
                      <ahyp:hlinkClr xmlns:ahyp="http://schemas.microsoft.com/office/drawing/2018/hyperlinkcolor" val="tx"/>
                    </a:ext>
                  </a:extLst>
                </a:hlinkClick>
              </a:rPr>
              <a:t>Azure Data Platform</a:t>
            </a:r>
            <a:endParaRPr lang="en-GB" sz="1800" dirty="0">
              <a:solidFill>
                <a:srgbClr val="0000FF"/>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r>
              <a:rPr lang="en-GB" sz="1800" dirty="0">
                <a:solidFill>
                  <a:srgbClr val="0000FF"/>
                </a:solidFill>
                <a:latin typeface="Segoe UI Semilight" panose="020B0402040204020203" pitchFamily="34" charset="0"/>
                <a:cs typeface="Segoe UI Semilight" panose="020B0402040204020203" pitchFamily="34" charset="0"/>
                <a:hlinkClick r:id="rId6" action="ppaction://hlinksldjump">
                  <a:extLst>
                    <a:ext uri="{A12FA001-AC4F-418D-AE19-62706E023703}">
                      <ahyp:hlinkClr xmlns:ahyp="http://schemas.microsoft.com/office/drawing/2018/hyperlinkcolor" val="tx"/>
                    </a:ext>
                  </a:extLst>
                </a:hlinkClick>
              </a:rPr>
              <a:t>Migration Tools</a:t>
            </a:r>
            <a:endParaRPr lang="en-GB" sz="1800" dirty="0">
              <a:solidFill>
                <a:srgbClr val="0000FF"/>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endParaRPr lang="en-GB" sz="1800" dirty="0">
              <a:solidFill>
                <a:schemeClr val="tx1"/>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endParaRPr lang="en-SG" sz="1800" dirty="0">
              <a:solidFill>
                <a:schemeClr val="tx1"/>
              </a:solidFill>
              <a:latin typeface="Segoe UI Semilight" panose="020B0402040204020203" pitchFamily="34" charset="0"/>
              <a:cs typeface="Segoe UI Semilight" panose="020B0402040204020203" pitchFamily="34" charset="0"/>
            </a:endParaRPr>
          </a:p>
          <a:p>
            <a:pPr>
              <a:spcBef>
                <a:spcPts val="600"/>
              </a:spcBef>
              <a:spcAft>
                <a:spcPts val="600"/>
              </a:spcAft>
              <a:buFont typeface="Wingdings" panose="05000000000000000000" pitchFamily="2" charset="2"/>
              <a:buChar char="§"/>
            </a:pPr>
            <a:endParaRPr lang="en-SG" sz="1800" dirty="0">
              <a:solidFill>
                <a:schemeClr val="tx1"/>
              </a:solidFill>
              <a:latin typeface="Segoe UI Semilight" panose="020B0402040204020203" pitchFamily="34" charset="0"/>
              <a:cs typeface="Segoe UI Semilight" panose="020B0402040204020203" pitchFamily="34" charset="0"/>
            </a:endParaRPr>
          </a:p>
          <a:p>
            <a:pPr>
              <a:spcBef>
                <a:spcPts val="600"/>
              </a:spcBef>
              <a:spcAft>
                <a:spcPts val="600"/>
              </a:spcAft>
            </a:pPr>
            <a:endParaRPr lang="en-SG" sz="1800" dirty="0">
              <a:latin typeface="Segoe UI Semilight" panose="020B0402040204020203" pitchFamily="34" charset="0"/>
              <a:cs typeface="Segoe UI Semilight" panose="020B0402040204020203" pitchFamily="34" charset="0"/>
            </a:endParaRPr>
          </a:p>
        </p:txBody>
      </p:sp>
      <p:pic>
        <p:nvPicPr>
          <p:cNvPr id="34" name="Picture 33" descr="Table of Contents Slide">
            <a:extLst>
              <a:ext uri="{FF2B5EF4-FFF2-40B4-BE49-F238E27FC236}">
                <a16:creationId xmlns:a16="http://schemas.microsoft.com/office/drawing/2014/main" id="{2ED90999-7B90-49BB-BB42-1928C066F53A}"/>
              </a:ext>
            </a:extLst>
          </p:cNvPr>
          <p:cNvPicPr>
            <a:picLocks noChangeAspect="1"/>
          </p:cNvPicPr>
          <p:nvPr/>
        </p:nvPicPr>
        <p:blipFill>
          <a:blip r:embed="rId7"/>
          <a:stretch>
            <a:fillRect/>
          </a:stretch>
        </p:blipFill>
        <p:spPr>
          <a:xfrm>
            <a:off x="47700" y="4074278"/>
            <a:ext cx="12088271" cy="2783722"/>
          </a:xfrm>
          <a:prstGeom prst="rect">
            <a:avLst/>
          </a:prstGeom>
        </p:spPr>
      </p:pic>
    </p:spTree>
    <p:extLst>
      <p:ext uri="{BB962C8B-B14F-4D97-AF65-F5344CB8AC3E}">
        <p14:creationId xmlns:p14="http://schemas.microsoft.com/office/powerpoint/2010/main" val="19050241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1DD1-20A2-46B0-B5D5-5917ACBA176A}"/>
              </a:ext>
            </a:extLst>
          </p:cNvPr>
          <p:cNvSpPr>
            <a:spLocks noGrp="1"/>
          </p:cNvSpPr>
          <p:nvPr>
            <p:ph type="title"/>
          </p:nvPr>
        </p:nvSpPr>
        <p:spPr>
          <a:xfrm>
            <a:off x="519248" y="118505"/>
            <a:ext cx="11151917" cy="358624"/>
          </a:xfrm>
        </p:spPr>
        <p:txBody>
          <a:bodyPr/>
          <a:lstStyle/>
          <a:p>
            <a:r>
              <a:rPr lang="en-SG" sz="3200"/>
              <a:t>Data Platform Use Case Scenarios and Comparison </a:t>
            </a:r>
          </a:p>
        </p:txBody>
      </p:sp>
      <p:graphicFrame>
        <p:nvGraphicFramePr>
          <p:cNvPr id="3" name="Table 2">
            <a:extLst>
              <a:ext uri="{FF2B5EF4-FFF2-40B4-BE49-F238E27FC236}">
                <a16:creationId xmlns:a16="http://schemas.microsoft.com/office/drawing/2014/main" id="{E3749CE8-F9FA-44F2-A74F-67C163EA2F6F}"/>
              </a:ext>
            </a:extLst>
          </p:cNvPr>
          <p:cNvGraphicFramePr>
            <a:graphicFrameLocks noGrp="1"/>
          </p:cNvGraphicFramePr>
          <p:nvPr>
            <p:extLst>
              <p:ext uri="{D42A27DB-BD31-4B8C-83A1-F6EECF244321}">
                <p14:modId xmlns:p14="http://schemas.microsoft.com/office/powerpoint/2010/main" val="1393253993"/>
              </p:ext>
            </p:extLst>
          </p:nvPr>
        </p:nvGraphicFramePr>
        <p:xfrm>
          <a:off x="194399" y="568800"/>
          <a:ext cx="11880369" cy="6144142"/>
        </p:xfrm>
        <a:graphic>
          <a:graphicData uri="http://schemas.openxmlformats.org/drawingml/2006/table">
            <a:tbl>
              <a:tblPr firstRow="1"/>
              <a:tblGrid>
                <a:gridCol w="1941293">
                  <a:extLst>
                    <a:ext uri="{9D8B030D-6E8A-4147-A177-3AD203B41FA5}">
                      <a16:colId xmlns:a16="http://schemas.microsoft.com/office/drawing/2014/main" val="3561813310"/>
                    </a:ext>
                  </a:extLst>
                </a:gridCol>
                <a:gridCol w="1029539">
                  <a:extLst>
                    <a:ext uri="{9D8B030D-6E8A-4147-A177-3AD203B41FA5}">
                      <a16:colId xmlns:a16="http://schemas.microsoft.com/office/drawing/2014/main" val="3393816829"/>
                    </a:ext>
                  </a:extLst>
                </a:gridCol>
                <a:gridCol w="989291">
                  <a:extLst>
                    <a:ext uri="{9D8B030D-6E8A-4147-A177-3AD203B41FA5}">
                      <a16:colId xmlns:a16="http://schemas.microsoft.com/office/drawing/2014/main" val="454587560"/>
                    </a:ext>
                  </a:extLst>
                </a:gridCol>
                <a:gridCol w="1320041">
                  <a:extLst>
                    <a:ext uri="{9D8B030D-6E8A-4147-A177-3AD203B41FA5}">
                      <a16:colId xmlns:a16="http://schemas.microsoft.com/office/drawing/2014/main" val="433722753"/>
                    </a:ext>
                  </a:extLst>
                </a:gridCol>
                <a:gridCol w="1320041">
                  <a:extLst>
                    <a:ext uri="{9D8B030D-6E8A-4147-A177-3AD203B41FA5}">
                      <a16:colId xmlns:a16="http://schemas.microsoft.com/office/drawing/2014/main" val="3473740132"/>
                    </a:ext>
                  </a:extLst>
                </a:gridCol>
                <a:gridCol w="1320041">
                  <a:extLst>
                    <a:ext uri="{9D8B030D-6E8A-4147-A177-3AD203B41FA5}">
                      <a16:colId xmlns:a16="http://schemas.microsoft.com/office/drawing/2014/main" val="3287995280"/>
                    </a:ext>
                  </a:extLst>
                </a:gridCol>
                <a:gridCol w="1474832">
                  <a:extLst>
                    <a:ext uri="{9D8B030D-6E8A-4147-A177-3AD203B41FA5}">
                      <a16:colId xmlns:a16="http://schemas.microsoft.com/office/drawing/2014/main" val="1886775923"/>
                    </a:ext>
                  </a:extLst>
                </a:gridCol>
                <a:gridCol w="1165250">
                  <a:extLst>
                    <a:ext uri="{9D8B030D-6E8A-4147-A177-3AD203B41FA5}">
                      <a16:colId xmlns:a16="http://schemas.microsoft.com/office/drawing/2014/main" val="3809166234"/>
                    </a:ext>
                  </a:extLst>
                </a:gridCol>
                <a:gridCol w="1320041">
                  <a:extLst>
                    <a:ext uri="{9D8B030D-6E8A-4147-A177-3AD203B41FA5}">
                      <a16:colId xmlns:a16="http://schemas.microsoft.com/office/drawing/2014/main" val="3153226968"/>
                    </a:ext>
                  </a:extLst>
                </a:gridCol>
              </a:tblGrid>
              <a:tr h="698400">
                <a:tc>
                  <a:txBody>
                    <a:bodyPr/>
                    <a:lstStyle/>
                    <a:p>
                      <a:pPr algn="l" fontAlgn="ctr"/>
                      <a:endParaRPr lang="en-GB" sz="1100" b="1"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2"/>
                        </a:rPr>
                        <a:t>Azure SQL Database</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3"/>
                        </a:rPr>
                        <a:t>Azure SQL Managed Instance</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4"/>
                        </a:rPr>
                        <a:t>SQL Server on Virtual Machines</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5"/>
                        </a:rPr>
                        <a:t>Azure Database for PostgreSQL</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6"/>
                        </a:rPr>
                        <a:t>Azure Database for MySQL</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7"/>
                        </a:rPr>
                        <a:t>Azure Database for MariaDB</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a:solidFill>
                            <a:srgbClr val="0062AD"/>
                          </a:solidFill>
                          <a:effectLst/>
                          <a:latin typeface="Segoe UI Semilight" panose="020B0402040204020203" pitchFamily="34" charset="0"/>
                          <a:cs typeface="Segoe UI Semilight" panose="020B0402040204020203" pitchFamily="34" charset="0"/>
                          <a:hlinkClick r:id="rId8"/>
                        </a:rPr>
                        <a:t>Azure Cosmos DB</a:t>
                      </a:r>
                      <a:endParaRPr lang="en-GB" sz="1100" b="1">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l" fontAlgn="ctr"/>
                      <a:r>
                        <a:rPr lang="en-GB" sz="1100" b="1" u="sng" dirty="0">
                          <a:solidFill>
                            <a:srgbClr val="0062AD"/>
                          </a:solidFill>
                          <a:effectLst/>
                          <a:latin typeface="Segoe UI Semilight" panose="020B0402040204020203" pitchFamily="34" charset="0"/>
                          <a:cs typeface="Segoe UI Semilight" panose="020B0402040204020203" pitchFamily="34" charset="0"/>
                          <a:hlinkClick r:id="rId9"/>
                        </a:rPr>
                        <a:t>Azure Cache for Redis</a:t>
                      </a:r>
                      <a:endParaRPr lang="en-GB" sz="1100" b="1"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61429303"/>
                  </a:ext>
                </a:extLst>
              </a:tr>
              <a:tr h="287684">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Relational Database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428027420"/>
                  </a:ext>
                </a:extLst>
              </a:tr>
              <a:tr h="414920">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Non-Relational Database (NoSQL)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2032027"/>
                  </a:ext>
                </a:extLst>
              </a:tr>
              <a:tr h="351302">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In-Memory Database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1536970198"/>
                  </a:ext>
                </a:extLst>
              </a:tr>
              <a:tr h="677161">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Data Models</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Relational</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Multi-Model: Document Wide-column Key-Value Graph</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Key-Value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16421849"/>
                  </a:ext>
                </a:extLst>
              </a:tr>
              <a:tr h="346793">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Hybrid</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dirty="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(Hyperscale)</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3986945800"/>
                  </a:ext>
                </a:extLst>
              </a:tr>
              <a:tr h="287684">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Serverless Compute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85515073"/>
                  </a:ext>
                </a:extLst>
              </a:tr>
              <a:tr h="346793">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Storage Scale Out</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(Hyperscale)</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(Hyperscale)</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3264103652"/>
                  </a:ext>
                </a:extLst>
              </a:tr>
              <a:tr h="511977">
                <a:tc>
                  <a:txBody>
                    <a:bodyPr/>
                    <a:lstStyle/>
                    <a:p>
                      <a:pPr algn="l" fontAlgn="ctr"/>
                      <a:r>
                        <a:rPr lang="en-GB" sz="1200" b="1">
                          <a:solidFill>
                            <a:srgbClr val="1A1A1F"/>
                          </a:solidFill>
                          <a:effectLst/>
                          <a:latin typeface="Segoe UI Semilight" panose="020B0402040204020203" pitchFamily="34" charset="0"/>
                          <a:cs typeface="Segoe UI Semilight" panose="020B0402040204020203" pitchFamily="34" charset="0"/>
                        </a:rPr>
                        <a:t>Compute Scale Out</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(Hyperscale - read-only)</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(Hyperscale)</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dirty="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33917581"/>
                  </a:ext>
                </a:extLst>
              </a:tr>
              <a:tr h="796629">
                <a:tc>
                  <a:txBody>
                    <a:bodyPr/>
                    <a:lstStyle/>
                    <a:p>
                      <a:pPr algn="l" fontAlgn="ctr"/>
                      <a:r>
                        <a:rPr lang="en-GB" sz="1200" b="1">
                          <a:effectLst/>
                          <a:latin typeface="Segoe UI Semilight" panose="020B0402040204020203" pitchFamily="34" charset="0"/>
                          <a:cs typeface="Segoe UI Semilight" panose="020B0402040204020203" pitchFamily="34" charset="0"/>
                        </a:rPr>
                        <a:t>Distributed Multi-Master Writes</a:t>
                      </a:r>
                      <a:br>
                        <a:rPr lang="en-GB" sz="1200">
                          <a:effectLst/>
                          <a:latin typeface="Segoe UI Semilight" panose="020B0402040204020203" pitchFamily="34" charset="0"/>
                          <a:cs typeface="Segoe UI Semilight" panose="020B0402040204020203" pitchFamily="34" charset="0"/>
                        </a:rPr>
                      </a:br>
                      <a:r>
                        <a:rPr lang="en-GB" sz="1200">
                          <a:effectLst/>
                          <a:latin typeface="Segoe UI Semilight" panose="020B0402040204020203" pitchFamily="34" charset="0"/>
                          <a:cs typeface="Segoe UI Semilight" panose="020B0402040204020203" pitchFamily="34" charset="0"/>
                        </a:rPr>
                        <a:t>(Write data to different regions)</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(Coming Soon)</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3434781420"/>
                  </a:ext>
                </a:extLst>
              </a:tr>
              <a:tr h="860247">
                <a:tc>
                  <a:txBody>
                    <a:bodyPr/>
                    <a:lstStyle/>
                    <a:p>
                      <a:pPr algn="l" fontAlgn="ctr"/>
                      <a:r>
                        <a:rPr lang="en-GB" sz="1200" b="1">
                          <a:effectLst/>
                          <a:latin typeface="Segoe UI Semilight" panose="020B0402040204020203" pitchFamily="34" charset="0"/>
                          <a:cs typeface="Segoe UI Semilight" panose="020B0402040204020203" pitchFamily="34" charset="0"/>
                        </a:rPr>
                        <a:t>OSS Based Service</a:t>
                      </a:r>
                      <a:br>
                        <a:rPr lang="en-GB" sz="1200">
                          <a:effectLst/>
                          <a:latin typeface="Segoe UI Semilight" panose="020B0402040204020203" pitchFamily="34" charset="0"/>
                          <a:cs typeface="Segoe UI Semilight" panose="020B0402040204020203" pitchFamily="34" charset="0"/>
                        </a:rPr>
                      </a:br>
                      <a:r>
                        <a:rPr lang="en-GB" sz="1200">
                          <a:effectLst/>
                          <a:latin typeface="Segoe UI Semilight" panose="020B0402040204020203" pitchFamily="34" charset="0"/>
                          <a:cs typeface="Segoe UI Semilight" panose="020B0402040204020203" pitchFamily="34" charset="0"/>
                        </a:rPr>
                        <a:t>(Community edition and open extension support)</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dirty="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dirty="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endParaRPr lang="en-GB" sz="1050"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48553324"/>
                  </a:ext>
                </a:extLst>
              </a:tr>
              <a:tr h="542156">
                <a:tc>
                  <a:txBody>
                    <a:bodyPr/>
                    <a:lstStyle/>
                    <a:p>
                      <a:pPr algn="l" fontAlgn="ctr"/>
                      <a:r>
                        <a:rPr lang="en-GB" sz="1200" b="1" dirty="0">
                          <a:effectLst/>
                          <a:latin typeface="Segoe UI Semilight" panose="020B0402040204020203" pitchFamily="34" charset="0"/>
                          <a:cs typeface="Segoe UI Semilight" panose="020B0402040204020203" pitchFamily="34" charset="0"/>
                        </a:rPr>
                        <a:t>HTAP</a:t>
                      </a:r>
                      <a:br>
                        <a:rPr lang="en-GB" sz="1200" dirty="0">
                          <a:effectLst/>
                          <a:latin typeface="Segoe UI Semilight" panose="020B0402040204020203" pitchFamily="34" charset="0"/>
                          <a:cs typeface="Segoe UI Semilight" panose="020B0402040204020203" pitchFamily="34" charset="0"/>
                        </a:rPr>
                      </a:br>
                      <a:r>
                        <a:rPr lang="en-GB" sz="1200" dirty="0">
                          <a:effectLst/>
                          <a:latin typeface="Segoe UI Semilight" panose="020B0402040204020203" pitchFamily="34" charset="0"/>
                          <a:cs typeface="Segoe UI Semilight" panose="020B0402040204020203" pitchFamily="34" charset="0"/>
                        </a:rPr>
                        <a:t>(Available with Azure Synapse Link)</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(Coming Soon)</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a:effectLst/>
                          <a:latin typeface="Segoe UI Semilight" panose="020B0402040204020203" pitchFamily="34" charset="0"/>
                          <a:cs typeface="Segoe UI Semilight" panose="020B0402040204020203" pitchFamily="34" charset="0"/>
                        </a:rPr>
                        <a:t>Available</a:t>
                      </a:r>
                      <a:br>
                        <a:rPr lang="en-GB" sz="1050">
                          <a:effectLst/>
                          <a:latin typeface="Segoe UI Semilight" panose="020B0402040204020203" pitchFamily="34" charset="0"/>
                          <a:cs typeface="Segoe UI Semilight" panose="020B0402040204020203" pitchFamily="34" charset="0"/>
                        </a:rPr>
                      </a:br>
                      <a:r>
                        <a:rPr lang="en-GB" sz="1050" i="1">
                          <a:effectLst/>
                          <a:latin typeface="Segoe UI Semilight" panose="020B0402040204020203" pitchFamily="34" charset="0"/>
                          <a:cs typeface="Segoe UI Semilight" panose="020B0402040204020203" pitchFamily="34" charset="0"/>
                        </a:rPr>
                        <a:t>(Coming Soon)</a:t>
                      </a: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r>
                        <a:rPr lang="en-GB" sz="1050" dirty="0">
                          <a:effectLst/>
                          <a:latin typeface="Segoe UI Semilight" panose="020B0402040204020203" pitchFamily="34" charset="0"/>
                          <a:cs typeface="Segoe UI Semilight" panose="020B0402040204020203" pitchFamily="34" charset="0"/>
                        </a:rPr>
                        <a:t>Available</a:t>
                      </a: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tc>
                  <a:txBody>
                    <a:bodyPr/>
                    <a:lstStyle/>
                    <a:p>
                      <a:pPr fontAlgn="ctr"/>
                      <a:endParaRPr lang="en-GB" sz="1050" dirty="0">
                        <a:effectLst/>
                        <a:latin typeface="Segoe UI Semilight" panose="020B0402040204020203" pitchFamily="34" charset="0"/>
                        <a:cs typeface="Segoe UI Semilight" panose="020B0402040204020203" pitchFamily="34" charset="0"/>
                      </a:endParaRPr>
                    </a:p>
                  </a:txBody>
                  <a:tcPr marL="7956" marR="7956" marT="7956" marB="795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3569785984"/>
                  </a:ext>
                </a:extLst>
              </a:tr>
            </a:tbl>
          </a:graphicData>
        </a:graphic>
      </p:graphicFrame>
    </p:spTree>
    <p:extLst>
      <p:ext uri="{BB962C8B-B14F-4D97-AF65-F5344CB8AC3E}">
        <p14:creationId xmlns:p14="http://schemas.microsoft.com/office/powerpoint/2010/main" val="20847244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database services decision tree">
            <a:extLst>
              <a:ext uri="{FF2B5EF4-FFF2-40B4-BE49-F238E27FC236}">
                <a16:creationId xmlns:a16="http://schemas.microsoft.com/office/drawing/2014/main" id="{270647DD-6111-42D5-9D44-062237A0F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3" y="0"/>
            <a:ext cx="9951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descr="How to Identify data services requirements">
            <a:extLst>
              <a:ext uri="{FF2B5EF4-FFF2-40B4-BE49-F238E27FC236}">
                <a16:creationId xmlns:a16="http://schemas.microsoft.com/office/drawing/2014/main" id="{B4A9428D-4403-4550-9C20-B333FCCE88E8}"/>
              </a:ext>
            </a:extLst>
          </p:cNvPr>
          <p:cNvSpPr>
            <a:spLocks noGrp="1"/>
          </p:cNvSpPr>
          <p:nvPr>
            <p:ph type="title"/>
          </p:nvPr>
        </p:nvSpPr>
        <p:spPr>
          <a:xfrm rot="5400000">
            <a:off x="7830777" y="3109761"/>
            <a:ext cx="6858000" cy="747897"/>
          </a:xfrm>
        </p:spPr>
        <p:txBody>
          <a:bodyPr/>
          <a:lstStyle/>
          <a:p>
            <a:pPr algn="ctr"/>
            <a:r>
              <a:rPr lang="en-GB" sz="2800" dirty="0"/>
              <a:t>How to Identify data services requirements</a:t>
            </a:r>
            <a:endParaRPr lang="en-SG" sz="2800" dirty="0"/>
          </a:p>
        </p:txBody>
      </p:sp>
    </p:spTree>
    <p:extLst>
      <p:ext uri="{BB962C8B-B14F-4D97-AF65-F5344CB8AC3E}">
        <p14:creationId xmlns:p14="http://schemas.microsoft.com/office/powerpoint/2010/main" val="23305653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How to Select an Azure data store for your application&#10;">
            <a:extLst>
              <a:ext uri="{FF2B5EF4-FFF2-40B4-BE49-F238E27FC236}">
                <a16:creationId xmlns:a16="http://schemas.microsoft.com/office/drawing/2014/main" id="{95F2BE09-FFB3-4978-990C-C0FECD8B01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692" y="-54708"/>
            <a:ext cx="9818584" cy="6858000"/>
          </a:xfrm>
          <a:prstGeom prst="rect">
            <a:avLst/>
          </a:prstGeom>
        </p:spPr>
      </p:pic>
      <p:sp>
        <p:nvSpPr>
          <p:cNvPr id="4" name="Title 3">
            <a:extLst>
              <a:ext uri="{FF2B5EF4-FFF2-40B4-BE49-F238E27FC236}">
                <a16:creationId xmlns:a16="http://schemas.microsoft.com/office/drawing/2014/main" id="{2A5A8BF5-C861-4827-AEA1-7E0167307EEA}"/>
              </a:ext>
            </a:extLst>
          </p:cNvPr>
          <p:cNvSpPr>
            <a:spLocks noGrp="1"/>
          </p:cNvSpPr>
          <p:nvPr>
            <p:ph type="title"/>
          </p:nvPr>
        </p:nvSpPr>
        <p:spPr>
          <a:xfrm rot="5400000">
            <a:off x="7979065" y="3052830"/>
            <a:ext cx="6853558" cy="747897"/>
          </a:xfrm>
        </p:spPr>
        <p:txBody>
          <a:bodyPr/>
          <a:lstStyle/>
          <a:p>
            <a:pPr algn="ctr"/>
            <a:r>
              <a:rPr lang="en-GB" sz="2400" b="0" dirty="0">
                <a:latin typeface="Segoe UI Semilight" panose="020B0402040204020203" pitchFamily="34" charset="0"/>
                <a:cs typeface="Segoe UI Semilight" panose="020B0402040204020203" pitchFamily="34" charset="0"/>
              </a:rPr>
              <a:t>How to Select an Azure data store for your application</a:t>
            </a:r>
            <a:endParaRPr lang="en-SG" sz="2400" b="0" dirty="0"/>
          </a:p>
        </p:txBody>
      </p:sp>
    </p:spTree>
    <p:extLst>
      <p:ext uri="{BB962C8B-B14F-4D97-AF65-F5344CB8AC3E}">
        <p14:creationId xmlns:p14="http://schemas.microsoft.com/office/powerpoint/2010/main" val="39897121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778A8-CC80-4DAE-9961-09F6605F1FAD}"/>
              </a:ext>
            </a:extLst>
          </p:cNvPr>
          <p:cNvSpPr>
            <a:spLocks noGrp="1"/>
          </p:cNvSpPr>
          <p:nvPr>
            <p:ph type="title"/>
          </p:nvPr>
        </p:nvSpPr>
        <p:spPr>
          <a:xfrm rot="5400000">
            <a:off x="8296882" y="3055051"/>
            <a:ext cx="6410424" cy="747897"/>
          </a:xfrm>
        </p:spPr>
        <p:txBody>
          <a:bodyPr/>
          <a:lstStyle/>
          <a:p>
            <a:pPr algn="ctr"/>
            <a:r>
              <a:rPr lang="en-GB" sz="2400" b="0" i="0">
                <a:solidFill>
                  <a:srgbClr val="171717"/>
                </a:solidFill>
                <a:effectLst/>
                <a:latin typeface="Segoe UI" panose="020B0502040204020203" pitchFamily="34" charset="0"/>
              </a:rPr>
              <a:t>Modern data platform Architecture and Relevant Azure Technologies to Use</a:t>
            </a:r>
            <a:endParaRPr lang="en-SG" sz="2400"/>
          </a:p>
        </p:txBody>
      </p:sp>
      <p:pic>
        <p:nvPicPr>
          <p:cNvPr id="4098" name="Picture 2" descr="Architecture for a modern data platform using Azure data services">
            <a:extLst>
              <a:ext uri="{FF2B5EF4-FFF2-40B4-BE49-F238E27FC236}">
                <a16:creationId xmlns:a16="http://schemas.microsoft.com/office/drawing/2014/main" id="{15DF3F92-1E76-4190-96AC-78AE3DF9E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52" y="0"/>
            <a:ext cx="9752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69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C375-18E1-465E-962E-38E333E72CAA}"/>
              </a:ext>
            </a:extLst>
          </p:cNvPr>
          <p:cNvSpPr>
            <a:spLocks noGrp="1"/>
          </p:cNvSpPr>
          <p:nvPr>
            <p:ph type="title"/>
          </p:nvPr>
        </p:nvSpPr>
        <p:spPr/>
        <p:txBody>
          <a:bodyPr/>
          <a:lstStyle/>
          <a:p>
            <a:r>
              <a:rPr lang="en-US" dirty="0"/>
              <a:t>Choose the right SQL Server option in Azure</a:t>
            </a:r>
            <a:endParaRPr lang="en-IN" dirty="0"/>
          </a:p>
        </p:txBody>
      </p:sp>
      <p:pic>
        <p:nvPicPr>
          <p:cNvPr id="3" name="Picture 2" descr="Choose the right SQL Server option in Azure">
            <a:extLst>
              <a:ext uri="{FF2B5EF4-FFF2-40B4-BE49-F238E27FC236}">
                <a16:creationId xmlns:a16="http://schemas.microsoft.com/office/drawing/2014/main" id="{DD28E01C-3864-4F49-906F-2B2EC7500B5F}"/>
              </a:ext>
            </a:extLst>
          </p:cNvPr>
          <p:cNvPicPr>
            <a:picLocks noChangeAspect="1"/>
          </p:cNvPicPr>
          <p:nvPr/>
        </p:nvPicPr>
        <p:blipFill>
          <a:blip r:embed="rId2"/>
          <a:stretch>
            <a:fillRect/>
          </a:stretch>
        </p:blipFill>
        <p:spPr>
          <a:xfrm>
            <a:off x="1816100" y="912812"/>
            <a:ext cx="8058150" cy="5358254"/>
          </a:xfrm>
          <a:prstGeom prst="rect">
            <a:avLst/>
          </a:prstGeom>
        </p:spPr>
      </p:pic>
      <p:sp>
        <p:nvSpPr>
          <p:cNvPr id="5" name="Rectangle 4">
            <a:extLst>
              <a:ext uri="{FF2B5EF4-FFF2-40B4-BE49-F238E27FC236}">
                <a16:creationId xmlns:a16="http://schemas.microsoft.com/office/drawing/2014/main" id="{EC5EFF10-8FE5-4AD6-B2A7-7F55B619C512}"/>
              </a:ext>
            </a:extLst>
          </p:cNvPr>
          <p:cNvSpPr/>
          <p:nvPr/>
        </p:nvSpPr>
        <p:spPr>
          <a:xfrm>
            <a:off x="181976" y="6490895"/>
            <a:ext cx="284885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Segoe UI"/>
                <a:ea typeface="+mn-ea"/>
                <a:cs typeface="+mn-cs"/>
                <a:hlinkClick r:id="rId3"/>
              </a:rPr>
              <a:t>Choose the right SQL Server option in Azure</a:t>
            </a:r>
            <a:endParaRPr kumimoji="0" lang="en-IN" sz="11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574111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BD07-86E0-4C5F-879E-D3DCADFA5C82}"/>
              </a:ext>
            </a:extLst>
          </p:cNvPr>
          <p:cNvSpPr>
            <a:spLocks noGrp="1"/>
          </p:cNvSpPr>
          <p:nvPr>
            <p:ph type="title"/>
          </p:nvPr>
        </p:nvSpPr>
        <p:spPr/>
        <p:txBody>
          <a:bodyPr/>
          <a:lstStyle/>
          <a:p>
            <a:r>
              <a:rPr lang="en-US"/>
              <a:t>Choose the right SQL Server option in Azure</a:t>
            </a:r>
            <a:endParaRPr lang="en-IN"/>
          </a:p>
        </p:txBody>
      </p:sp>
      <p:graphicFrame>
        <p:nvGraphicFramePr>
          <p:cNvPr id="4" name="Table 3">
            <a:extLst>
              <a:ext uri="{FF2B5EF4-FFF2-40B4-BE49-F238E27FC236}">
                <a16:creationId xmlns:a16="http://schemas.microsoft.com/office/drawing/2014/main" id="{263DBBE5-5839-4705-B0D3-E385E77E2F75}"/>
              </a:ext>
            </a:extLst>
          </p:cNvPr>
          <p:cNvGraphicFramePr>
            <a:graphicFrameLocks noGrp="1"/>
          </p:cNvGraphicFramePr>
          <p:nvPr>
            <p:extLst>
              <p:ext uri="{D42A27DB-BD31-4B8C-83A1-F6EECF244321}">
                <p14:modId xmlns:p14="http://schemas.microsoft.com/office/powerpoint/2010/main" val="3772976179"/>
              </p:ext>
            </p:extLst>
          </p:nvPr>
        </p:nvGraphicFramePr>
        <p:xfrm>
          <a:off x="431322" y="793631"/>
          <a:ext cx="11467380" cy="5485823"/>
        </p:xfrm>
        <a:graphic>
          <a:graphicData uri="http://schemas.openxmlformats.org/drawingml/2006/table">
            <a:tbl>
              <a:tblPr firstRow="1" bandCol="1">
                <a:tableStyleId>{B301B821-A1FF-4177-AEE7-76D212191A09}</a:tableStyleId>
              </a:tblPr>
              <a:tblGrid>
                <a:gridCol w="3822460">
                  <a:extLst>
                    <a:ext uri="{9D8B030D-6E8A-4147-A177-3AD203B41FA5}">
                      <a16:colId xmlns:a16="http://schemas.microsoft.com/office/drawing/2014/main" val="4188760351"/>
                    </a:ext>
                  </a:extLst>
                </a:gridCol>
                <a:gridCol w="3822460">
                  <a:extLst>
                    <a:ext uri="{9D8B030D-6E8A-4147-A177-3AD203B41FA5}">
                      <a16:colId xmlns:a16="http://schemas.microsoft.com/office/drawing/2014/main" val="2393498444"/>
                    </a:ext>
                  </a:extLst>
                </a:gridCol>
                <a:gridCol w="3822460">
                  <a:extLst>
                    <a:ext uri="{9D8B030D-6E8A-4147-A177-3AD203B41FA5}">
                      <a16:colId xmlns:a16="http://schemas.microsoft.com/office/drawing/2014/main" val="1218881439"/>
                    </a:ext>
                  </a:extLst>
                </a:gridCol>
              </a:tblGrid>
              <a:tr h="382189">
                <a:tc>
                  <a:txBody>
                    <a:bodyPr/>
                    <a:lstStyle/>
                    <a:p>
                      <a:pPr algn="l" fontAlgn="b"/>
                      <a:r>
                        <a:rPr lang="en-IN" sz="1400">
                          <a:effectLst/>
                          <a:latin typeface="Segoe UI Semilight" panose="020B0402040204020203" pitchFamily="34" charset="0"/>
                          <a:cs typeface="Segoe UI Semilight" panose="020B0402040204020203" pitchFamily="34" charset="0"/>
                        </a:rPr>
                        <a:t>SQL Server on VM</a:t>
                      </a:r>
                    </a:p>
                  </a:txBody>
                  <a:tcPr marL="12552" marR="12552" marT="9414" marB="94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400">
                          <a:effectLst/>
                          <a:latin typeface="Segoe UI Semilight" panose="020B0402040204020203" pitchFamily="34" charset="0"/>
                          <a:cs typeface="Segoe UI Semilight" panose="020B0402040204020203" pitchFamily="34" charset="0"/>
                        </a:rPr>
                        <a:t>Managed instance in SQL Database</a:t>
                      </a:r>
                    </a:p>
                  </a:txBody>
                  <a:tcPr marL="12552" marR="12552" marT="9414" marB="94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400">
                          <a:effectLst/>
                          <a:latin typeface="Segoe UI Semilight" panose="020B0402040204020203" pitchFamily="34" charset="0"/>
                          <a:cs typeface="Segoe UI Semilight" panose="020B0402040204020203" pitchFamily="34" charset="0"/>
                        </a:rPr>
                        <a:t>Single database / elastic pool in SQL Database</a:t>
                      </a:r>
                    </a:p>
                  </a:txBody>
                  <a:tcPr marL="12552" marR="12552" marT="9414" marB="94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703731"/>
                  </a:ext>
                </a:extLst>
              </a:tr>
              <a:tr h="2641291">
                <a:tc>
                  <a:txBody>
                    <a:bodyPr/>
                    <a:lstStyle/>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You have full control over the SQL Server engine.</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Up to 99.95% availability.</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Full parity with the matching version of on-premises SQL Server.</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Fixed, well-known database engine version.</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Easy migration from SQL Server on-premises</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Private IP address within Azure </a:t>
                      </a:r>
                      <a:r>
                        <a:rPr lang="en-US" sz="1200" err="1">
                          <a:effectLst/>
                          <a:latin typeface="Segoe UI Semilight" panose="020B0402040204020203" pitchFamily="34" charset="0"/>
                          <a:cs typeface="Segoe UI Semilight" panose="020B0402040204020203" pitchFamily="34" charset="0"/>
                        </a:rPr>
                        <a:t>Vnet</a:t>
                      </a:r>
                      <a:endParaRPr lang="en-US" sz="1200">
                        <a:effectLst/>
                        <a:latin typeface="Segoe UI Semilight" panose="020B0402040204020203" pitchFamily="34" charset="0"/>
                        <a:cs typeface="Segoe UI Semilight" panose="020B0402040204020203" pitchFamily="34" charset="0"/>
                      </a:endParaRP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You have ability to deploy application or services on the host where SQL Server is placed</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High compatibility with SQL Server on-premises</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99.99% availability guaranteed</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Built-in backups, patching, recovery</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Latest stable Database Engine version</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Easy migration from SQL Server</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Private IP address within Azure </a:t>
                      </a:r>
                      <a:r>
                        <a:rPr lang="en-US" sz="1200" err="1">
                          <a:effectLst/>
                          <a:latin typeface="Segoe UI Semilight" panose="020B0402040204020203" pitchFamily="34" charset="0"/>
                          <a:cs typeface="Segoe UI Semilight" panose="020B0402040204020203" pitchFamily="34" charset="0"/>
                        </a:rPr>
                        <a:t>Vnet</a:t>
                      </a:r>
                      <a:endParaRPr lang="en-US" sz="1200">
                        <a:effectLst/>
                        <a:latin typeface="Segoe UI Semilight" panose="020B0402040204020203" pitchFamily="34" charset="0"/>
                        <a:cs typeface="Segoe UI Semilight" panose="020B0402040204020203" pitchFamily="34" charset="0"/>
                      </a:endParaRP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Built-in advanced intelligence and security</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Online change of resources (CPU/storage).</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The most commonly used SQL Server features are available</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99.99% availability guaranteed</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Built-in backups, patching, recovery</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Latest stable Database Engine version</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Ability to assign necessary resources (CPU/storage) to individual databases</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Built-in advanced intelligence and security</a:t>
                      </a:r>
                    </a:p>
                    <a:p>
                      <a:pPr marL="0" indent="0" fontAlgn="t">
                        <a:spcBef>
                          <a:spcPts val="600"/>
                        </a:spcBef>
                        <a:buFont typeface="Wingdings" panose="05000000000000000000" pitchFamily="2" charset="2"/>
                        <a:buNone/>
                      </a:pPr>
                      <a:r>
                        <a:rPr lang="en-US" sz="1200">
                          <a:effectLst/>
                          <a:latin typeface="Segoe UI Semilight" panose="020B0402040204020203" pitchFamily="34" charset="0"/>
                          <a:cs typeface="Segoe UI Semilight" panose="020B0402040204020203" pitchFamily="34" charset="0"/>
                        </a:rPr>
                        <a:t>Online change of resources (CPU/storage).</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352346"/>
                  </a:ext>
                </a:extLst>
              </a:tr>
              <a:tr h="2462343">
                <a:tc>
                  <a:txBody>
                    <a:bodyPr/>
                    <a:lstStyle/>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You need to manage your backups and patches</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You need to implement your own High-Availability solution</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There is a downtime while changing the resources(CPU/storage)</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There is still some minimal number of SQL Server features that are </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No guaranteed exact maintenance time (but nearly transparent)</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Compatibility with the SQL Server version can be achieved only using database compatibility levels.</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Migration from SQL Server might be hard</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Some SQL Server features are </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No guaranteed exact maintenance time (but nearly transparent)</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Compatibility with the SQL Server version can be achieved only using database compatibility levels</a:t>
                      </a:r>
                    </a:p>
                    <a:p>
                      <a:pPr marL="0" indent="0" fontAlgn="t">
                        <a:spcBef>
                          <a:spcPts val="600"/>
                        </a:spcBef>
                        <a:buFont typeface="Wingdings" panose="05000000000000000000" pitchFamily="2" charset="2"/>
                        <a:buNone/>
                      </a:pPr>
                      <a:r>
                        <a:rPr lang="en-US" sz="1200" dirty="0">
                          <a:effectLst/>
                          <a:latin typeface="Segoe UI Semilight" panose="020B0402040204020203" pitchFamily="34" charset="0"/>
                          <a:cs typeface="Segoe UI Semilight" panose="020B0402040204020203" pitchFamily="34" charset="0"/>
                        </a:rPr>
                        <a:t>Private IP address cannot be assigned (you can limit the access using firewall rules).</a:t>
                      </a:r>
                    </a:p>
                  </a:txBody>
                  <a:tcPr marL="12552" marR="12552" marT="9414" marB="941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7965347"/>
                  </a:ext>
                </a:extLst>
              </a:tr>
            </a:tbl>
          </a:graphicData>
        </a:graphic>
      </p:graphicFrame>
      <p:sp>
        <p:nvSpPr>
          <p:cNvPr id="6" name="Rectangle 5">
            <a:extLst>
              <a:ext uri="{FF2B5EF4-FFF2-40B4-BE49-F238E27FC236}">
                <a16:creationId xmlns:a16="http://schemas.microsoft.com/office/drawing/2014/main" id="{0CAD2FD2-BD5F-45A4-802D-802953A25048}"/>
              </a:ext>
            </a:extLst>
          </p:cNvPr>
          <p:cNvSpPr/>
          <p:nvPr/>
        </p:nvSpPr>
        <p:spPr>
          <a:xfrm>
            <a:off x="203200" y="6515101"/>
            <a:ext cx="11607799"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Segoe UI"/>
                <a:ea typeface="+mn-ea"/>
                <a:cs typeface="+mn-cs"/>
                <a:hlinkClick r:id="rId2"/>
              </a:rPr>
              <a:t>https://docs.microsoft.com/en-us/azure/sql-database/sql-database-paas-vs-sql-server-iaas#business-motivations-for-choosing-azure-sql-database-or-sql-server-on-azure-vms</a:t>
            </a:r>
            <a:r>
              <a:rPr kumimoji="0" lang="en-IN" sz="1100" b="0" i="0" u="none" strike="noStrike" kern="1200" cap="none" spc="0" normalizeH="0" baseline="0" noProof="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12177310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descr="A desk with technical drawings, pencil and tools">
            <a:extLst>
              <a:ext uri="{FF2B5EF4-FFF2-40B4-BE49-F238E27FC236}">
                <a16:creationId xmlns:a16="http://schemas.microsoft.com/office/drawing/2014/main" id="{00B60031-D513-4473-A33E-4E6D2CA5BEE1}"/>
              </a:ext>
            </a:extLst>
          </p:cNvPr>
          <p:cNvPicPr>
            <a:picLocks noChangeAspect="1"/>
          </p:cNvPicPr>
          <p:nvPr/>
        </p:nvPicPr>
        <p:blipFill rotWithShape="1">
          <a:blip r:embed="rId3"/>
          <a:srcRect l="24705" r="17074" b="-1"/>
          <a:stretch/>
        </p:blipFill>
        <p:spPr>
          <a:xfrm>
            <a:off x="3" y="10"/>
            <a:ext cx="5981669" cy="6857990"/>
          </a:xfrm>
          <a:prstGeom prst="rect">
            <a:avLst/>
          </a:prstGeom>
          <a:noFill/>
        </p:spPr>
      </p:pic>
      <p:sp>
        <p:nvSpPr>
          <p:cNvPr id="2" name="Title 1">
            <a:extLst>
              <a:ext uri="{FF2B5EF4-FFF2-40B4-BE49-F238E27FC236}">
                <a16:creationId xmlns:a16="http://schemas.microsoft.com/office/drawing/2014/main" id="{85032C79-970B-448B-B139-62B1A67C3CCA}"/>
              </a:ext>
            </a:extLst>
          </p:cNvPr>
          <p:cNvSpPr>
            <a:spLocks noGrp="1"/>
          </p:cNvSpPr>
          <p:nvPr>
            <p:ph type="title"/>
          </p:nvPr>
        </p:nvSpPr>
        <p:spPr/>
        <p:txBody>
          <a:bodyPr/>
          <a:lstStyle/>
          <a:p>
            <a:r>
              <a:rPr lang="en-IN" dirty="0">
                <a:solidFill>
                  <a:schemeClr val="bg1"/>
                </a:solidFill>
                <a:latin typeface="Segoe UI Semibold" panose="020B0702040204020203" pitchFamily="34" charset="0"/>
                <a:cs typeface="Segoe UI Semibold" panose="020B0702040204020203" pitchFamily="34" charset="0"/>
              </a:rPr>
              <a:t>Migration Tools </a:t>
            </a:r>
            <a:endParaRPr lang="en-SG" dirty="0"/>
          </a:p>
        </p:txBody>
      </p:sp>
    </p:spTree>
    <p:extLst>
      <p:ext uri="{BB962C8B-B14F-4D97-AF65-F5344CB8AC3E}">
        <p14:creationId xmlns:p14="http://schemas.microsoft.com/office/powerpoint/2010/main" val="24412144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migration tools decision tree.">
            <a:extLst>
              <a:ext uri="{FF2B5EF4-FFF2-40B4-BE49-F238E27FC236}">
                <a16:creationId xmlns:a16="http://schemas.microsoft.com/office/drawing/2014/main" id="{E47F2B96-403F-4FA3-8D6F-7856204D0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6359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46F9DC9-B1E2-4362-9992-FB67B3F58BC1}"/>
              </a:ext>
            </a:extLst>
          </p:cNvPr>
          <p:cNvSpPr>
            <a:spLocks noGrp="1"/>
          </p:cNvSpPr>
          <p:nvPr>
            <p:ph type="title"/>
          </p:nvPr>
        </p:nvSpPr>
        <p:spPr>
          <a:xfrm rot="5400000">
            <a:off x="7792913" y="3055052"/>
            <a:ext cx="6858000" cy="747897"/>
          </a:xfrm>
        </p:spPr>
        <p:txBody>
          <a:bodyPr/>
          <a:lstStyle/>
          <a:p>
            <a:pPr algn="ctr"/>
            <a:r>
              <a:rPr lang="en-IN" sz="2800" b="0" dirty="0">
                <a:latin typeface="Segoe UI Semilight" panose="020B0402040204020203" pitchFamily="34" charset="0"/>
                <a:cs typeface="Segoe UI Semilight" panose="020B0402040204020203" pitchFamily="34" charset="0"/>
              </a:rPr>
              <a:t>Azure Migration Tools Decision Guide</a:t>
            </a:r>
            <a:br>
              <a:rPr lang="en-SG" sz="2800" b="0" dirty="0">
                <a:latin typeface="Segoe UI Semilight" panose="020B0402040204020203" pitchFamily="34" charset="0"/>
                <a:cs typeface="Segoe UI Semilight" panose="020B0402040204020203" pitchFamily="34" charset="0"/>
              </a:rPr>
            </a:br>
            <a:endParaRPr lang="en-SG" sz="2800" b="0" dirty="0"/>
          </a:p>
        </p:txBody>
      </p:sp>
    </p:spTree>
    <p:extLst>
      <p:ext uri="{BB962C8B-B14F-4D97-AF65-F5344CB8AC3E}">
        <p14:creationId xmlns:p14="http://schemas.microsoft.com/office/powerpoint/2010/main" val="9663957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zure Data Transfer Tools Decision Guide">
            <a:extLst>
              <a:ext uri="{FF2B5EF4-FFF2-40B4-BE49-F238E27FC236}">
                <a16:creationId xmlns:a16="http://schemas.microsoft.com/office/drawing/2014/main" id="{B3BD88A7-FE13-42A9-BA90-D380059A12C7}"/>
              </a:ext>
            </a:extLst>
          </p:cNvPr>
          <p:cNvSpPr>
            <a:spLocks noGrp="1"/>
          </p:cNvSpPr>
          <p:nvPr>
            <p:ph type="title"/>
          </p:nvPr>
        </p:nvSpPr>
        <p:spPr/>
        <p:txBody>
          <a:bodyPr/>
          <a:lstStyle/>
          <a:p>
            <a:r>
              <a:rPr lang="en-US" dirty="0"/>
              <a:t>Azure Data Transfer Tools Decision Guide</a:t>
            </a:r>
            <a:endParaRPr lang="en-IN" dirty="0"/>
          </a:p>
        </p:txBody>
      </p:sp>
      <p:pic>
        <p:nvPicPr>
          <p:cNvPr id="1026" name="Picture 2" descr="Azure Data Transfer Tools Decision Guide">
            <a:extLst>
              <a:ext uri="{FF2B5EF4-FFF2-40B4-BE49-F238E27FC236}">
                <a16:creationId xmlns:a16="http://schemas.microsoft.com/office/drawing/2014/main" id="{0F7033D5-234A-43A9-A15F-66931608F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28" y="884342"/>
            <a:ext cx="11151917" cy="57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1866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D516-5DF1-40B5-B397-D10FF10E766A}"/>
              </a:ext>
            </a:extLst>
          </p:cNvPr>
          <p:cNvSpPr>
            <a:spLocks noGrp="1"/>
          </p:cNvSpPr>
          <p:nvPr>
            <p:ph type="title"/>
          </p:nvPr>
        </p:nvSpPr>
        <p:spPr/>
        <p:txBody>
          <a:bodyPr/>
          <a:lstStyle/>
          <a:p>
            <a:r>
              <a:rPr lang="en-IN"/>
              <a:t>Selecting the Right Offline Data Transfer Solutions </a:t>
            </a:r>
          </a:p>
        </p:txBody>
      </p:sp>
      <p:graphicFrame>
        <p:nvGraphicFramePr>
          <p:cNvPr id="5" name="Table 4">
            <a:extLst>
              <a:ext uri="{FF2B5EF4-FFF2-40B4-BE49-F238E27FC236}">
                <a16:creationId xmlns:a16="http://schemas.microsoft.com/office/drawing/2014/main" id="{2D31B872-3B28-4F09-B050-1B2006835273}"/>
              </a:ext>
            </a:extLst>
          </p:cNvPr>
          <p:cNvGraphicFramePr>
            <a:graphicFrameLocks noGrp="1"/>
          </p:cNvGraphicFramePr>
          <p:nvPr>
            <p:extLst>
              <p:ext uri="{D42A27DB-BD31-4B8C-83A1-F6EECF244321}">
                <p14:modId xmlns:p14="http://schemas.microsoft.com/office/powerpoint/2010/main" val="177980833"/>
              </p:ext>
            </p:extLst>
          </p:nvPr>
        </p:nvGraphicFramePr>
        <p:xfrm>
          <a:off x="338400" y="976502"/>
          <a:ext cx="11570400" cy="5314268"/>
        </p:xfrm>
        <a:graphic>
          <a:graphicData uri="http://schemas.openxmlformats.org/drawingml/2006/table">
            <a:tbl>
              <a:tblPr firstRow="1" firstCol="1" bandRow="1">
                <a:tableStyleId>{5C22544A-7EE6-4342-B048-85BDC9FD1C3A}</a:tableStyleId>
              </a:tblPr>
              <a:tblGrid>
                <a:gridCol w="2314080">
                  <a:extLst>
                    <a:ext uri="{9D8B030D-6E8A-4147-A177-3AD203B41FA5}">
                      <a16:colId xmlns:a16="http://schemas.microsoft.com/office/drawing/2014/main" val="1572502259"/>
                    </a:ext>
                  </a:extLst>
                </a:gridCol>
                <a:gridCol w="2314080">
                  <a:extLst>
                    <a:ext uri="{9D8B030D-6E8A-4147-A177-3AD203B41FA5}">
                      <a16:colId xmlns:a16="http://schemas.microsoft.com/office/drawing/2014/main" val="1740289641"/>
                    </a:ext>
                  </a:extLst>
                </a:gridCol>
                <a:gridCol w="2314080">
                  <a:extLst>
                    <a:ext uri="{9D8B030D-6E8A-4147-A177-3AD203B41FA5}">
                      <a16:colId xmlns:a16="http://schemas.microsoft.com/office/drawing/2014/main" val="749252531"/>
                    </a:ext>
                  </a:extLst>
                </a:gridCol>
                <a:gridCol w="2314080">
                  <a:extLst>
                    <a:ext uri="{9D8B030D-6E8A-4147-A177-3AD203B41FA5}">
                      <a16:colId xmlns:a16="http://schemas.microsoft.com/office/drawing/2014/main" val="1216969586"/>
                    </a:ext>
                  </a:extLst>
                </a:gridCol>
                <a:gridCol w="2314080">
                  <a:extLst>
                    <a:ext uri="{9D8B030D-6E8A-4147-A177-3AD203B41FA5}">
                      <a16:colId xmlns:a16="http://schemas.microsoft.com/office/drawing/2014/main" val="2713155967"/>
                    </a:ext>
                  </a:extLst>
                </a:gridCol>
              </a:tblGrid>
              <a:tr h="444136">
                <a:tc>
                  <a:txBody>
                    <a:bodyPr/>
                    <a:lstStyle/>
                    <a:p>
                      <a:endParaRPr lang="en-IN" sz="1400">
                        <a:latin typeface="Segoe UI Semilight" panose="020B0402040204020203" pitchFamily="34" charset="0"/>
                        <a:cs typeface="Segoe UI Semilight" panose="020B0402040204020203" pitchFamily="34" charset="0"/>
                      </a:endParaRPr>
                    </a:p>
                  </a:txBody>
                  <a:tcPr marL="12966" marR="12966" marT="9724" marB="9724" anchor="b"/>
                </a:tc>
                <a:tc>
                  <a:txBody>
                    <a:bodyPr/>
                    <a:lstStyle/>
                    <a:p>
                      <a:pPr algn="l" fontAlgn="b"/>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Data Box Disk</a:t>
                      </a:r>
                    </a:p>
                  </a:txBody>
                  <a:tcPr marL="12966" marR="12966" marT="9724" marB="9724" anchor="b"/>
                </a:tc>
                <a:tc>
                  <a:txBody>
                    <a:bodyPr/>
                    <a:lstStyle/>
                    <a:p>
                      <a:pPr algn="l" fontAlgn="b"/>
                      <a:r>
                        <a:rPr lang="en-IN" sz="1400">
                          <a:effectLst/>
                          <a:latin typeface="Segoe UI Semilight" panose="020B0402040204020203" pitchFamily="34" charset="0"/>
                          <a:cs typeface="Segoe UI Semilight" panose="020B0402040204020203" pitchFamily="34" charset="0"/>
                        </a:rPr>
                        <a:t>Data Box</a:t>
                      </a:r>
                    </a:p>
                  </a:txBody>
                  <a:tcPr marL="12966" marR="12966" marT="9724" marB="9724" anchor="b"/>
                </a:tc>
                <a:tc>
                  <a:txBody>
                    <a:bodyPr/>
                    <a:lstStyle/>
                    <a:p>
                      <a:pPr algn="l" fontAlgn="b"/>
                      <a:r>
                        <a:rPr lang="en-IN" sz="1400">
                          <a:effectLst/>
                          <a:latin typeface="Segoe UI Semilight" panose="020B0402040204020203" pitchFamily="34" charset="0"/>
                          <a:cs typeface="Segoe UI Semilight" panose="020B0402040204020203" pitchFamily="34" charset="0"/>
                        </a:rPr>
                        <a:t>Data Box Heavy</a:t>
                      </a:r>
                    </a:p>
                  </a:txBody>
                  <a:tcPr marL="12966" marR="12966" marT="9724" marB="9724" anchor="b"/>
                </a:tc>
                <a:tc>
                  <a:txBody>
                    <a:bodyPr/>
                    <a:lstStyle/>
                    <a:p>
                      <a:pPr algn="l" fontAlgn="b"/>
                      <a:r>
                        <a:rPr lang="en-IN" sz="1400">
                          <a:effectLst/>
                          <a:latin typeface="Segoe UI Semilight" panose="020B0402040204020203" pitchFamily="34" charset="0"/>
                          <a:cs typeface="Segoe UI Semilight" panose="020B0402040204020203" pitchFamily="34" charset="0"/>
                        </a:rPr>
                        <a:t>Import/Export</a:t>
                      </a:r>
                    </a:p>
                  </a:txBody>
                  <a:tcPr marL="12966" marR="12966" marT="9724" marB="9724" anchor="b"/>
                </a:tc>
                <a:extLst>
                  <a:ext uri="{0D108BD9-81ED-4DB2-BD59-A6C34878D82A}">
                    <a16:rowId xmlns:a16="http://schemas.microsoft.com/office/drawing/2014/main" val="1267021746"/>
                  </a:ext>
                </a:extLst>
              </a:tr>
              <a:tr h="377788">
                <a:tc>
                  <a:txBody>
                    <a:bodyPr/>
                    <a:lstStyle/>
                    <a:p>
                      <a:pPr algn="l" fontAlgn="t"/>
                      <a:r>
                        <a:rPr lang="en-IN" sz="1400">
                          <a:effectLst/>
                          <a:latin typeface="Segoe UI Semilight" panose="020B0402040204020203" pitchFamily="34" charset="0"/>
                          <a:cs typeface="Segoe UI Semilight" panose="020B0402040204020203" pitchFamily="34" charset="0"/>
                        </a:rPr>
                        <a:t>Data size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Up to 35 TBs</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Up to 80 TBs per device</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Up to 800 TB per device</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Variable</a:t>
                      </a:r>
                    </a:p>
                  </a:txBody>
                  <a:tcPr marL="12966" marR="12966" marT="9724" marB="9724"/>
                </a:tc>
                <a:extLst>
                  <a:ext uri="{0D108BD9-81ED-4DB2-BD59-A6C34878D82A}">
                    <a16:rowId xmlns:a16="http://schemas.microsoft.com/office/drawing/2014/main" val="3368937017"/>
                  </a:ext>
                </a:extLst>
              </a:tr>
              <a:tr h="444136">
                <a:tc>
                  <a:txBody>
                    <a:bodyPr/>
                    <a:lstStyle/>
                    <a:p>
                      <a:pPr algn="l" fontAlgn="t"/>
                      <a:r>
                        <a:rPr lang="en-IN" sz="1400">
                          <a:effectLst/>
                          <a:latin typeface="Segoe UI Semilight" panose="020B0402040204020203" pitchFamily="34" charset="0"/>
                          <a:cs typeface="Segoe UI Semilight" panose="020B0402040204020203" pitchFamily="34" charset="0"/>
                        </a:rPr>
                        <a:t>Data type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Azure Blobs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Azure Blobs</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Azure Files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Azure Blobs</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Azure Files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Azure Blobs</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Azure Files</a:t>
                      </a:r>
                    </a:p>
                  </a:txBody>
                  <a:tcPr marL="12966" marR="12966" marT="9724" marB="9724"/>
                </a:tc>
                <a:extLst>
                  <a:ext uri="{0D108BD9-81ED-4DB2-BD59-A6C34878D82A}">
                    <a16:rowId xmlns:a16="http://schemas.microsoft.com/office/drawing/2014/main" val="1455112594"/>
                  </a:ext>
                </a:extLst>
              </a:tr>
              <a:tr h="624534">
                <a:tc>
                  <a:txBody>
                    <a:bodyPr/>
                    <a:lstStyle/>
                    <a:p>
                      <a:pPr algn="l" fontAlgn="t"/>
                      <a:r>
                        <a:rPr lang="en-IN" sz="1400">
                          <a:effectLst/>
                          <a:latin typeface="Segoe UI Semilight" panose="020B0402040204020203" pitchFamily="34" charset="0"/>
                          <a:cs typeface="Segoe UI Semilight" panose="020B0402040204020203" pitchFamily="34" charset="0"/>
                        </a:rPr>
                        <a:t>Form factor</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5 SSDs per order</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1 X 50-lbs. desktop-sized device per order</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1 X ~500-lbs. large device per order</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Up to 10 HDDs/SSDs per order</a:t>
                      </a:r>
                    </a:p>
                  </a:txBody>
                  <a:tcPr marL="12966" marR="12966" marT="9724" marB="9724"/>
                </a:tc>
                <a:extLst>
                  <a:ext uri="{0D108BD9-81ED-4DB2-BD59-A6C34878D82A}">
                    <a16:rowId xmlns:a16="http://schemas.microsoft.com/office/drawing/2014/main" val="986374369"/>
                  </a:ext>
                </a:extLst>
              </a:tr>
              <a:tr h="460036">
                <a:tc>
                  <a:txBody>
                    <a:bodyPr/>
                    <a:lstStyle/>
                    <a:p>
                      <a:pPr algn="l" fontAlgn="t"/>
                      <a:r>
                        <a:rPr lang="en-IN" sz="1400">
                          <a:effectLst/>
                          <a:latin typeface="Segoe UI Semilight" panose="020B0402040204020203" pitchFamily="34" charset="0"/>
                          <a:cs typeface="Segoe UI Semilight" panose="020B0402040204020203" pitchFamily="34" charset="0"/>
                        </a:rPr>
                        <a:t>Initial setup time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Low </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(15 mins)</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Low to moderate </a:t>
                      </a:r>
                      <a:br>
                        <a:rPr lang="en-US" sz="1400">
                          <a:effectLst/>
                          <a:latin typeface="Segoe UI Semilight" panose="020B0402040204020203" pitchFamily="34" charset="0"/>
                          <a:cs typeface="Segoe UI Semilight" panose="020B0402040204020203" pitchFamily="34" charset="0"/>
                        </a:rPr>
                      </a:br>
                      <a:r>
                        <a:rPr lang="en-US" sz="1400">
                          <a:effectLst/>
                          <a:latin typeface="Segoe UI Semilight" panose="020B0402040204020203" pitchFamily="34" charset="0"/>
                          <a:cs typeface="Segoe UI Semilight" panose="020B0402040204020203" pitchFamily="34" charset="0"/>
                        </a:rPr>
                        <a:t>(&lt;30 mins)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Moderate</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(1-2 hours)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Moderate to difficult</a:t>
                      </a:r>
                      <a:br>
                        <a:rPr lang="en-IN" sz="1400">
                          <a:effectLst/>
                          <a:latin typeface="Segoe UI Semilight" panose="020B0402040204020203" pitchFamily="34" charset="0"/>
                          <a:cs typeface="Segoe UI Semilight" panose="020B0402040204020203" pitchFamily="34" charset="0"/>
                        </a:rPr>
                      </a:br>
                      <a:r>
                        <a:rPr lang="en-IN" sz="1400">
                          <a:effectLst/>
                          <a:latin typeface="Segoe UI Semilight" panose="020B0402040204020203" pitchFamily="34" charset="0"/>
                          <a:cs typeface="Segoe UI Semilight" panose="020B0402040204020203" pitchFamily="34" charset="0"/>
                        </a:rPr>
                        <a:t>(variable)</a:t>
                      </a:r>
                    </a:p>
                  </a:txBody>
                  <a:tcPr marL="12966" marR="12966" marT="9724" marB="9724"/>
                </a:tc>
                <a:extLst>
                  <a:ext uri="{0D108BD9-81ED-4DB2-BD59-A6C34878D82A}">
                    <a16:rowId xmlns:a16="http://schemas.microsoft.com/office/drawing/2014/main" val="2581485820"/>
                  </a:ext>
                </a:extLst>
              </a:tr>
              <a:tr h="295540">
                <a:tc>
                  <a:txBody>
                    <a:bodyPr/>
                    <a:lstStyle/>
                    <a:p>
                      <a:pPr algn="l" fontAlgn="t"/>
                      <a:r>
                        <a:rPr lang="en-IN" sz="1400">
                          <a:effectLst/>
                          <a:latin typeface="Segoe UI Semilight" panose="020B0402040204020203" pitchFamily="34" charset="0"/>
                          <a:cs typeface="Segoe UI Semilight" panose="020B0402040204020203" pitchFamily="34" charset="0"/>
                        </a:rPr>
                        <a:t>Send data to Azure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Yes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Yes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Yes</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Yes</a:t>
                      </a:r>
                    </a:p>
                  </a:txBody>
                  <a:tcPr marL="12966" marR="12966" marT="9724" marB="9724"/>
                </a:tc>
                <a:extLst>
                  <a:ext uri="{0D108BD9-81ED-4DB2-BD59-A6C34878D82A}">
                    <a16:rowId xmlns:a16="http://schemas.microsoft.com/office/drawing/2014/main" val="3591015426"/>
                  </a:ext>
                </a:extLst>
              </a:tr>
              <a:tr h="377788">
                <a:tc>
                  <a:txBody>
                    <a:bodyPr/>
                    <a:lstStyle/>
                    <a:p>
                      <a:pPr algn="l" fontAlgn="t"/>
                      <a:r>
                        <a:rPr lang="en-IN" sz="1400">
                          <a:effectLst/>
                          <a:latin typeface="Segoe UI Semilight" panose="020B0402040204020203" pitchFamily="34" charset="0"/>
                          <a:cs typeface="Segoe UI Semilight" panose="020B0402040204020203" pitchFamily="34" charset="0"/>
                        </a:rPr>
                        <a:t>Export data from Azure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No</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No</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No</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Yes</a:t>
                      </a:r>
                    </a:p>
                  </a:txBody>
                  <a:tcPr marL="12966" marR="12966" marT="9724" marB="9724"/>
                </a:tc>
                <a:extLst>
                  <a:ext uri="{0D108BD9-81ED-4DB2-BD59-A6C34878D82A}">
                    <a16:rowId xmlns:a16="http://schemas.microsoft.com/office/drawing/2014/main" val="2877909036"/>
                  </a:ext>
                </a:extLst>
              </a:tr>
              <a:tr h="231748">
                <a:tc>
                  <a:txBody>
                    <a:bodyPr/>
                    <a:lstStyle/>
                    <a:p>
                      <a:pPr algn="l" fontAlgn="t"/>
                      <a:r>
                        <a:rPr lang="en-IN" sz="1400">
                          <a:effectLst/>
                          <a:latin typeface="Segoe UI Semilight" panose="020B0402040204020203" pitchFamily="34" charset="0"/>
                          <a:cs typeface="Segoe UI Semilight" panose="020B0402040204020203" pitchFamily="34" charset="0"/>
                        </a:rPr>
                        <a:t>Encryption</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AES 128-bit</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AES 256-bit</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AES 256-bit</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AES 128-bit</a:t>
                      </a:r>
                    </a:p>
                  </a:txBody>
                  <a:tcPr marL="12966" marR="12966" marT="9724" marB="9724"/>
                </a:tc>
                <a:extLst>
                  <a:ext uri="{0D108BD9-81ED-4DB2-BD59-A6C34878D82A}">
                    <a16:rowId xmlns:a16="http://schemas.microsoft.com/office/drawing/2014/main" val="1735883614"/>
                  </a:ext>
                </a:extLst>
              </a:tr>
              <a:tr h="377788">
                <a:tc>
                  <a:txBody>
                    <a:bodyPr/>
                    <a:lstStyle/>
                    <a:p>
                      <a:pPr algn="l" fontAlgn="t"/>
                      <a:r>
                        <a:rPr lang="en-IN" sz="1400">
                          <a:effectLst/>
                          <a:latin typeface="Segoe UI Semilight" panose="020B0402040204020203" pitchFamily="34" charset="0"/>
                          <a:cs typeface="Segoe UI Semilight" panose="020B0402040204020203" pitchFamily="34" charset="0"/>
                        </a:rPr>
                        <a:t>Hardware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supplied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supplied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supplied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Customer supplied</a:t>
                      </a:r>
                    </a:p>
                  </a:txBody>
                  <a:tcPr marL="12966" marR="12966" marT="9724" marB="9724"/>
                </a:tc>
                <a:extLst>
                  <a:ext uri="{0D108BD9-81ED-4DB2-BD59-A6C34878D82A}">
                    <a16:rowId xmlns:a16="http://schemas.microsoft.com/office/drawing/2014/main" val="2565281954"/>
                  </a:ext>
                </a:extLst>
              </a:tr>
              <a:tr h="377788">
                <a:tc>
                  <a:txBody>
                    <a:bodyPr/>
                    <a:lstStyle/>
                    <a:p>
                      <a:pPr algn="l" fontAlgn="t"/>
                      <a:r>
                        <a:rPr lang="en-IN" sz="1400">
                          <a:effectLst/>
                          <a:latin typeface="Segoe UI Semilight" panose="020B0402040204020203" pitchFamily="34" charset="0"/>
                          <a:cs typeface="Segoe UI Semilight" panose="020B0402040204020203" pitchFamily="34" charset="0"/>
                        </a:rPr>
                        <a:t>Network interface</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USB 3.1/SATA</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RJ 45, SFP+</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RJ45, QSFP+</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SATA II/SATA III</a:t>
                      </a:r>
                    </a:p>
                  </a:txBody>
                  <a:tcPr marL="12966" marR="12966" marT="9724" marB="9724"/>
                </a:tc>
                <a:extLst>
                  <a:ext uri="{0D108BD9-81ED-4DB2-BD59-A6C34878D82A}">
                    <a16:rowId xmlns:a16="http://schemas.microsoft.com/office/drawing/2014/main" val="1776526409"/>
                  </a:ext>
                </a:extLst>
              </a:tr>
              <a:tr h="295540">
                <a:tc>
                  <a:txBody>
                    <a:bodyPr/>
                    <a:lstStyle/>
                    <a:p>
                      <a:pPr algn="l" fontAlgn="t"/>
                      <a:r>
                        <a:rPr lang="en-IN" sz="1400">
                          <a:effectLst/>
                          <a:latin typeface="Segoe UI Semilight" panose="020B0402040204020203" pitchFamily="34" charset="0"/>
                          <a:cs typeface="Segoe UI Semilight" panose="020B0402040204020203" pitchFamily="34" charset="0"/>
                        </a:rPr>
                        <a:t>Partner integration</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Some</a:t>
                      </a:r>
                    </a:p>
                  </a:txBody>
                  <a:tcPr marL="12966" marR="12966" marT="9724" marB="9724"/>
                </a:tc>
                <a:tc>
                  <a:txBody>
                    <a:bodyPr/>
                    <a:lstStyle/>
                    <a:p>
                      <a:pPr algn="l" fontAlgn="t"/>
                      <a:r>
                        <a:rPr lang="en-IN" sz="1400" u="none" strike="noStrike">
                          <a:effectLst/>
                          <a:latin typeface="Segoe UI Semilight" panose="020B0402040204020203" pitchFamily="34" charset="0"/>
                          <a:cs typeface="Segoe UI Semilight" panose="020B0402040204020203" pitchFamily="34" charset="0"/>
                          <a:hlinkClick r:id="rId2"/>
                        </a:rPr>
                        <a:t>High</a:t>
                      </a:r>
                      <a:endParaRPr lang="en-IN" sz="1400">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u="none" strike="noStrike">
                          <a:effectLst/>
                          <a:latin typeface="Segoe UI Semilight" panose="020B0402040204020203" pitchFamily="34" charset="0"/>
                          <a:cs typeface="Segoe UI Semilight" panose="020B0402040204020203" pitchFamily="34" charset="0"/>
                          <a:hlinkClick r:id="rId2"/>
                        </a:rPr>
                        <a:t>High</a:t>
                      </a:r>
                      <a:endParaRPr lang="en-IN" sz="1400">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Some</a:t>
                      </a:r>
                    </a:p>
                  </a:txBody>
                  <a:tcPr marL="12966" marR="12966" marT="9724" marB="9724"/>
                </a:tc>
                <a:extLst>
                  <a:ext uri="{0D108BD9-81ED-4DB2-BD59-A6C34878D82A}">
                    <a16:rowId xmlns:a16="http://schemas.microsoft.com/office/drawing/2014/main" val="1637361312"/>
                  </a:ext>
                </a:extLst>
              </a:tr>
              <a:tr h="377788">
                <a:tc>
                  <a:txBody>
                    <a:bodyPr/>
                    <a:lstStyle/>
                    <a:p>
                      <a:pPr algn="l" fontAlgn="t"/>
                      <a:r>
                        <a:rPr lang="en-IN" sz="1400">
                          <a:effectLst/>
                          <a:latin typeface="Segoe UI Semilight" panose="020B0402040204020203" pitchFamily="34" charset="0"/>
                          <a:cs typeface="Segoe UI Semilight" panose="020B0402040204020203" pitchFamily="34" charset="0"/>
                        </a:rPr>
                        <a:t>Shipping</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managed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managed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Microsoft managed</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Customer managed</a:t>
                      </a:r>
                    </a:p>
                  </a:txBody>
                  <a:tcPr marL="12966" marR="12966" marT="9724" marB="9724"/>
                </a:tc>
                <a:extLst>
                  <a:ext uri="{0D108BD9-81ED-4DB2-BD59-A6C34878D82A}">
                    <a16:rowId xmlns:a16="http://schemas.microsoft.com/office/drawing/2014/main" val="1077400714"/>
                  </a:ext>
                </a:extLst>
              </a:tr>
              <a:tr h="624534">
                <a:tc>
                  <a:txBody>
                    <a:bodyPr/>
                    <a:lstStyle/>
                    <a:p>
                      <a:pPr algn="l" fontAlgn="t"/>
                      <a:r>
                        <a:rPr lang="en-IN" sz="1400">
                          <a:effectLst/>
                          <a:latin typeface="Segoe UI Semilight" panose="020B0402040204020203" pitchFamily="34" charset="0"/>
                          <a:cs typeface="Segoe UI Semilight" panose="020B0402040204020203" pitchFamily="34" charset="0"/>
                        </a:rPr>
                        <a:t>Use when data moves</a:t>
                      </a:r>
                      <a:endParaRPr lang="en-IN" sz="1400" b="1">
                        <a:effectLst/>
                        <a:latin typeface="Segoe UI Semilight" panose="020B0402040204020203" pitchFamily="34" charset="0"/>
                        <a:cs typeface="Segoe UI Semilight" panose="020B0402040204020203" pitchFamily="34" charset="0"/>
                      </a:endParaRP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Within a commerce boundary</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Within a commerce boundary</a:t>
                      </a:r>
                    </a:p>
                  </a:txBody>
                  <a:tcPr marL="12966" marR="12966" marT="9724" marB="9724"/>
                </a:tc>
                <a:tc>
                  <a:txBody>
                    <a:bodyPr/>
                    <a:lstStyle/>
                    <a:p>
                      <a:pPr algn="l" fontAlgn="t"/>
                      <a:r>
                        <a:rPr lang="en-IN" sz="1400">
                          <a:effectLst/>
                          <a:latin typeface="Segoe UI Semilight" panose="020B0402040204020203" pitchFamily="34" charset="0"/>
                          <a:cs typeface="Segoe UI Semilight" panose="020B0402040204020203" pitchFamily="34" charset="0"/>
                        </a:rPr>
                        <a:t>Within a commerce boundary</a:t>
                      </a:r>
                    </a:p>
                  </a:txBody>
                  <a:tcPr marL="12966" marR="12966" marT="9724" marB="9724"/>
                </a:tc>
                <a:tc>
                  <a:txBody>
                    <a:bodyPr/>
                    <a:lstStyle/>
                    <a:p>
                      <a:pPr algn="l" fontAlgn="t"/>
                      <a:r>
                        <a:rPr lang="en-US" sz="1400">
                          <a:effectLst/>
                          <a:latin typeface="Segoe UI Semilight" panose="020B0402040204020203" pitchFamily="34" charset="0"/>
                          <a:cs typeface="Segoe UI Semilight" panose="020B0402040204020203" pitchFamily="34" charset="0"/>
                        </a:rPr>
                        <a:t>Across geographic boundaries, e.g. US to EU</a:t>
                      </a:r>
                    </a:p>
                  </a:txBody>
                  <a:tcPr marL="12966" marR="12966" marT="9724" marB="9724"/>
                </a:tc>
                <a:extLst>
                  <a:ext uri="{0D108BD9-81ED-4DB2-BD59-A6C34878D82A}">
                    <a16:rowId xmlns:a16="http://schemas.microsoft.com/office/drawing/2014/main" val="2490151629"/>
                  </a:ext>
                </a:extLst>
              </a:tr>
            </a:tbl>
          </a:graphicData>
        </a:graphic>
      </p:graphicFrame>
      <p:sp>
        <p:nvSpPr>
          <p:cNvPr id="6" name="Rectangle 5">
            <a:extLst>
              <a:ext uri="{FF2B5EF4-FFF2-40B4-BE49-F238E27FC236}">
                <a16:creationId xmlns:a16="http://schemas.microsoft.com/office/drawing/2014/main" id="{536021EF-4DF0-42A0-886F-7C81D26A9971}"/>
              </a:ext>
            </a:extLst>
          </p:cNvPr>
          <p:cNvSpPr/>
          <p:nvPr/>
        </p:nvSpPr>
        <p:spPr>
          <a:xfrm>
            <a:off x="449448" y="6490895"/>
            <a:ext cx="11151916" cy="276999"/>
          </a:xfrm>
          <a:prstGeom prst="rect">
            <a:avLst/>
          </a:prstGeom>
        </p:spPr>
        <p:txBody>
          <a:bodyPr wrap="square">
            <a:spAutoFit/>
          </a:bodyPr>
          <a:lstStyle/>
          <a:p>
            <a:r>
              <a:rPr lang="en-IN" sz="1200">
                <a:hlinkClick r:id="rId3"/>
              </a:rPr>
              <a:t>https://docs.microsoft.com/en-us/azure/storage/common/storage-solution-large-dataset-moderate-high-network</a:t>
            </a:r>
            <a:endParaRPr lang="en-IN" sz="1200"/>
          </a:p>
        </p:txBody>
      </p:sp>
    </p:spTree>
    <p:extLst>
      <p:ext uri="{BB962C8B-B14F-4D97-AF65-F5344CB8AC3E}">
        <p14:creationId xmlns:p14="http://schemas.microsoft.com/office/powerpoint/2010/main" val="521931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 name="Picture 5" descr="3D box skeletons">
            <a:extLst>
              <a:ext uri="{FF2B5EF4-FFF2-40B4-BE49-F238E27FC236}">
                <a16:creationId xmlns:a16="http://schemas.microsoft.com/office/drawing/2014/main" id="{C744355A-77D4-4A45-87A0-6B267F686170}"/>
              </a:ext>
            </a:extLst>
          </p:cNvPr>
          <p:cNvPicPr>
            <a:picLocks noChangeAspect="1"/>
          </p:cNvPicPr>
          <p:nvPr/>
        </p:nvPicPr>
        <p:blipFill rotWithShape="1">
          <a:blip r:embed="rId2"/>
          <a:srcRect l="22606" r="19173" b="-1"/>
          <a:stretch/>
        </p:blipFill>
        <p:spPr>
          <a:xfrm>
            <a:off x="6210334" y="10"/>
            <a:ext cx="5981669" cy="6857990"/>
          </a:xfrm>
          <a:prstGeom prst="rect">
            <a:avLst/>
          </a:prstGeom>
          <a:noFill/>
        </p:spPr>
      </p:pic>
      <p:sp>
        <p:nvSpPr>
          <p:cNvPr id="2" name="Title 1">
            <a:extLst>
              <a:ext uri="{FF2B5EF4-FFF2-40B4-BE49-F238E27FC236}">
                <a16:creationId xmlns:a16="http://schemas.microsoft.com/office/drawing/2014/main" id="{C383FE9D-3B06-4987-B56B-834B04E8B786}"/>
              </a:ext>
            </a:extLst>
          </p:cNvPr>
          <p:cNvSpPr>
            <a:spLocks noGrp="1"/>
          </p:cNvSpPr>
          <p:nvPr>
            <p:ph type="title"/>
          </p:nvPr>
        </p:nvSpPr>
        <p:spPr>
          <a:xfrm>
            <a:off x="405708" y="2561901"/>
            <a:ext cx="5575959" cy="747897"/>
          </a:xfrm>
        </p:spPr>
        <p:txBody>
          <a:bodyPr/>
          <a:lstStyle/>
          <a:p>
            <a:r>
              <a:rPr lang="en-IN" sz="3200" b="1" dirty="0">
                <a:solidFill>
                  <a:schemeClr val="bg1"/>
                </a:solidFill>
                <a:latin typeface="Segoe UI Semibold" panose="020B0702040204020203" pitchFamily="34" charset="0"/>
                <a:cs typeface="Segoe UI Semibold" panose="020B0702040204020203" pitchFamily="34" charset="0"/>
              </a:rPr>
              <a:t>Azure IaaS (When to Use What)</a:t>
            </a:r>
            <a:br>
              <a:rPr lang="en-IN" sz="3200" b="1" dirty="0">
                <a:solidFill>
                  <a:schemeClr val="bg1"/>
                </a:solidFill>
                <a:latin typeface="Segoe UI Semibold" panose="020B0702040204020203" pitchFamily="34" charset="0"/>
                <a:cs typeface="Segoe UI Semibold" panose="020B0702040204020203" pitchFamily="34" charset="0"/>
              </a:rPr>
            </a:br>
            <a:r>
              <a:rPr lang="en-IN" sz="3200" b="1" dirty="0">
                <a:solidFill>
                  <a:schemeClr val="bg1"/>
                </a:solidFill>
                <a:latin typeface="Segoe UI Semibold" panose="020B0702040204020203" pitchFamily="34" charset="0"/>
                <a:cs typeface="Segoe UI Semibold" panose="020B0702040204020203" pitchFamily="34" charset="0"/>
              </a:rPr>
              <a:t>Compute, Network and Storage</a:t>
            </a:r>
            <a:endParaRPr lang="en-SG" sz="3200" dirty="0"/>
          </a:p>
        </p:txBody>
      </p:sp>
    </p:spTree>
    <p:extLst>
      <p:ext uri="{BB962C8B-B14F-4D97-AF65-F5344CB8AC3E}">
        <p14:creationId xmlns:p14="http://schemas.microsoft.com/office/powerpoint/2010/main" val="41597079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EAAB-8571-4DE9-81B1-C473C1E00977}"/>
              </a:ext>
            </a:extLst>
          </p:cNvPr>
          <p:cNvSpPr>
            <a:spLocks noGrp="1"/>
          </p:cNvSpPr>
          <p:nvPr>
            <p:ph type="title"/>
          </p:nvPr>
        </p:nvSpPr>
        <p:spPr/>
        <p:txBody>
          <a:bodyPr/>
          <a:lstStyle/>
          <a:p>
            <a:r>
              <a:rPr lang="en-IN"/>
              <a:t>Selecting the Right Online Data Transfer Solutions</a:t>
            </a:r>
          </a:p>
        </p:txBody>
      </p:sp>
      <p:graphicFrame>
        <p:nvGraphicFramePr>
          <p:cNvPr id="3" name="Table 2">
            <a:extLst>
              <a:ext uri="{FF2B5EF4-FFF2-40B4-BE49-F238E27FC236}">
                <a16:creationId xmlns:a16="http://schemas.microsoft.com/office/drawing/2014/main" id="{4A3FE163-F35D-43BE-88B4-F8F43BD1F4DC}"/>
              </a:ext>
            </a:extLst>
          </p:cNvPr>
          <p:cNvGraphicFramePr>
            <a:graphicFrameLocks noGrp="1"/>
          </p:cNvGraphicFramePr>
          <p:nvPr>
            <p:extLst>
              <p:ext uri="{D42A27DB-BD31-4B8C-83A1-F6EECF244321}">
                <p14:modId xmlns:p14="http://schemas.microsoft.com/office/powerpoint/2010/main" val="224992505"/>
              </p:ext>
            </p:extLst>
          </p:nvPr>
        </p:nvGraphicFramePr>
        <p:xfrm>
          <a:off x="519248" y="1204796"/>
          <a:ext cx="11151915" cy="5031050"/>
        </p:xfrm>
        <a:graphic>
          <a:graphicData uri="http://schemas.openxmlformats.org/drawingml/2006/table">
            <a:tbl>
              <a:tblPr firstRow="1" firstCol="1" bandRow="1">
                <a:tableStyleId>{5C22544A-7EE6-4342-B048-85BDC9FD1C3A}</a:tableStyleId>
              </a:tblPr>
              <a:tblGrid>
                <a:gridCol w="2230383">
                  <a:extLst>
                    <a:ext uri="{9D8B030D-6E8A-4147-A177-3AD203B41FA5}">
                      <a16:colId xmlns:a16="http://schemas.microsoft.com/office/drawing/2014/main" val="3398564443"/>
                    </a:ext>
                  </a:extLst>
                </a:gridCol>
                <a:gridCol w="2230383">
                  <a:extLst>
                    <a:ext uri="{9D8B030D-6E8A-4147-A177-3AD203B41FA5}">
                      <a16:colId xmlns:a16="http://schemas.microsoft.com/office/drawing/2014/main" val="2235122121"/>
                    </a:ext>
                  </a:extLst>
                </a:gridCol>
                <a:gridCol w="2230383">
                  <a:extLst>
                    <a:ext uri="{9D8B030D-6E8A-4147-A177-3AD203B41FA5}">
                      <a16:colId xmlns:a16="http://schemas.microsoft.com/office/drawing/2014/main" val="171203336"/>
                    </a:ext>
                  </a:extLst>
                </a:gridCol>
                <a:gridCol w="2230383">
                  <a:extLst>
                    <a:ext uri="{9D8B030D-6E8A-4147-A177-3AD203B41FA5}">
                      <a16:colId xmlns:a16="http://schemas.microsoft.com/office/drawing/2014/main" val="4181345365"/>
                    </a:ext>
                  </a:extLst>
                </a:gridCol>
                <a:gridCol w="2230383">
                  <a:extLst>
                    <a:ext uri="{9D8B030D-6E8A-4147-A177-3AD203B41FA5}">
                      <a16:colId xmlns:a16="http://schemas.microsoft.com/office/drawing/2014/main" val="1575862078"/>
                    </a:ext>
                  </a:extLst>
                </a:gridCol>
              </a:tblGrid>
              <a:tr h="519302">
                <a:tc>
                  <a:txBody>
                    <a:bodyPr/>
                    <a:lstStyle/>
                    <a:p>
                      <a:endParaRPr lang="en-IN">
                        <a:latin typeface="Segoe UI Light" panose="020B0502040204020203" pitchFamily="34" charset="0"/>
                        <a:cs typeface="Segoe UI Light" panose="020B0502040204020203" pitchFamily="34" charset="0"/>
                      </a:endParaRPr>
                    </a:p>
                  </a:txBody>
                  <a:tcPr marL="16886" marR="16886" marT="12664" marB="12664" anchor="b"/>
                </a:tc>
                <a:tc>
                  <a:txBody>
                    <a:bodyPr/>
                    <a:lstStyle/>
                    <a:p>
                      <a:pPr algn="l" fontAlgn="b"/>
                      <a:br>
                        <a:rPr lang="en-US" sz="1400">
                          <a:effectLst/>
                          <a:latin typeface="Segoe UI Light" panose="020B0502040204020203" pitchFamily="34" charset="0"/>
                          <a:cs typeface="Segoe UI Light" panose="020B0502040204020203" pitchFamily="34" charset="0"/>
                        </a:rPr>
                      </a:br>
                      <a:r>
                        <a:rPr lang="en-US" sz="1400">
                          <a:effectLst/>
                          <a:latin typeface="Segoe UI Light" panose="020B0502040204020203" pitchFamily="34" charset="0"/>
                          <a:cs typeface="Segoe UI Light" panose="020B0502040204020203" pitchFamily="34" charset="0"/>
                        </a:rPr>
                        <a:t>Tools </a:t>
                      </a:r>
                      <a:r>
                        <a:rPr lang="en-US" sz="1400" err="1">
                          <a:effectLst/>
                          <a:latin typeface="Segoe UI Light" panose="020B0502040204020203" pitchFamily="34" charset="0"/>
                          <a:cs typeface="Segoe UI Light" panose="020B0502040204020203" pitchFamily="34" charset="0"/>
                        </a:rPr>
                        <a:t>AzCopy</a:t>
                      </a:r>
                      <a:r>
                        <a:rPr lang="en-US" sz="1400">
                          <a:effectLst/>
                          <a:latin typeface="Segoe UI Light" panose="020B0502040204020203" pitchFamily="34" charset="0"/>
                          <a:cs typeface="Segoe UI Light" panose="020B0502040204020203" pitchFamily="34" charset="0"/>
                        </a:rPr>
                        <a:t>, </a:t>
                      </a:r>
                      <a:br>
                        <a:rPr lang="en-US" sz="1400">
                          <a:effectLst/>
                          <a:latin typeface="Segoe UI Light" panose="020B0502040204020203" pitchFamily="34" charset="0"/>
                          <a:cs typeface="Segoe UI Light" panose="020B0502040204020203" pitchFamily="34" charset="0"/>
                        </a:rPr>
                      </a:br>
                      <a:r>
                        <a:rPr lang="en-US" sz="1400">
                          <a:effectLst/>
                          <a:latin typeface="Segoe UI Light" panose="020B0502040204020203" pitchFamily="34" charset="0"/>
                          <a:cs typeface="Segoe UI Light" panose="020B0502040204020203" pitchFamily="34" charset="0"/>
                        </a:rPr>
                        <a:t>Azure PowerShell, </a:t>
                      </a:r>
                      <a:br>
                        <a:rPr lang="en-US" sz="1400">
                          <a:effectLst/>
                          <a:latin typeface="Segoe UI Light" panose="020B0502040204020203" pitchFamily="34" charset="0"/>
                          <a:cs typeface="Segoe UI Light" panose="020B0502040204020203" pitchFamily="34" charset="0"/>
                        </a:rPr>
                      </a:br>
                      <a:r>
                        <a:rPr lang="en-US" sz="1400">
                          <a:effectLst/>
                          <a:latin typeface="Segoe UI Light" panose="020B0502040204020203" pitchFamily="34" charset="0"/>
                          <a:cs typeface="Segoe UI Light" panose="020B0502040204020203" pitchFamily="34" charset="0"/>
                        </a:rPr>
                        <a:t>Azure CLI</a:t>
                      </a:r>
                    </a:p>
                  </a:txBody>
                  <a:tcPr marL="16886" marR="16886" marT="12664" marB="12664" anchor="b"/>
                </a:tc>
                <a:tc>
                  <a:txBody>
                    <a:bodyPr/>
                    <a:lstStyle/>
                    <a:p>
                      <a:pPr algn="l" fontAlgn="b"/>
                      <a:r>
                        <a:rPr lang="en-IN" sz="1400">
                          <a:effectLst/>
                          <a:latin typeface="Segoe UI Light" panose="020B0502040204020203" pitchFamily="34" charset="0"/>
                          <a:cs typeface="Segoe UI Light" panose="020B0502040204020203" pitchFamily="34" charset="0"/>
                        </a:rPr>
                        <a:t>Azure Storage REST APIs, SDKs</a:t>
                      </a:r>
                    </a:p>
                  </a:txBody>
                  <a:tcPr marL="16886" marR="16886" marT="12664" marB="12664" anchor="b"/>
                </a:tc>
                <a:tc>
                  <a:txBody>
                    <a:bodyPr/>
                    <a:lstStyle/>
                    <a:p>
                      <a:pPr algn="l" fontAlgn="b"/>
                      <a:r>
                        <a:rPr lang="en-US" sz="1400">
                          <a:effectLst/>
                          <a:latin typeface="Segoe UI Light" panose="020B0502040204020203" pitchFamily="34" charset="0"/>
                          <a:cs typeface="Segoe UI Light" panose="020B0502040204020203" pitchFamily="34" charset="0"/>
                        </a:rPr>
                        <a:t>Data Box Gateway or Data Box Edge</a:t>
                      </a:r>
                    </a:p>
                  </a:txBody>
                  <a:tcPr marL="16886" marR="16886" marT="12664" marB="12664" anchor="b"/>
                </a:tc>
                <a:tc>
                  <a:txBody>
                    <a:bodyPr/>
                    <a:lstStyle/>
                    <a:p>
                      <a:pPr algn="l" fontAlgn="b"/>
                      <a:r>
                        <a:rPr lang="en-IN" sz="1400">
                          <a:effectLst/>
                          <a:latin typeface="Segoe UI Light" panose="020B0502040204020203" pitchFamily="34" charset="0"/>
                          <a:cs typeface="Segoe UI Light" panose="020B0502040204020203" pitchFamily="34" charset="0"/>
                        </a:rPr>
                        <a:t>Azure Data Factory</a:t>
                      </a:r>
                    </a:p>
                  </a:txBody>
                  <a:tcPr marL="16886" marR="16886" marT="12664" marB="12664" anchor="b"/>
                </a:tc>
                <a:extLst>
                  <a:ext uri="{0D108BD9-81ED-4DB2-BD59-A6C34878D82A}">
                    <a16:rowId xmlns:a16="http://schemas.microsoft.com/office/drawing/2014/main" val="1290394437"/>
                  </a:ext>
                </a:extLst>
              </a:tr>
              <a:tr h="1008822">
                <a:tc>
                  <a:txBody>
                    <a:bodyPr/>
                    <a:lstStyle/>
                    <a:p>
                      <a:pPr algn="l" fontAlgn="t"/>
                      <a:r>
                        <a:rPr lang="en-IN" sz="1400">
                          <a:effectLst/>
                          <a:latin typeface="Segoe UI Light" panose="020B0502040204020203" pitchFamily="34" charset="0"/>
                          <a:cs typeface="Segoe UI Light" panose="020B0502040204020203" pitchFamily="34" charset="0"/>
                        </a:rPr>
                        <a:t>Data type</a:t>
                      </a:r>
                    </a:p>
                  </a:txBody>
                  <a:tcPr marL="16886" marR="16886" marT="12664" marB="12664"/>
                </a:tc>
                <a:tc>
                  <a:txBody>
                    <a:bodyPr/>
                    <a:lstStyle/>
                    <a:p>
                      <a:pPr algn="l" fontAlgn="t"/>
                      <a:r>
                        <a:rPr lang="fr-FR" sz="1400">
                          <a:effectLst/>
                          <a:latin typeface="Segoe UI Light" panose="020B0502040204020203" pitchFamily="34" charset="0"/>
                          <a:cs typeface="Segoe UI Light" panose="020B0502040204020203" pitchFamily="34" charset="0"/>
                        </a:rPr>
                        <a:t>Azure Blobs, Azure Files, Azure Tables</a:t>
                      </a:r>
                    </a:p>
                  </a:txBody>
                  <a:tcPr marL="16886" marR="16886" marT="12664" marB="12664"/>
                </a:tc>
                <a:tc>
                  <a:txBody>
                    <a:bodyPr/>
                    <a:lstStyle/>
                    <a:p>
                      <a:pPr algn="l" fontAlgn="t"/>
                      <a:r>
                        <a:rPr lang="fr-FR" sz="1400">
                          <a:effectLst/>
                          <a:latin typeface="Segoe UI Light" panose="020B0502040204020203" pitchFamily="34" charset="0"/>
                          <a:cs typeface="Segoe UI Light" panose="020B0502040204020203" pitchFamily="34" charset="0"/>
                        </a:rPr>
                        <a:t>Azure Blobs, Azure Files, Azure Tables</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Azure Blobs, Azure Files</a:t>
                      </a:r>
                    </a:p>
                  </a:txBody>
                  <a:tcPr marL="16886" marR="16886" marT="12664" marB="12664"/>
                </a:tc>
                <a:tc>
                  <a:txBody>
                    <a:bodyPr/>
                    <a:lstStyle/>
                    <a:p>
                      <a:pPr algn="l" fontAlgn="t"/>
                      <a:r>
                        <a:rPr lang="en-US" sz="1400">
                          <a:effectLst/>
                          <a:latin typeface="Segoe UI Light" panose="020B0502040204020203" pitchFamily="34" charset="0"/>
                          <a:cs typeface="Segoe UI Light" panose="020B0502040204020203" pitchFamily="34" charset="0"/>
                        </a:rPr>
                        <a:t>Supports 70+ data connectors for data stores and formats</a:t>
                      </a:r>
                    </a:p>
                  </a:txBody>
                  <a:tcPr marL="16886" marR="16886" marT="12664" marB="12664"/>
                </a:tc>
                <a:extLst>
                  <a:ext uri="{0D108BD9-81ED-4DB2-BD59-A6C34878D82A}">
                    <a16:rowId xmlns:a16="http://schemas.microsoft.com/office/drawing/2014/main" val="354560238"/>
                  </a:ext>
                </a:extLst>
              </a:tr>
              <a:tr h="903232">
                <a:tc>
                  <a:txBody>
                    <a:bodyPr/>
                    <a:lstStyle/>
                    <a:p>
                      <a:pPr algn="l" fontAlgn="t"/>
                      <a:r>
                        <a:rPr lang="en-IN" sz="1400">
                          <a:effectLst/>
                          <a:latin typeface="Segoe UI Light" panose="020B0502040204020203" pitchFamily="34" charset="0"/>
                          <a:cs typeface="Segoe UI Light" panose="020B0502040204020203" pitchFamily="34" charset="0"/>
                        </a:rPr>
                        <a:t>Form factor</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Command-line tools</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Programmatic interface</a:t>
                      </a:r>
                    </a:p>
                  </a:txBody>
                  <a:tcPr marL="16886" marR="16886" marT="12664" marB="12664"/>
                </a:tc>
                <a:tc>
                  <a:txBody>
                    <a:bodyPr/>
                    <a:lstStyle/>
                    <a:p>
                      <a:pPr algn="l" fontAlgn="t"/>
                      <a:r>
                        <a:rPr lang="en-US" sz="1400">
                          <a:effectLst/>
                          <a:latin typeface="Segoe UI Light" panose="020B0502040204020203" pitchFamily="34" charset="0"/>
                          <a:cs typeface="Segoe UI Light" panose="020B0502040204020203" pitchFamily="34" charset="0"/>
                        </a:rPr>
                        <a:t>Microsoft supplies a virtual </a:t>
                      </a:r>
                      <a:br>
                        <a:rPr lang="en-US" sz="1400">
                          <a:effectLst/>
                          <a:latin typeface="Segoe UI Light" panose="020B0502040204020203" pitchFamily="34" charset="0"/>
                          <a:cs typeface="Segoe UI Light" panose="020B0502040204020203" pitchFamily="34" charset="0"/>
                        </a:rPr>
                      </a:br>
                      <a:r>
                        <a:rPr lang="en-US" sz="1400">
                          <a:effectLst/>
                          <a:latin typeface="Segoe UI Light" panose="020B0502040204020203" pitchFamily="34" charset="0"/>
                          <a:cs typeface="Segoe UI Light" panose="020B0502040204020203" pitchFamily="34" charset="0"/>
                        </a:rPr>
                        <a:t>or physical device</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Service in Azure portal</a:t>
                      </a:r>
                    </a:p>
                  </a:txBody>
                  <a:tcPr marL="16886" marR="16886" marT="12664" marB="12664"/>
                </a:tc>
                <a:extLst>
                  <a:ext uri="{0D108BD9-81ED-4DB2-BD59-A6C34878D82A}">
                    <a16:rowId xmlns:a16="http://schemas.microsoft.com/office/drawing/2014/main" val="789997305"/>
                  </a:ext>
                </a:extLst>
              </a:tr>
              <a:tr h="903232">
                <a:tc>
                  <a:txBody>
                    <a:bodyPr/>
                    <a:lstStyle/>
                    <a:p>
                      <a:pPr algn="l" fontAlgn="t"/>
                      <a:r>
                        <a:rPr lang="en-IN" sz="1400">
                          <a:effectLst/>
                          <a:latin typeface="Segoe UI Light" panose="020B0502040204020203" pitchFamily="34" charset="0"/>
                          <a:cs typeface="Segoe UI Light" panose="020B0502040204020203" pitchFamily="34" charset="0"/>
                        </a:rPr>
                        <a:t>Initial one-time setup</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Easy</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Moderate</a:t>
                      </a:r>
                    </a:p>
                  </a:txBody>
                  <a:tcPr marL="16886" marR="16886" marT="12664" marB="12664"/>
                </a:tc>
                <a:tc>
                  <a:txBody>
                    <a:bodyPr/>
                    <a:lstStyle/>
                    <a:p>
                      <a:pPr algn="l" fontAlgn="t"/>
                      <a:r>
                        <a:rPr lang="en-US" sz="1400">
                          <a:effectLst/>
                          <a:latin typeface="Segoe UI Light" panose="020B0502040204020203" pitchFamily="34" charset="0"/>
                          <a:cs typeface="Segoe UI Light" panose="020B0502040204020203" pitchFamily="34" charset="0"/>
                        </a:rPr>
                        <a:t>Easy (&lt;30 minutes) to moderate (1-2 hours)</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Extensive</a:t>
                      </a:r>
                    </a:p>
                  </a:txBody>
                  <a:tcPr marL="16886" marR="16886" marT="12664" marB="12664"/>
                </a:tc>
                <a:extLst>
                  <a:ext uri="{0D108BD9-81ED-4DB2-BD59-A6C34878D82A}">
                    <a16:rowId xmlns:a16="http://schemas.microsoft.com/office/drawing/2014/main" val="197202168"/>
                  </a:ext>
                </a:extLst>
              </a:tr>
              <a:tr h="586455">
                <a:tc>
                  <a:txBody>
                    <a:bodyPr/>
                    <a:lstStyle/>
                    <a:p>
                      <a:pPr algn="l" fontAlgn="t"/>
                      <a:r>
                        <a:rPr lang="en-IN" sz="1400">
                          <a:effectLst/>
                          <a:latin typeface="Segoe UI Light" panose="020B0502040204020203" pitchFamily="34" charset="0"/>
                          <a:cs typeface="Segoe UI Light" panose="020B0502040204020203" pitchFamily="34" charset="0"/>
                        </a:rPr>
                        <a:t>Data pre-processing</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No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No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Yes (With Edge compute)</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Yes</a:t>
                      </a:r>
                    </a:p>
                  </a:txBody>
                  <a:tcPr marL="16886" marR="16886" marT="12664" marB="12664"/>
                </a:tc>
                <a:extLst>
                  <a:ext uri="{0D108BD9-81ED-4DB2-BD59-A6C34878D82A}">
                    <a16:rowId xmlns:a16="http://schemas.microsoft.com/office/drawing/2014/main" val="813804622"/>
                  </a:ext>
                </a:extLst>
              </a:tr>
              <a:tr h="480862">
                <a:tc>
                  <a:txBody>
                    <a:bodyPr/>
                    <a:lstStyle/>
                    <a:p>
                      <a:pPr algn="l" fontAlgn="t"/>
                      <a:r>
                        <a:rPr lang="en-IN" sz="1400">
                          <a:effectLst/>
                          <a:latin typeface="Segoe UI Light" panose="020B0502040204020203" pitchFamily="34" charset="0"/>
                          <a:cs typeface="Segoe UI Light" panose="020B0502040204020203" pitchFamily="34" charset="0"/>
                        </a:rPr>
                        <a:t>Transfer from other clouds</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No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No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No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Yes</a:t>
                      </a:r>
                    </a:p>
                  </a:txBody>
                  <a:tcPr marL="16886" marR="16886" marT="12664" marB="12664"/>
                </a:tc>
                <a:extLst>
                  <a:ext uri="{0D108BD9-81ED-4DB2-BD59-A6C34878D82A}">
                    <a16:rowId xmlns:a16="http://schemas.microsoft.com/office/drawing/2014/main" val="951721732"/>
                  </a:ext>
                </a:extLst>
              </a:tr>
              <a:tr h="269679">
                <a:tc>
                  <a:txBody>
                    <a:bodyPr/>
                    <a:lstStyle/>
                    <a:p>
                      <a:pPr algn="l" fontAlgn="t"/>
                      <a:r>
                        <a:rPr lang="en-IN" sz="1400">
                          <a:effectLst/>
                          <a:latin typeface="Segoe UI Light" panose="020B0502040204020203" pitchFamily="34" charset="0"/>
                          <a:cs typeface="Segoe UI Light" panose="020B0502040204020203" pitchFamily="34" charset="0"/>
                        </a:rPr>
                        <a:t>User type</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IT Pro or dev</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Dev</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IT Pro</a:t>
                      </a:r>
                    </a:p>
                  </a:txBody>
                  <a:tcPr marL="16886" marR="16886" marT="12664" marB="12664"/>
                </a:tc>
                <a:tc>
                  <a:txBody>
                    <a:bodyPr/>
                    <a:lstStyle/>
                    <a:p>
                      <a:pPr algn="l" fontAlgn="t"/>
                      <a:r>
                        <a:rPr lang="en-IN" sz="1400">
                          <a:effectLst/>
                          <a:latin typeface="Segoe UI Light" panose="020B0502040204020203" pitchFamily="34" charset="0"/>
                          <a:cs typeface="Segoe UI Light" panose="020B0502040204020203" pitchFamily="34" charset="0"/>
                        </a:rPr>
                        <a:t>IT Pro</a:t>
                      </a:r>
                    </a:p>
                  </a:txBody>
                  <a:tcPr marL="16886" marR="16886" marT="12664" marB="12664"/>
                </a:tc>
                <a:extLst>
                  <a:ext uri="{0D108BD9-81ED-4DB2-BD59-A6C34878D82A}">
                    <a16:rowId xmlns:a16="http://schemas.microsoft.com/office/drawing/2014/main" val="1731218049"/>
                  </a:ext>
                </a:extLst>
              </a:tr>
            </a:tbl>
          </a:graphicData>
        </a:graphic>
      </p:graphicFrame>
      <p:sp>
        <p:nvSpPr>
          <p:cNvPr id="4" name="Rectangle 3">
            <a:extLst>
              <a:ext uri="{FF2B5EF4-FFF2-40B4-BE49-F238E27FC236}">
                <a16:creationId xmlns:a16="http://schemas.microsoft.com/office/drawing/2014/main" id="{293476AA-A4EC-405D-85EA-57D279AA18F9}"/>
              </a:ext>
            </a:extLst>
          </p:cNvPr>
          <p:cNvSpPr/>
          <p:nvPr/>
        </p:nvSpPr>
        <p:spPr>
          <a:xfrm>
            <a:off x="519248" y="6464140"/>
            <a:ext cx="11151915" cy="276999"/>
          </a:xfrm>
          <a:prstGeom prst="rect">
            <a:avLst/>
          </a:prstGeom>
        </p:spPr>
        <p:txBody>
          <a:bodyPr wrap="square">
            <a:spAutoFit/>
          </a:bodyPr>
          <a:lstStyle/>
          <a:p>
            <a:r>
              <a:rPr lang="en-IN" sz="1200">
                <a:hlinkClick r:id="rId2"/>
              </a:rPr>
              <a:t>https://docs.microsoft.com/en-us/azure/storage/common/storage-solution-large-dataset-moderate-high-network</a:t>
            </a:r>
            <a:endParaRPr lang="en-IN" sz="1200"/>
          </a:p>
        </p:txBody>
      </p:sp>
    </p:spTree>
    <p:extLst>
      <p:ext uri="{BB962C8B-B14F-4D97-AF65-F5344CB8AC3E}">
        <p14:creationId xmlns:p14="http://schemas.microsoft.com/office/powerpoint/2010/main" val="38925439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C63EE-F119-401E-B810-D4078EB4743A}"/>
              </a:ext>
            </a:extLst>
          </p:cNvPr>
          <p:cNvSpPr>
            <a:spLocks noGrp="1"/>
          </p:cNvSpPr>
          <p:nvPr>
            <p:ph type="title"/>
          </p:nvPr>
        </p:nvSpPr>
        <p:spPr/>
        <p:txBody>
          <a:bodyPr/>
          <a:lstStyle/>
          <a:p>
            <a:r>
              <a:rPr lang="en-IN"/>
              <a:t>Selecting the Right Tool for Database Migration to Azure</a:t>
            </a:r>
            <a:endParaRPr lang="en-SG"/>
          </a:p>
        </p:txBody>
      </p:sp>
      <p:graphicFrame>
        <p:nvGraphicFramePr>
          <p:cNvPr id="3" name="Table 2">
            <a:extLst>
              <a:ext uri="{FF2B5EF4-FFF2-40B4-BE49-F238E27FC236}">
                <a16:creationId xmlns:a16="http://schemas.microsoft.com/office/drawing/2014/main" id="{C9731A26-59CD-47D8-8E3E-6042AC014C18}"/>
              </a:ext>
            </a:extLst>
          </p:cNvPr>
          <p:cNvGraphicFramePr>
            <a:graphicFrameLocks noGrp="1"/>
          </p:cNvGraphicFramePr>
          <p:nvPr>
            <p:extLst>
              <p:ext uri="{D42A27DB-BD31-4B8C-83A1-F6EECF244321}">
                <p14:modId xmlns:p14="http://schemas.microsoft.com/office/powerpoint/2010/main" val="891465455"/>
              </p:ext>
            </p:extLst>
          </p:nvPr>
        </p:nvGraphicFramePr>
        <p:xfrm>
          <a:off x="519247" y="1146518"/>
          <a:ext cx="11151918" cy="5268350"/>
        </p:xfrm>
        <a:graphic>
          <a:graphicData uri="http://schemas.openxmlformats.org/drawingml/2006/table">
            <a:tbl>
              <a:tblPr firstRow="1" firstCol="1">
                <a:tableStyleId>{5C22544A-7EE6-4342-B048-85BDC9FD1C3A}</a:tableStyleId>
              </a:tblPr>
              <a:tblGrid>
                <a:gridCol w="4193430">
                  <a:extLst>
                    <a:ext uri="{9D8B030D-6E8A-4147-A177-3AD203B41FA5}">
                      <a16:colId xmlns:a16="http://schemas.microsoft.com/office/drawing/2014/main" val="2545109623"/>
                    </a:ext>
                  </a:extLst>
                </a:gridCol>
                <a:gridCol w="6958488">
                  <a:extLst>
                    <a:ext uri="{9D8B030D-6E8A-4147-A177-3AD203B41FA5}">
                      <a16:colId xmlns:a16="http://schemas.microsoft.com/office/drawing/2014/main" val="4006298121"/>
                    </a:ext>
                  </a:extLst>
                </a:gridCol>
              </a:tblGrid>
              <a:tr h="605307">
                <a:tc>
                  <a:txBody>
                    <a:bodyPr/>
                    <a:lstStyle/>
                    <a:p>
                      <a:pPr algn="l" fontAlgn="t"/>
                      <a:r>
                        <a:rPr lang="en-GB" sz="1600">
                          <a:effectLst/>
                        </a:rPr>
                        <a:t>Tool</a:t>
                      </a:r>
                      <a:endParaRPr lang="en-GB" sz="1600">
                        <a:effectLst/>
                        <a:latin typeface="+mj-lt"/>
                      </a:endParaRPr>
                    </a:p>
                  </a:txBody>
                  <a:tcPr marL="14930" marR="14930" marT="7465" marB="7465" anchor="ctr"/>
                </a:tc>
                <a:tc>
                  <a:txBody>
                    <a:bodyPr/>
                    <a:lstStyle/>
                    <a:p>
                      <a:pPr algn="l" fontAlgn="t"/>
                      <a:r>
                        <a:rPr lang="en-GB" sz="1600" dirty="0">
                          <a:effectLst/>
                        </a:rPr>
                        <a:t>Description</a:t>
                      </a:r>
                      <a:endParaRPr lang="en-GB" sz="1600" dirty="0">
                        <a:effectLst/>
                        <a:latin typeface="+mj-lt"/>
                      </a:endParaRPr>
                    </a:p>
                  </a:txBody>
                  <a:tcPr marL="14930" marR="14930" marT="7465" marB="7465" anchor="ctr"/>
                </a:tc>
                <a:extLst>
                  <a:ext uri="{0D108BD9-81ED-4DB2-BD59-A6C34878D82A}">
                    <a16:rowId xmlns:a16="http://schemas.microsoft.com/office/drawing/2014/main" val="1496369088"/>
                  </a:ext>
                </a:extLst>
              </a:tr>
              <a:tr h="907810">
                <a:tc>
                  <a:txBody>
                    <a:bodyPr/>
                    <a:lstStyle/>
                    <a:p>
                      <a:pPr algn="l" fontAlgn="t"/>
                      <a:r>
                        <a:rPr lang="en-GB" sz="1400" b="0" u="none" strike="noStrike">
                          <a:solidFill>
                            <a:schemeClr val="bg1"/>
                          </a:solidFill>
                          <a:effectLst/>
                          <a:hlinkClick r:id="rId2">
                            <a:extLst>
                              <a:ext uri="{A12FA001-AC4F-418D-AE19-62706E023703}">
                                <ahyp:hlinkClr xmlns:ahyp="http://schemas.microsoft.com/office/drawing/2018/hyperlinkcolor" val="tx"/>
                              </a:ext>
                            </a:extLst>
                          </a:hlinkClick>
                        </a:rPr>
                        <a:t>Configuration Manager</a:t>
                      </a:r>
                      <a:endParaRPr lang="en-GB" sz="1400" b="0">
                        <a:solidFill>
                          <a:schemeClr val="bg1"/>
                        </a:solidFill>
                        <a:effectLst/>
                        <a:latin typeface="Segoe UI Semilight" panose="020B0402040204020203" pitchFamily="34" charset="0"/>
                        <a:cs typeface="Segoe UI Semilight" panose="020B0402040204020203" pitchFamily="34" charset="0"/>
                      </a:endParaRPr>
                    </a:p>
                  </a:txBody>
                  <a:tcPr marL="14930" marR="14930" marT="7465" marB="7465" anchor="ctr"/>
                </a:tc>
                <a:tc>
                  <a:txBody>
                    <a:bodyPr/>
                    <a:lstStyle/>
                    <a:p>
                      <a:pPr algn="l" fontAlgn="t"/>
                      <a:r>
                        <a:rPr lang="en-GB" sz="1400" b="0">
                          <a:effectLst/>
                        </a:rPr>
                        <a:t>Use SQL Server Configuration Manager to configure SQL Server services and configure network connectivity. Configuration Manager runs on Windows</a:t>
                      </a:r>
                      <a:endParaRPr lang="en-GB" sz="1400" b="0">
                        <a:effectLst/>
                        <a:latin typeface="Segoe UI Semilight" panose="020B0402040204020203" pitchFamily="34" charset="0"/>
                        <a:cs typeface="Segoe UI Semilight" panose="020B0402040204020203" pitchFamily="34" charset="0"/>
                      </a:endParaRPr>
                    </a:p>
                  </a:txBody>
                  <a:tcPr marL="14930" marR="14930" marT="7465" marB="7465" anchor="ctr"/>
                </a:tc>
                <a:extLst>
                  <a:ext uri="{0D108BD9-81ED-4DB2-BD59-A6C34878D82A}">
                    <a16:rowId xmlns:a16="http://schemas.microsoft.com/office/drawing/2014/main" val="3010505091"/>
                  </a:ext>
                </a:extLst>
              </a:tr>
              <a:tr h="659822">
                <a:tc>
                  <a:txBody>
                    <a:bodyPr/>
                    <a:lstStyle/>
                    <a:p>
                      <a:pPr algn="l" fontAlgn="t"/>
                      <a:r>
                        <a:rPr lang="en-GB" sz="1400" b="0" u="none" strike="noStrike">
                          <a:solidFill>
                            <a:schemeClr val="bg1"/>
                          </a:solidFill>
                          <a:effectLst/>
                          <a:hlinkClick r:id="rId3">
                            <a:extLst>
                              <a:ext uri="{A12FA001-AC4F-418D-AE19-62706E023703}">
                                <ahyp:hlinkClr xmlns:ahyp="http://schemas.microsoft.com/office/drawing/2018/hyperlinkcolor" val="tx"/>
                              </a:ext>
                            </a:extLst>
                          </a:hlinkClick>
                        </a:rPr>
                        <a:t>Database Experimentation Assistant</a:t>
                      </a:r>
                      <a:endParaRPr lang="en-GB" sz="1400" b="0">
                        <a:solidFill>
                          <a:schemeClr val="bg1"/>
                        </a:solidFill>
                        <a:effectLst/>
                        <a:latin typeface="Segoe UI Semilight" panose="020B0402040204020203" pitchFamily="34" charset="0"/>
                        <a:cs typeface="Segoe UI Semilight" panose="020B0402040204020203" pitchFamily="34" charset="0"/>
                      </a:endParaRPr>
                    </a:p>
                  </a:txBody>
                  <a:tcPr marL="14930" marR="14930" marT="7465" marB="7465" anchor="ctr"/>
                </a:tc>
                <a:tc>
                  <a:txBody>
                    <a:bodyPr/>
                    <a:lstStyle/>
                    <a:p>
                      <a:pPr algn="l" fontAlgn="t"/>
                      <a:r>
                        <a:rPr lang="en-GB" sz="1400" b="0">
                          <a:effectLst/>
                        </a:rPr>
                        <a:t>Use Database Experimentation Assistant to evaluate a targeted version of SQL for a given workload.</a:t>
                      </a:r>
                      <a:endParaRPr lang="en-GB" sz="1400" b="0">
                        <a:effectLst/>
                        <a:latin typeface="Segoe UI Semilight" panose="020B0402040204020203" pitchFamily="34" charset="0"/>
                        <a:cs typeface="Segoe UI Semilight" panose="020B0402040204020203" pitchFamily="34" charset="0"/>
                      </a:endParaRPr>
                    </a:p>
                  </a:txBody>
                  <a:tcPr marL="14930" marR="14930" marT="7465" marB="7465" anchor="ctr"/>
                </a:tc>
                <a:extLst>
                  <a:ext uri="{0D108BD9-81ED-4DB2-BD59-A6C34878D82A}">
                    <a16:rowId xmlns:a16="http://schemas.microsoft.com/office/drawing/2014/main" val="4262313062"/>
                  </a:ext>
                </a:extLst>
              </a:tr>
              <a:tr h="1155799">
                <a:tc>
                  <a:txBody>
                    <a:bodyPr/>
                    <a:lstStyle/>
                    <a:p>
                      <a:pPr algn="l" fontAlgn="t"/>
                      <a:r>
                        <a:rPr lang="en-GB" sz="1400" b="0" u="none" strike="noStrike">
                          <a:solidFill>
                            <a:schemeClr val="bg1"/>
                          </a:solidFill>
                          <a:effectLst/>
                          <a:hlinkClick r:id="rId4">
                            <a:extLst>
                              <a:ext uri="{A12FA001-AC4F-418D-AE19-62706E023703}">
                                <ahyp:hlinkClr xmlns:ahyp="http://schemas.microsoft.com/office/drawing/2018/hyperlinkcolor" val="tx"/>
                              </a:ext>
                            </a:extLst>
                          </a:hlinkClick>
                        </a:rPr>
                        <a:t>Data Migration Assistant</a:t>
                      </a:r>
                      <a:endParaRPr lang="en-GB" sz="1400" b="0">
                        <a:solidFill>
                          <a:schemeClr val="bg1"/>
                        </a:solidFill>
                        <a:effectLst/>
                        <a:latin typeface="Segoe UI Semilight" panose="020B0402040204020203" pitchFamily="34" charset="0"/>
                        <a:cs typeface="Segoe UI Semilight" panose="020B0402040204020203" pitchFamily="34" charset="0"/>
                      </a:endParaRPr>
                    </a:p>
                  </a:txBody>
                  <a:tcPr marL="14930" marR="14930" marT="7465" marB="7465" anchor="ctr"/>
                </a:tc>
                <a:tc>
                  <a:txBody>
                    <a:bodyPr/>
                    <a:lstStyle/>
                    <a:p>
                      <a:pPr algn="l" fontAlgn="t"/>
                      <a:r>
                        <a:rPr lang="en-GB" sz="1400" b="0">
                          <a:effectLst/>
                        </a:rPr>
                        <a:t>The Data Migration Assistant tool helps you upgrade to a modern data platform by detecting compatibility issues that can impact database functionality in your new version of SQL Server or Azure SQL Database.</a:t>
                      </a:r>
                      <a:endParaRPr lang="en-GB" sz="1400" b="0">
                        <a:effectLst/>
                        <a:latin typeface="Segoe UI Semilight" panose="020B0402040204020203" pitchFamily="34" charset="0"/>
                        <a:cs typeface="Segoe UI Semilight" panose="020B0402040204020203" pitchFamily="34" charset="0"/>
                      </a:endParaRPr>
                    </a:p>
                  </a:txBody>
                  <a:tcPr marL="14930" marR="14930" marT="7465" marB="7465" anchor="ctr"/>
                </a:tc>
                <a:extLst>
                  <a:ext uri="{0D108BD9-81ED-4DB2-BD59-A6C34878D82A}">
                    <a16:rowId xmlns:a16="http://schemas.microsoft.com/office/drawing/2014/main" val="1118445090"/>
                  </a:ext>
                </a:extLst>
              </a:tr>
              <a:tr h="1155799">
                <a:tc>
                  <a:txBody>
                    <a:bodyPr/>
                    <a:lstStyle/>
                    <a:p>
                      <a:pPr algn="l" fontAlgn="t"/>
                      <a:r>
                        <a:rPr lang="en-GB" sz="1400" b="0" u="none" strike="noStrike">
                          <a:solidFill>
                            <a:schemeClr val="bg1"/>
                          </a:solidFill>
                          <a:effectLst/>
                          <a:hlinkClick r:id="rId5">
                            <a:extLst>
                              <a:ext uri="{A12FA001-AC4F-418D-AE19-62706E023703}">
                                <ahyp:hlinkClr xmlns:ahyp="http://schemas.microsoft.com/office/drawing/2018/hyperlinkcolor" val="tx"/>
                              </a:ext>
                            </a:extLst>
                          </a:hlinkClick>
                        </a:rPr>
                        <a:t>Distributed Replay</a:t>
                      </a:r>
                      <a:endParaRPr lang="en-GB" sz="1400" b="0">
                        <a:solidFill>
                          <a:schemeClr val="bg1"/>
                        </a:solidFill>
                        <a:effectLst/>
                        <a:latin typeface="Segoe UI Semilight" panose="020B0402040204020203" pitchFamily="34" charset="0"/>
                        <a:cs typeface="Segoe UI Semilight" panose="020B0402040204020203" pitchFamily="34" charset="0"/>
                      </a:endParaRPr>
                    </a:p>
                  </a:txBody>
                  <a:tcPr marL="14930" marR="14930" marT="7465" marB="7465" anchor="ctr"/>
                </a:tc>
                <a:tc>
                  <a:txBody>
                    <a:bodyPr/>
                    <a:lstStyle/>
                    <a:p>
                      <a:pPr algn="l" fontAlgn="t"/>
                      <a:r>
                        <a:rPr lang="en-GB" sz="1400" b="0">
                          <a:effectLst/>
                        </a:rPr>
                        <a:t>Use the Distributed Replay feature to help you assess the impact of future SQL Server upgrades. Also use Distributed Replay to help assess the impact of hardware and operating system upgrades, and SQL Server tuning.</a:t>
                      </a:r>
                      <a:endParaRPr lang="en-GB" sz="1400" b="0">
                        <a:effectLst/>
                        <a:latin typeface="Segoe UI Semilight" panose="020B0402040204020203" pitchFamily="34" charset="0"/>
                        <a:cs typeface="Segoe UI Semilight" panose="020B0402040204020203" pitchFamily="34" charset="0"/>
                      </a:endParaRPr>
                    </a:p>
                  </a:txBody>
                  <a:tcPr marL="14930" marR="14930" marT="7465" marB="7465" anchor="ctr"/>
                </a:tc>
                <a:extLst>
                  <a:ext uri="{0D108BD9-81ED-4DB2-BD59-A6C34878D82A}">
                    <a16:rowId xmlns:a16="http://schemas.microsoft.com/office/drawing/2014/main" val="191842621"/>
                  </a:ext>
                </a:extLst>
              </a:tr>
              <a:tr h="783813">
                <a:tc>
                  <a:txBody>
                    <a:bodyPr/>
                    <a:lstStyle/>
                    <a:p>
                      <a:pPr algn="l" fontAlgn="t"/>
                      <a:r>
                        <a:rPr lang="en-GB" sz="1400" b="0" u="none" strike="noStrike">
                          <a:solidFill>
                            <a:schemeClr val="bg1"/>
                          </a:solidFill>
                          <a:effectLst/>
                          <a:hlinkClick r:id="rId6">
                            <a:extLst>
                              <a:ext uri="{A12FA001-AC4F-418D-AE19-62706E023703}">
                                <ahyp:hlinkClr xmlns:ahyp="http://schemas.microsoft.com/office/drawing/2018/hyperlinkcolor" val="tx"/>
                              </a:ext>
                            </a:extLst>
                          </a:hlinkClick>
                        </a:rPr>
                        <a:t>SQL Server Migration Assistant</a:t>
                      </a:r>
                      <a:endParaRPr lang="en-GB" sz="1400" b="0">
                        <a:solidFill>
                          <a:schemeClr val="bg1"/>
                        </a:solidFill>
                        <a:effectLst/>
                        <a:latin typeface="Segoe UI Semilight" panose="020B0402040204020203" pitchFamily="34" charset="0"/>
                        <a:cs typeface="Segoe UI Semilight" panose="020B0402040204020203" pitchFamily="34" charset="0"/>
                      </a:endParaRPr>
                    </a:p>
                  </a:txBody>
                  <a:tcPr marL="14930" marR="14930" marT="7465" marB="7465" anchor="ctr"/>
                </a:tc>
                <a:tc>
                  <a:txBody>
                    <a:bodyPr/>
                    <a:lstStyle/>
                    <a:p>
                      <a:pPr algn="l" fontAlgn="t"/>
                      <a:r>
                        <a:rPr lang="en-GB" sz="1400" b="0" dirty="0">
                          <a:effectLst/>
                        </a:rPr>
                        <a:t>Use SQL Server Migration Assistant to automate database migration to SQL Server from Microsoft Access, DB2, MySQL, Oracle, and Sybase.</a:t>
                      </a:r>
                      <a:endParaRPr lang="en-GB" sz="1400" b="0" dirty="0">
                        <a:effectLst/>
                        <a:latin typeface="Segoe UI Semilight" panose="020B0402040204020203" pitchFamily="34" charset="0"/>
                        <a:cs typeface="Segoe UI Semilight" panose="020B0402040204020203" pitchFamily="34" charset="0"/>
                      </a:endParaRPr>
                    </a:p>
                  </a:txBody>
                  <a:tcPr marL="14930" marR="14930" marT="7465" marB="7465" anchor="ctr"/>
                </a:tc>
                <a:extLst>
                  <a:ext uri="{0D108BD9-81ED-4DB2-BD59-A6C34878D82A}">
                    <a16:rowId xmlns:a16="http://schemas.microsoft.com/office/drawing/2014/main" val="137579047"/>
                  </a:ext>
                </a:extLst>
              </a:tr>
            </a:tbl>
          </a:graphicData>
        </a:graphic>
      </p:graphicFrame>
    </p:spTree>
    <p:extLst>
      <p:ext uri="{BB962C8B-B14F-4D97-AF65-F5344CB8AC3E}">
        <p14:creationId xmlns:p14="http://schemas.microsoft.com/office/powerpoint/2010/main" val="3236856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AD4D-0FAB-4E46-9085-36A5DAEA6808}"/>
              </a:ext>
            </a:extLst>
          </p:cNvPr>
          <p:cNvSpPr>
            <a:spLocks noGrp="1"/>
          </p:cNvSpPr>
          <p:nvPr>
            <p:ph type="title"/>
          </p:nvPr>
        </p:nvSpPr>
        <p:spPr/>
        <p:txBody>
          <a:bodyPr/>
          <a:lstStyle/>
          <a:p>
            <a:r>
              <a:rPr lang="en-IN" sz="4400"/>
              <a:t>Useful Links</a:t>
            </a:r>
          </a:p>
        </p:txBody>
      </p:sp>
      <p:sp>
        <p:nvSpPr>
          <p:cNvPr id="4" name="Text Placeholder 3">
            <a:extLst>
              <a:ext uri="{FF2B5EF4-FFF2-40B4-BE49-F238E27FC236}">
                <a16:creationId xmlns:a16="http://schemas.microsoft.com/office/drawing/2014/main" id="{2D221558-4B30-43E9-B2DB-B53554229E7E}"/>
              </a:ext>
            </a:extLst>
          </p:cNvPr>
          <p:cNvSpPr>
            <a:spLocks noGrp="1"/>
          </p:cNvSpPr>
          <p:nvPr>
            <p:ph type="body" sz="quarter" idx="10"/>
          </p:nvPr>
        </p:nvSpPr>
        <p:spPr>
          <a:xfrm>
            <a:off x="519248" y="1447799"/>
            <a:ext cx="11151917" cy="3675994"/>
          </a:xfrm>
        </p:spPr>
        <p:txBody>
          <a:bodyPr/>
          <a:lstStyle/>
          <a:p>
            <a:pPr>
              <a:buSzPct val="81000"/>
              <a:buFont typeface="Wingdings" panose="05000000000000000000" pitchFamily="2" charset="2"/>
              <a:buChar char="§"/>
            </a:pPr>
            <a:r>
              <a:rPr lang="en-US" sz="1800">
                <a:hlinkClick r:id="rId3"/>
              </a:rPr>
              <a:t>Azure Introduction </a:t>
            </a:r>
            <a:r>
              <a:rPr lang="en-US" sz="1800"/>
              <a:t>– Tenants, Subscriptions, Guidance on Naming Conventions, IP Addressing, Important facts to understand before planning your virtual DC</a:t>
            </a:r>
            <a:endParaRPr lang="en-IN" sz="1800"/>
          </a:p>
          <a:p>
            <a:pPr>
              <a:buSzPct val="81000"/>
              <a:buFont typeface="Wingdings" panose="05000000000000000000" pitchFamily="2" charset="2"/>
              <a:buChar char="§"/>
            </a:pPr>
            <a:r>
              <a:rPr lang="en-US" sz="1800">
                <a:hlinkClick r:id="rId4"/>
              </a:rPr>
              <a:t>Getting started with Microsoft Azure security</a:t>
            </a:r>
            <a:r>
              <a:rPr lang="en-US" sz="1800"/>
              <a:t> – How Azure Stores Customer Info in various PaaS, IaaS and other scenarios</a:t>
            </a:r>
          </a:p>
          <a:p>
            <a:pPr>
              <a:buSzPct val="81000"/>
              <a:buFont typeface="Wingdings" panose="05000000000000000000" pitchFamily="2" charset="2"/>
              <a:buChar char="§"/>
            </a:pPr>
            <a:r>
              <a:rPr lang="en-US" sz="1800">
                <a:hlinkClick r:id="rId5"/>
              </a:rPr>
              <a:t>Azure subscription and service limits, quotas, and constraints</a:t>
            </a:r>
            <a:endParaRPr lang="en-US" sz="1800"/>
          </a:p>
          <a:p>
            <a:pPr>
              <a:buSzPct val="81000"/>
              <a:buFont typeface="Wingdings" panose="05000000000000000000" pitchFamily="2" charset="2"/>
              <a:buChar char="§"/>
            </a:pPr>
            <a:r>
              <a:rPr lang="en-US" sz="1800">
                <a:hlinkClick r:id="rId6"/>
              </a:rPr>
              <a:t>List of supported software on Azure</a:t>
            </a:r>
            <a:endParaRPr lang="en-US" sz="1800"/>
          </a:p>
          <a:p>
            <a:pPr>
              <a:buSzPct val="81000"/>
              <a:buFont typeface="Wingdings" panose="05000000000000000000" pitchFamily="2" charset="2"/>
              <a:buChar char="§"/>
            </a:pPr>
            <a:r>
              <a:rPr lang="en-US" sz="1800"/>
              <a:t>Azure Pricing Calculator (</a:t>
            </a:r>
            <a:r>
              <a:rPr lang="en-US" sz="1800">
                <a:hlinkClick r:id="rId7"/>
              </a:rPr>
              <a:t>Channel Partners</a:t>
            </a:r>
            <a:r>
              <a:rPr lang="en-US" sz="1800"/>
              <a:t>, </a:t>
            </a:r>
            <a:r>
              <a:rPr lang="en-US" sz="1800">
                <a:hlinkClick r:id="rId8"/>
              </a:rPr>
              <a:t>Customers</a:t>
            </a:r>
            <a:r>
              <a:rPr lang="en-US" sz="1800"/>
              <a:t>)</a:t>
            </a:r>
          </a:p>
          <a:p>
            <a:pPr>
              <a:buSzPct val="81000"/>
              <a:buFont typeface="Wingdings" panose="05000000000000000000" pitchFamily="2" charset="2"/>
              <a:buChar char="§"/>
            </a:pPr>
            <a:r>
              <a:rPr lang="en-US" sz="1800"/>
              <a:t>Monitoring</a:t>
            </a:r>
          </a:p>
          <a:p>
            <a:pPr lvl="1">
              <a:buSzPct val="81000"/>
              <a:buFont typeface="Wingdings" panose="05000000000000000000" pitchFamily="2" charset="2"/>
              <a:buChar char="§"/>
            </a:pPr>
            <a:r>
              <a:rPr lang="en-US" sz="1600">
                <a:latin typeface="+mj-lt"/>
                <a:hlinkClick r:id="rId9"/>
              </a:rPr>
              <a:t>Sources of monitoring data in Azure</a:t>
            </a:r>
            <a:endParaRPr lang="en-US" sz="1600">
              <a:latin typeface="+mj-lt"/>
            </a:endParaRPr>
          </a:p>
          <a:p>
            <a:pPr lvl="1">
              <a:buSzPct val="81000"/>
              <a:buFont typeface="Wingdings" panose="05000000000000000000" pitchFamily="2" charset="2"/>
              <a:buChar char="§"/>
            </a:pPr>
            <a:r>
              <a:rPr lang="en-US" sz="1600">
                <a:latin typeface="+mj-lt"/>
                <a:hlinkClick r:id="rId10"/>
              </a:rPr>
              <a:t>Collecting monitoring data in Azure</a:t>
            </a:r>
            <a:endParaRPr lang="en-US" sz="1600">
              <a:latin typeface="+mj-lt"/>
            </a:endParaRPr>
          </a:p>
          <a:p>
            <a:pPr lvl="1">
              <a:buSzPct val="81000"/>
              <a:buFont typeface="Wingdings" panose="05000000000000000000" pitchFamily="2" charset="2"/>
              <a:buChar char="§"/>
            </a:pPr>
            <a:r>
              <a:rPr lang="en-US" sz="1600">
                <a:latin typeface="+mj-lt"/>
                <a:hlinkClick r:id="rId11"/>
              </a:rPr>
              <a:t>Multi-customer monitoring with Azure Log Analytics </a:t>
            </a:r>
            <a:r>
              <a:rPr lang="en-US" sz="1600">
                <a:latin typeface="+mj-lt"/>
              </a:rPr>
              <a:t>(MSPs/Service Providers)</a:t>
            </a:r>
          </a:p>
          <a:p>
            <a:pPr>
              <a:buSzPct val="81000"/>
              <a:buFont typeface="Wingdings" panose="05000000000000000000" pitchFamily="2" charset="2"/>
              <a:buChar char="§"/>
            </a:pPr>
            <a:endParaRPr lang="en-US" sz="1800"/>
          </a:p>
          <a:p>
            <a:pPr>
              <a:buSzPct val="81000"/>
              <a:buFont typeface="Wingdings" panose="05000000000000000000" pitchFamily="2" charset="2"/>
              <a:buChar char="§"/>
            </a:pPr>
            <a:endParaRPr lang="en-US" sz="1800"/>
          </a:p>
          <a:p>
            <a:endParaRPr lang="en-IN" sz="1600"/>
          </a:p>
          <a:p>
            <a:endParaRPr lang="en-IN" sz="1600"/>
          </a:p>
          <a:p>
            <a:endParaRPr lang="en-IN" sz="1600"/>
          </a:p>
          <a:p>
            <a:endParaRPr lang="en-IN" sz="1600"/>
          </a:p>
        </p:txBody>
      </p:sp>
      <p:sp>
        <p:nvSpPr>
          <p:cNvPr id="6" name="Rectangle 5">
            <a:extLst>
              <a:ext uri="{FF2B5EF4-FFF2-40B4-BE49-F238E27FC236}">
                <a16:creationId xmlns:a16="http://schemas.microsoft.com/office/drawing/2014/main" id="{F4543EF4-092D-4B2D-9DD3-BB93417A5102}"/>
              </a:ext>
            </a:extLst>
          </p:cNvPr>
          <p:cNvSpPr/>
          <p:nvPr/>
        </p:nvSpPr>
        <p:spPr>
          <a:xfrm>
            <a:off x="519248" y="6008554"/>
            <a:ext cx="5213287"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a:ln>
                  <a:noFill/>
                </a:ln>
                <a:solidFill>
                  <a:srgbClr val="000000"/>
                </a:solidFill>
                <a:effectLst/>
                <a:uLnTx/>
                <a:uFillTx/>
                <a:latin typeface="Segoe UI"/>
                <a:ea typeface="+mn-ea"/>
                <a:cs typeface="+mn-cs"/>
              </a:rPr>
              <a:t>*Refer to the notes section for important facts on Azure , will be useful for planning your virtual DC</a:t>
            </a:r>
          </a:p>
        </p:txBody>
      </p:sp>
    </p:spTree>
    <p:extLst>
      <p:ext uri="{BB962C8B-B14F-4D97-AF65-F5344CB8AC3E}">
        <p14:creationId xmlns:p14="http://schemas.microsoft.com/office/powerpoint/2010/main" val="13624297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AA48-FBC9-49E4-8E5C-2737FAF7E51B}"/>
              </a:ext>
            </a:extLst>
          </p:cNvPr>
          <p:cNvSpPr>
            <a:spLocks noGrp="1"/>
          </p:cNvSpPr>
          <p:nvPr>
            <p:ph type="title"/>
          </p:nvPr>
        </p:nvSpPr>
        <p:spPr/>
        <p:txBody>
          <a:bodyPr/>
          <a:lstStyle/>
          <a:p>
            <a:r>
              <a:rPr lang="en-SG"/>
              <a:t>Update Log</a:t>
            </a:r>
          </a:p>
        </p:txBody>
      </p:sp>
      <p:sp>
        <p:nvSpPr>
          <p:cNvPr id="3" name="Text Placeholder 2">
            <a:extLst>
              <a:ext uri="{FF2B5EF4-FFF2-40B4-BE49-F238E27FC236}">
                <a16:creationId xmlns:a16="http://schemas.microsoft.com/office/drawing/2014/main" id="{319932BC-0CB5-43E1-BEB7-C6020FF5770B}"/>
              </a:ext>
            </a:extLst>
          </p:cNvPr>
          <p:cNvSpPr>
            <a:spLocks noGrp="1"/>
          </p:cNvSpPr>
          <p:nvPr>
            <p:ph type="body" sz="quarter" idx="10"/>
          </p:nvPr>
        </p:nvSpPr>
        <p:spPr>
          <a:xfrm>
            <a:off x="519248" y="1447798"/>
            <a:ext cx="11151917" cy="4794601"/>
          </a:xfrm>
        </p:spPr>
        <p:txBody>
          <a:bodyPr/>
          <a:lstStyle/>
          <a:p>
            <a:r>
              <a:rPr lang="en-SG" sz="2800">
                <a:solidFill>
                  <a:schemeClr val="tx1"/>
                </a:solidFill>
              </a:rPr>
              <a:t>Last Updated </a:t>
            </a:r>
            <a:r>
              <a:rPr lang="en-SG" sz="2800" b="1">
                <a:solidFill>
                  <a:schemeClr val="tx1"/>
                </a:solidFill>
              </a:rPr>
              <a:t>22 Jan 2021</a:t>
            </a:r>
          </a:p>
          <a:p>
            <a:r>
              <a:rPr lang="en-SG" sz="1400">
                <a:solidFill>
                  <a:schemeClr val="tx1"/>
                </a:solidFill>
              </a:rPr>
              <a:t>Reviewed and updated slides for IaaS, updated relevant charts/diagrams</a:t>
            </a:r>
          </a:p>
          <a:p>
            <a:r>
              <a:rPr lang="en-SG" sz="1400">
                <a:solidFill>
                  <a:schemeClr val="tx1"/>
                </a:solidFill>
              </a:rPr>
              <a:t>Updated Management, Monitoring and Governance section</a:t>
            </a:r>
          </a:p>
          <a:p>
            <a:r>
              <a:rPr lang="en-SG" sz="1400">
                <a:solidFill>
                  <a:schemeClr val="tx1"/>
                </a:solidFill>
              </a:rPr>
              <a:t>New Slides</a:t>
            </a:r>
          </a:p>
          <a:p>
            <a:pPr lvl="1"/>
            <a:r>
              <a:rPr lang="en-SG" sz="1400">
                <a:solidFill>
                  <a:schemeClr val="tx1"/>
                </a:solidFill>
                <a:latin typeface="+mj-lt"/>
              </a:rPr>
              <a:t>Slide 6 – (</a:t>
            </a:r>
            <a:r>
              <a:rPr lang="en-SG" sz="1400" b="1">
                <a:solidFill>
                  <a:schemeClr val="tx1"/>
                </a:solidFill>
                <a:latin typeface="+mj-lt"/>
              </a:rPr>
              <a:t>*New</a:t>
            </a:r>
            <a:r>
              <a:rPr lang="en-SG" sz="1400">
                <a:solidFill>
                  <a:schemeClr val="tx1"/>
                </a:solidFill>
                <a:latin typeface="+mj-lt"/>
              </a:rPr>
              <a:t>) Decision Tree – Identify Compute Service Requirements </a:t>
            </a:r>
          </a:p>
          <a:p>
            <a:pPr lvl="1"/>
            <a:r>
              <a:rPr lang="en-SG" sz="1400">
                <a:solidFill>
                  <a:schemeClr val="tx1"/>
                </a:solidFill>
                <a:latin typeface="+mj-lt"/>
              </a:rPr>
              <a:t>Slide 18 – (</a:t>
            </a:r>
            <a:r>
              <a:rPr lang="en-SG" sz="1400" b="1">
                <a:solidFill>
                  <a:schemeClr val="tx1"/>
                </a:solidFill>
                <a:latin typeface="+mj-lt"/>
              </a:rPr>
              <a:t>*New</a:t>
            </a:r>
            <a:r>
              <a:rPr lang="en-SG" sz="1400">
                <a:solidFill>
                  <a:schemeClr val="tx1"/>
                </a:solidFill>
                <a:latin typeface="+mj-lt"/>
              </a:rPr>
              <a:t>) </a:t>
            </a:r>
            <a:r>
              <a:rPr lang="en-GB" sz="1400">
                <a:solidFill>
                  <a:schemeClr val="tx1"/>
                </a:solidFill>
                <a:latin typeface="+mj-lt"/>
              </a:rPr>
              <a:t>Cloud Adoption Framework – Networking Decision Tree</a:t>
            </a:r>
            <a:endParaRPr lang="en-SG" sz="1400">
              <a:solidFill>
                <a:schemeClr val="tx1"/>
              </a:solidFill>
              <a:latin typeface="+mj-lt"/>
            </a:endParaRPr>
          </a:p>
          <a:p>
            <a:pPr lvl="1"/>
            <a:r>
              <a:rPr lang="en-SG" sz="1400">
                <a:solidFill>
                  <a:schemeClr val="tx1"/>
                </a:solidFill>
                <a:latin typeface="+mj-lt"/>
              </a:rPr>
              <a:t>Slide 19 – Networking - Updated with latest chart</a:t>
            </a:r>
          </a:p>
          <a:p>
            <a:pPr lvl="1"/>
            <a:r>
              <a:rPr lang="en-SG" sz="1400">
                <a:solidFill>
                  <a:schemeClr val="tx1"/>
                </a:solidFill>
                <a:latin typeface="+mj-lt"/>
              </a:rPr>
              <a:t>Slide 24 – </a:t>
            </a:r>
            <a:r>
              <a:rPr lang="en-SG" sz="1400" b="1">
                <a:solidFill>
                  <a:schemeClr val="tx1"/>
                </a:solidFill>
                <a:latin typeface="+mj-lt"/>
              </a:rPr>
              <a:t>(*New)</a:t>
            </a:r>
            <a:r>
              <a:rPr lang="en-SG" sz="1400">
                <a:solidFill>
                  <a:schemeClr val="tx1"/>
                </a:solidFill>
                <a:latin typeface="+mj-lt"/>
              </a:rPr>
              <a:t> Security - </a:t>
            </a:r>
            <a:r>
              <a:rPr lang="en-GB" sz="1400">
                <a:solidFill>
                  <a:schemeClr val="tx1"/>
                </a:solidFill>
                <a:latin typeface="+mj-lt"/>
              </a:rPr>
              <a:t>Which Feature to Use to Secure Azure Platform</a:t>
            </a:r>
            <a:endParaRPr lang="en-SG" sz="1400">
              <a:solidFill>
                <a:schemeClr val="tx1"/>
              </a:solidFill>
              <a:latin typeface="+mj-lt"/>
            </a:endParaRPr>
          </a:p>
          <a:p>
            <a:pPr lvl="1"/>
            <a:r>
              <a:rPr lang="en-SG" sz="1400">
                <a:solidFill>
                  <a:schemeClr val="tx1"/>
                </a:solidFill>
                <a:latin typeface="+mj-lt"/>
              </a:rPr>
              <a:t>Slide 26-27 – App Modernization – Selecting Right Cloud Services</a:t>
            </a:r>
          </a:p>
          <a:p>
            <a:pPr lvl="1"/>
            <a:r>
              <a:rPr lang="en-SG" sz="1400">
                <a:solidFill>
                  <a:schemeClr val="tx1"/>
                </a:solidFill>
                <a:latin typeface="+mj-lt"/>
              </a:rPr>
              <a:t>Slide 29 – Updated Data Platform Product – When to Use What</a:t>
            </a:r>
          </a:p>
          <a:p>
            <a:pPr lvl="1"/>
            <a:r>
              <a:rPr lang="en-SG" sz="1400">
                <a:solidFill>
                  <a:schemeClr val="tx1"/>
                </a:solidFill>
                <a:latin typeface="+mj-lt"/>
              </a:rPr>
              <a:t>Slide 30 – </a:t>
            </a:r>
            <a:r>
              <a:rPr lang="en-SG" sz="1400" b="1">
                <a:solidFill>
                  <a:schemeClr val="tx1"/>
                </a:solidFill>
                <a:latin typeface="+mj-lt"/>
              </a:rPr>
              <a:t>(*New)</a:t>
            </a:r>
            <a:r>
              <a:rPr lang="en-SG" sz="1400">
                <a:solidFill>
                  <a:schemeClr val="tx1"/>
                </a:solidFill>
                <a:latin typeface="+mj-lt"/>
              </a:rPr>
              <a:t> </a:t>
            </a:r>
            <a:r>
              <a:rPr lang="en-GB" sz="1400">
                <a:solidFill>
                  <a:schemeClr val="tx1"/>
                </a:solidFill>
                <a:latin typeface="+mj-lt"/>
              </a:rPr>
              <a:t>Data Platform Use Case Scenarios and Comparison </a:t>
            </a:r>
            <a:endParaRPr lang="en-SG" sz="1400">
              <a:solidFill>
                <a:schemeClr val="tx1"/>
              </a:solidFill>
              <a:latin typeface="+mj-lt"/>
            </a:endParaRPr>
          </a:p>
          <a:p>
            <a:pPr lvl="1"/>
            <a:r>
              <a:rPr lang="en-SG" sz="1400">
                <a:solidFill>
                  <a:schemeClr val="tx1"/>
                </a:solidFill>
                <a:latin typeface="+mj-lt"/>
              </a:rPr>
              <a:t>Slide 32 – (</a:t>
            </a:r>
            <a:r>
              <a:rPr lang="en-SG" sz="1400" b="1">
                <a:solidFill>
                  <a:schemeClr val="tx1"/>
                </a:solidFill>
                <a:latin typeface="+mj-lt"/>
              </a:rPr>
              <a:t>*New</a:t>
            </a:r>
            <a:r>
              <a:rPr lang="en-SG" sz="1400">
                <a:solidFill>
                  <a:schemeClr val="tx1"/>
                </a:solidFill>
                <a:latin typeface="+mj-lt"/>
              </a:rPr>
              <a:t>) </a:t>
            </a:r>
            <a:r>
              <a:rPr lang="en-GB" sz="1400">
                <a:solidFill>
                  <a:schemeClr val="tx1"/>
                </a:solidFill>
                <a:latin typeface="+mj-lt"/>
              </a:rPr>
              <a:t>Select an Azure data store for your application </a:t>
            </a:r>
            <a:r>
              <a:rPr lang="en-GB" sz="1400" i="1">
                <a:solidFill>
                  <a:schemeClr val="tx1"/>
                </a:solidFill>
                <a:latin typeface="+mj-lt"/>
              </a:rPr>
              <a:t>(Thanks </a:t>
            </a:r>
            <a:r>
              <a:rPr lang="en-GB" sz="1400" i="1">
                <a:solidFill>
                  <a:schemeClr val="tx1"/>
                </a:solidFill>
                <a:latin typeface="+mj-lt"/>
                <a:hlinkClick r:id="rId2">
                  <a:extLst>
                    <a:ext uri="{A12FA001-AC4F-418D-AE19-62706E023703}">
                      <ahyp:hlinkClr xmlns:ahyp="http://schemas.microsoft.com/office/drawing/2018/hyperlinkcolor" val="tx"/>
                    </a:ext>
                  </a:extLst>
                </a:hlinkClick>
              </a:rPr>
              <a:t>Anil</a:t>
            </a:r>
            <a:r>
              <a:rPr lang="en-GB" sz="1400" i="1">
                <a:solidFill>
                  <a:schemeClr val="tx1"/>
                </a:solidFill>
                <a:latin typeface="+mj-lt"/>
              </a:rPr>
              <a:t> and </a:t>
            </a:r>
            <a:r>
              <a:rPr lang="en-GB" sz="1400" i="1" err="1">
                <a:solidFill>
                  <a:schemeClr val="tx1"/>
                </a:solidFill>
                <a:latin typeface="+mj-lt"/>
                <a:hlinkClick r:id="rId3">
                  <a:extLst>
                    <a:ext uri="{A12FA001-AC4F-418D-AE19-62706E023703}">
                      <ahyp:hlinkClr xmlns:ahyp="http://schemas.microsoft.com/office/drawing/2018/hyperlinkcolor" val="tx"/>
                    </a:ext>
                  </a:extLst>
                </a:hlinkClick>
              </a:rPr>
              <a:t>Husam</a:t>
            </a:r>
            <a:r>
              <a:rPr lang="en-GB" sz="1400" i="1">
                <a:solidFill>
                  <a:schemeClr val="tx1"/>
                </a:solidFill>
                <a:latin typeface="+mj-lt"/>
              </a:rPr>
              <a:t>)</a:t>
            </a:r>
            <a:endParaRPr lang="en-SG" sz="1400" i="1">
              <a:solidFill>
                <a:schemeClr val="tx1"/>
              </a:solidFill>
              <a:latin typeface="+mj-lt"/>
            </a:endParaRPr>
          </a:p>
        </p:txBody>
      </p:sp>
    </p:spTree>
    <p:extLst>
      <p:ext uri="{BB962C8B-B14F-4D97-AF65-F5344CB8AC3E}">
        <p14:creationId xmlns:p14="http://schemas.microsoft.com/office/powerpoint/2010/main" val="13117996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73C66-23EF-4BAE-8438-33E4398C9E55}"/>
              </a:ext>
            </a:extLst>
          </p:cNvPr>
          <p:cNvSpPr>
            <a:spLocks noGrp="1"/>
          </p:cNvSpPr>
          <p:nvPr>
            <p:ph type="title"/>
          </p:nvPr>
        </p:nvSpPr>
        <p:spPr/>
        <p:txBody>
          <a:bodyPr/>
          <a:lstStyle/>
          <a:p>
            <a:r>
              <a:rPr lang="en-IN"/>
              <a:t>Update Log</a:t>
            </a:r>
          </a:p>
        </p:txBody>
      </p:sp>
      <p:sp>
        <p:nvSpPr>
          <p:cNvPr id="5" name="Text Placeholder 4">
            <a:extLst>
              <a:ext uri="{FF2B5EF4-FFF2-40B4-BE49-F238E27FC236}">
                <a16:creationId xmlns:a16="http://schemas.microsoft.com/office/drawing/2014/main" id="{CB501598-ACEC-4B29-B1F5-1D147D7FBA71}"/>
              </a:ext>
            </a:extLst>
          </p:cNvPr>
          <p:cNvSpPr>
            <a:spLocks noGrp="1"/>
          </p:cNvSpPr>
          <p:nvPr>
            <p:ph type="body" sz="quarter" idx="10"/>
          </p:nvPr>
        </p:nvSpPr>
        <p:spPr>
          <a:xfrm>
            <a:off x="519248" y="1447798"/>
            <a:ext cx="11151917" cy="4939041"/>
          </a:xfrm>
        </p:spPr>
        <p:txBody>
          <a:bodyPr/>
          <a:lstStyle/>
          <a:p>
            <a:r>
              <a:rPr lang="en-IN" sz="3600">
                <a:solidFill>
                  <a:schemeClr val="tx1"/>
                </a:solidFill>
              </a:rPr>
              <a:t>Last Updated: 02 Sep 2019</a:t>
            </a:r>
          </a:p>
          <a:p>
            <a:pPr lvl="1"/>
            <a:r>
              <a:rPr lang="en-IN" sz="2000">
                <a:solidFill>
                  <a:schemeClr val="tx1"/>
                </a:solidFill>
                <a:latin typeface="+mj-lt"/>
              </a:rPr>
              <a:t>Reviewed and Updated product slides for IaaS</a:t>
            </a:r>
          </a:p>
          <a:p>
            <a:pPr lvl="1"/>
            <a:r>
              <a:rPr lang="en-IN" sz="2000">
                <a:solidFill>
                  <a:schemeClr val="tx1"/>
                </a:solidFill>
                <a:latin typeface="+mj-lt"/>
              </a:rPr>
              <a:t>New Slides</a:t>
            </a:r>
          </a:p>
          <a:p>
            <a:pPr lvl="2"/>
            <a:r>
              <a:rPr lang="en-IN" sz="2000">
                <a:solidFill>
                  <a:schemeClr val="tx1"/>
                </a:solidFill>
                <a:latin typeface="+mj-lt"/>
              </a:rPr>
              <a:t>Slide 11 - Storage Durability</a:t>
            </a:r>
          </a:p>
          <a:p>
            <a:pPr lvl="2"/>
            <a:r>
              <a:rPr lang="en-IN" sz="2000">
                <a:solidFill>
                  <a:schemeClr val="tx1"/>
                </a:solidFill>
                <a:latin typeface="+mj-lt"/>
              </a:rPr>
              <a:t>Slide 15 - </a:t>
            </a:r>
            <a:r>
              <a:rPr lang="en-US" sz="2000">
                <a:solidFill>
                  <a:schemeClr val="tx1"/>
                </a:solidFill>
                <a:latin typeface="+mj-lt"/>
              </a:rPr>
              <a:t>Choose the right virtual networking architectures</a:t>
            </a:r>
            <a:endParaRPr lang="en-IN" sz="2000">
              <a:solidFill>
                <a:schemeClr val="tx1"/>
              </a:solidFill>
              <a:latin typeface="+mj-lt"/>
            </a:endParaRPr>
          </a:p>
          <a:p>
            <a:pPr lvl="2"/>
            <a:r>
              <a:rPr lang="en-IN" sz="2000">
                <a:solidFill>
                  <a:schemeClr val="tx1"/>
                </a:solidFill>
                <a:latin typeface="+mj-lt"/>
              </a:rPr>
              <a:t>Slide 27: Choosing a Data Store</a:t>
            </a:r>
          </a:p>
          <a:p>
            <a:pPr lvl="2"/>
            <a:r>
              <a:rPr lang="en-IN" sz="2000">
                <a:solidFill>
                  <a:schemeClr val="tx1"/>
                </a:solidFill>
                <a:latin typeface="+mj-lt"/>
              </a:rPr>
              <a:t>Slide 28 - 32: Azure Data Migration Tools</a:t>
            </a:r>
          </a:p>
          <a:p>
            <a:pPr lvl="1"/>
            <a:endParaRPr lang="en-IN" sz="2000">
              <a:solidFill>
                <a:schemeClr val="tx1"/>
              </a:solidFill>
              <a:latin typeface="+mj-lt"/>
            </a:endParaRPr>
          </a:p>
          <a:p>
            <a:endParaRPr lang="en-IN" sz="3600">
              <a:solidFill>
                <a:schemeClr val="tx1"/>
              </a:solidFill>
            </a:endParaRPr>
          </a:p>
        </p:txBody>
      </p:sp>
    </p:spTree>
    <p:extLst>
      <p:ext uri="{BB962C8B-B14F-4D97-AF65-F5344CB8AC3E}">
        <p14:creationId xmlns:p14="http://schemas.microsoft.com/office/powerpoint/2010/main" val="4916301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BE82-FE44-4918-BCBB-652738D559FB}"/>
              </a:ext>
            </a:extLst>
          </p:cNvPr>
          <p:cNvSpPr>
            <a:spLocks noGrp="1"/>
          </p:cNvSpPr>
          <p:nvPr>
            <p:ph type="title"/>
          </p:nvPr>
        </p:nvSpPr>
        <p:spPr/>
        <p:txBody>
          <a:bodyPr/>
          <a:lstStyle/>
          <a:p>
            <a:r>
              <a:rPr lang="en-SG"/>
              <a:t>Update Log</a:t>
            </a:r>
          </a:p>
        </p:txBody>
      </p:sp>
      <p:sp>
        <p:nvSpPr>
          <p:cNvPr id="3" name="Text Placeholder 2">
            <a:extLst>
              <a:ext uri="{FF2B5EF4-FFF2-40B4-BE49-F238E27FC236}">
                <a16:creationId xmlns:a16="http://schemas.microsoft.com/office/drawing/2014/main" id="{CA961E16-4A71-4032-ABCB-1ED49B755A47}"/>
              </a:ext>
            </a:extLst>
          </p:cNvPr>
          <p:cNvSpPr>
            <a:spLocks noGrp="1"/>
          </p:cNvSpPr>
          <p:nvPr>
            <p:ph type="body" sz="quarter" idx="10"/>
          </p:nvPr>
        </p:nvSpPr>
        <p:spPr>
          <a:xfrm>
            <a:off x="519248" y="1447798"/>
            <a:ext cx="11151917" cy="4488767"/>
          </a:xfrm>
        </p:spPr>
        <p:txBody>
          <a:bodyPr/>
          <a:lstStyle/>
          <a:p>
            <a:r>
              <a:rPr lang="en-SG"/>
              <a:t>Last Updated </a:t>
            </a:r>
            <a:r>
              <a:rPr lang="en-SG" b="1"/>
              <a:t>26 Mar 2019</a:t>
            </a:r>
          </a:p>
          <a:p>
            <a:r>
              <a:rPr lang="en-SG" sz="2000">
                <a:solidFill>
                  <a:schemeClr val="tx1"/>
                </a:solidFill>
              </a:rPr>
              <a:t>Reviewed and updated slides for IaaS</a:t>
            </a:r>
          </a:p>
          <a:p>
            <a:r>
              <a:rPr lang="en-SG" sz="2000">
                <a:solidFill>
                  <a:schemeClr val="tx1"/>
                </a:solidFill>
              </a:rPr>
              <a:t>Added Azure Data Platform as a separate section</a:t>
            </a:r>
          </a:p>
          <a:p>
            <a:r>
              <a:rPr lang="en-SG" sz="2000">
                <a:solidFill>
                  <a:schemeClr val="tx1"/>
                </a:solidFill>
              </a:rPr>
              <a:t>Updated Networking section</a:t>
            </a:r>
          </a:p>
          <a:p>
            <a:r>
              <a:rPr lang="en-SG" sz="2000">
                <a:solidFill>
                  <a:schemeClr val="tx1"/>
                </a:solidFill>
              </a:rPr>
              <a:t>Updated Management, Monitoring and Governance section</a:t>
            </a:r>
          </a:p>
          <a:p>
            <a:r>
              <a:rPr lang="en-SG" sz="2000">
                <a:solidFill>
                  <a:schemeClr val="tx1"/>
                </a:solidFill>
              </a:rPr>
              <a:t>New Slides</a:t>
            </a:r>
          </a:p>
          <a:p>
            <a:pPr lvl="1"/>
            <a:r>
              <a:rPr lang="en-SG" sz="2000">
                <a:solidFill>
                  <a:schemeClr val="tx1"/>
                </a:solidFill>
              </a:rPr>
              <a:t>Slide 9 – Selection Criteria for DevOps workloads </a:t>
            </a:r>
          </a:p>
          <a:p>
            <a:pPr lvl="1"/>
            <a:r>
              <a:rPr lang="en-SG" sz="2000">
                <a:solidFill>
                  <a:schemeClr val="tx1"/>
                </a:solidFill>
              </a:rPr>
              <a:t>Slide 17 – Load Balancer Decision Tree (Thanks to @</a:t>
            </a:r>
            <a:r>
              <a:rPr lang="en-SG" sz="2000" err="1">
                <a:solidFill>
                  <a:schemeClr val="tx1"/>
                </a:solidFill>
              </a:rPr>
              <a:t>mvark</a:t>
            </a:r>
            <a:r>
              <a:rPr lang="en-SG" sz="2000">
                <a:solidFill>
                  <a:schemeClr val="tx1"/>
                </a:solidFill>
              </a:rPr>
              <a:t> – </a:t>
            </a:r>
            <a:r>
              <a:rPr lang="en-SG" sz="2000" err="1">
                <a:solidFill>
                  <a:schemeClr val="tx1"/>
                </a:solidFill>
              </a:rPr>
              <a:t>github</a:t>
            </a:r>
            <a:r>
              <a:rPr lang="en-SG" sz="2000">
                <a:solidFill>
                  <a:schemeClr val="tx1"/>
                </a:solidFill>
              </a:rPr>
              <a:t>)</a:t>
            </a:r>
          </a:p>
          <a:p>
            <a:pPr lvl="1"/>
            <a:r>
              <a:rPr lang="en-SG" sz="2000">
                <a:solidFill>
                  <a:schemeClr val="tx1"/>
                </a:solidFill>
              </a:rPr>
              <a:t>Slide 30 – Updated Decision Tree for Azure Migration Tool</a:t>
            </a:r>
          </a:p>
          <a:p>
            <a:pPr lvl="1"/>
            <a:r>
              <a:rPr lang="en-SG" sz="2000">
                <a:solidFill>
                  <a:schemeClr val="tx1"/>
                </a:solidFill>
              </a:rPr>
              <a:t>Slide 35 – SQL Server Migration to Azure – Tools</a:t>
            </a:r>
          </a:p>
          <a:p>
            <a:pPr lvl="1"/>
            <a:r>
              <a:rPr lang="en-SG" sz="2000">
                <a:solidFill>
                  <a:schemeClr val="tx1"/>
                </a:solidFill>
              </a:rPr>
              <a:t>Slide 38 – Azure Messaging Services </a:t>
            </a:r>
          </a:p>
          <a:p>
            <a:pPr lvl="1"/>
            <a:endParaRPr lang="en-SG" sz="2000"/>
          </a:p>
          <a:p>
            <a:pPr lvl="1"/>
            <a:endParaRPr lang="en-SG" sz="2000"/>
          </a:p>
          <a:p>
            <a:endParaRPr lang="en-SG" sz="2400"/>
          </a:p>
          <a:p>
            <a:endParaRPr lang="en-SG"/>
          </a:p>
        </p:txBody>
      </p:sp>
    </p:spTree>
    <p:extLst>
      <p:ext uri="{BB962C8B-B14F-4D97-AF65-F5344CB8AC3E}">
        <p14:creationId xmlns:p14="http://schemas.microsoft.com/office/powerpoint/2010/main" val="37870320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4065-3ACD-4910-9A60-5AA7EEFD35BD}"/>
              </a:ext>
            </a:extLst>
          </p:cNvPr>
          <p:cNvSpPr>
            <a:spLocks noGrp="1"/>
          </p:cNvSpPr>
          <p:nvPr>
            <p:ph type="title"/>
          </p:nvPr>
        </p:nvSpPr>
        <p:spPr/>
        <p:txBody>
          <a:bodyPr/>
          <a:lstStyle/>
          <a:p>
            <a:r>
              <a:rPr lang="en-IN" dirty="0"/>
              <a:t>Which Azure Compute Product To Use?</a:t>
            </a:r>
          </a:p>
        </p:txBody>
      </p:sp>
      <p:graphicFrame>
        <p:nvGraphicFramePr>
          <p:cNvPr id="4" name="Table 3">
            <a:extLst>
              <a:ext uri="{FF2B5EF4-FFF2-40B4-BE49-F238E27FC236}">
                <a16:creationId xmlns:a16="http://schemas.microsoft.com/office/drawing/2014/main" id="{9CF83AA9-EC67-4362-B549-FFAE4C07EDB4}"/>
              </a:ext>
            </a:extLst>
          </p:cNvPr>
          <p:cNvGraphicFramePr>
            <a:graphicFrameLocks noGrp="1"/>
          </p:cNvGraphicFramePr>
          <p:nvPr>
            <p:extLst>
              <p:ext uri="{D42A27DB-BD31-4B8C-83A1-F6EECF244321}">
                <p14:modId xmlns:p14="http://schemas.microsoft.com/office/powerpoint/2010/main" val="842331342"/>
              </p:ext>
            </p:extLst>
          </p:nvPr>
        </p:nvGraphicFramePr>
        <p:xfrm>
          <a:off x="424045" y="862744"/>
          <a:ext cx="11151917" cy="5805738"/>
        </p:xfrm>
        <a:graphic>
          <a:graphicData uri="http://schemas.openxmlformats.org/drawingml/2006/table">
            <a:tbl>
              <a:tblPr firstRow="1"/>
              <a:tblGrid>
                <a:gridCol w="8365375">
                  <a:extLst>
                    <a:ext uri="{9D8B030D-6E8A-4147-A177-3AD203B41FA5}">
                      <a16:colId xmlns:a16="http://schemas.microsoft.com/office/drawing/2014/main" val="509359616"/>
                    </a:ext>
                  </a:extLst>
                </a:gridCol>
                <a:gridCol w="2786542">
                  <a:extLst>
                    <a:ext uri="{9D8B030D-6E8A-4147-A177-3AD203B41FA5}">
                      <a16:colId xmlns:a16="http://schemas.microsoft.com/office/drawing/2014/main" val="2954522266"/>
                    </a:ext>
                  </a:extLst>
                </a:gridCol>
              </a:tblGrid>
              <a:tr h="516917">
                <a:tc>
                  <a:txBody>
                    <a:bodyPr/>
                    <a:lstStyle/>
                    <a:p>
                      <a:pPr algn="l" fontAlgn="t"/>
                      <a:r>
                        <a:rPr lang="en-IN" sz="1400" b="1" cap="none">
                          <a:solidFill>
                            <a:schemeClr val="bg1"/>
                          </a:solidFill>
                          <a:effectLst/>
                          <a:latin typeface="Segoe UI Semibold" panose="020B0702040204020203" pitchFamily="34" charset="0"/>
                          <a:cs typeface="Segoe UI Semibold" panose="020B0702040204020203" pitchFamily="34" charset="0"/>
                        </a:rPr>
                        <a:t>If You Want To...</a:t>
                      </a:r>
                    </a:p>
                  </a:txBody>
                  <a:tcPr marL="23516" marR="23516" marT="23516" marB="2351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l" fontAlgn="t"/>
                      <a:r>
                        <a:rPr lang="en-IN" sz="1400" b="1" cap="none" dirty="0">
                          <a:solidFill>
                            <a:schemeClr val="bg1"/>
                          </a:solidFill>
                          <a:effectLst/>
                          <a:latin typeface="Segoe UI Semibold" panose="020B0702040204020203" pitchFamily="34" charset="0"/>
                          <a:cs typeface="Segoe UI Semibold" panose="020B0702040204020203" pitchFamily="34" charset="0"/>
                        </a:rPr>
                        <a:t>Use This</a:t>
                      </a:r>
                    </a:p>
                  </a:txBody>
                  <a:tcPr marL="23516" marR="23516" marT="23516" marB="2351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454302261"/>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Provision Linux and Windows virtual machines in seconds with the configurations of your choice</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Virtual Machines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720267"/>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Achieve high availability by autoscaling to create thousands of VMs in minutes</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Virtual Machine Scale Sets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74406227"/>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Get deep discounts when you provision unused compute capacity to run your workloads</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Spot Virtual Machines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74460334"/>
                  </a:ext>
                </a:extLst>
              </a:tr>
              <a:tr h="436495">
                <a:tc>
                  <a:txBody>
                    <a:bodyPr/>
                    <a:lstStyle/>
                    <a:p>
                      <a:pPr algn="l" fontAlgn="t"/>
                      <a:r>
                        <a:rPr lang="en-GB" sz="1200">
                          <a:effectLst/>
                          <a:latin typeface="Segoe UI Semibold" panose="020B0702040204020203" pitchFamily="34" charset="0"/>
                          <a:cs typeface="Segoe UI Semibold" panose="020B0702040204020203" pitchFamily="34" charset="0"/>
                        </a:rPr>
                        <a:t>Build and scale with managed Kubernetes</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 Kubernetes Service (AKS)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85108843"/>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Accelerate app development using an event-driven, serverless architecture</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Azure Functions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9903505"/>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Develop microservices and orchestrate containers on Windows and Linux</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Service Fabric</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7214835"/>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Quickly create cloud apps for web and mobile with fully managed platform</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App Service</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9153154"/>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Containerize apps and easily run containers with a single command</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Container Instances</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3961924"/>
                  </a:ext>
                </a:extLst>
              </a:tr>
              <a:tr h="680183">
                <a:tc>
                  <a:txBody>
                    <a:bodyPr/>
                    <a:lstStyle/>
                    <a:p>
                      <a:pPr algn="l" fontAlgn="t"/>
                      <a:r>
                        <a:rPr lang="en-GB" sz="1200" dirty="0">
                          <a:effectLst/>
                          <a:latin typeface="Segoe UI Semibold" panose="020B0702040204020203" pitchFamily="34" charset="0"/>
                          <a:cs typeface="Segoe UI Semibold" panose="020B0702040204020203" pitchFamily="34" charset="0"/>
                        </a:rPr>
                        <a:t>Cloud-scale job scheduling and compute management with the ability to scale to tens, hundreds, or thousands of virtual machines</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a:solidFill>
                            <a:srgbClr val="0000FF"/>
                          </a:solidFill>
                          <a:effectLst/>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Batch</a:t>
                      </a:r>
                      <a:endParaRPr lang="en-SG" sz="120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1675226"/>
                  </a:ext>
                </a:extLst>
              </a:tr>
              <a:tr h="680183">
                <a:tc>
                  <a:txBody>
                    <a:bodyPr/>
                    <a:lstStyle/>
                    <a:p>
                      <a:pPr algn="l" fontAlgn="t"/>
                      <a:r>
                        <a:rPr lang="en-GB" sz="1200" dirty="0">
                          <a:effectLst/>
                          <a:latin typeface="Segoe UI Semibold" panose="020B0702040204020203" pitchFamily="34" charset="0"/>
                          <a:cs typeface="Segoe UI Semibold" panose="020B0702040204020203" pitchFamily="34" charset="0"/>
                        </a:rPr>
                        <a:t>Create highly available, scalable cloud applications and APIs that help you focus on apps instead of hardware</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Cloud Services</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2110698"/>
                  </a:ext>
                </a:extLst>
              </a:tr>
              <a:tr h="436495">
                <a:tc>
                  <a:txBody>
                    <a:bodyPr/>
                    <a:lstStyle/>
                    <a:p>
                      <a:pPr algn="l" fontAlgn="t"/>
                      <a:r>
                        <a:rPr lang="en-GB" sz="1200" dirty="0">
                          <a:effectLst/>
                          <a:latin typeface="Segoe UI Semibold" panose="020B0702040204020203" pitchFamily="34" charset="0"/>
                          <a:cs typeface="Segoe UI Semibold" panose="020B0702040204020203" pitchFamily="34" charset="0"/>
                        </a:rPr>
                        <a:t>Deploy your Azure virtual machines on a physical server only used by your organization</a:t>
                      </a: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fontAlgn="t"/>
                      <a:r>
                        <a:rPr lang="en-SG" sz="1200" u="sng" dirty="0">
                          <a:solidFill>
                            <a:srgbClr val="0000FF"/>
                          </a:solidFill>
                          <a:effectLst/>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Azure Dedicated Host</a:t>
                      </a:r>
                      <a:endParaRPr lang="en-SG" sz="1200" dirty="0">
                        <a:solidFill>
                          <a:srgbClr val="0000FF"/>
                        </a:solidFill>
                        <a:effectLst/>
                        <a:latin typeface="Segoe UI Semibold" panose="020B0702040204020203" pitchFamily="34" charset="0"/>
                        <a:cs typeface="Segoe UI Semibold" panose="020B0702040204020203" pitchFamily="34" charset="0"/>
                      </a:endParaRPr>
                    </a:p>
                  </a:txBody>
                  <a:tcPr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6411374"/>
                  </a:ext>
                </a:extLst>
              </a:tr>
            </a:tbl>
          </a:graphicData>
        </a:graphic>
      </p:graphicFrame>
    </p:spTree>
    <p:extLst>
      <p:ext uri="{BB962C8B-B14F-4D97-AF65-F5344CB8AC3E}">
        <p14:creationId xmlns:p14="http://schemas.microsoft.com/office/powerpoint/2010/main" val="30216167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72B6-6F1B-413B-8333-3EFFCCE984B4}"/>
              </a:ext>
            </a:extLst>
          </p:cNvPr>
          <p:cNvSpPr>
            <a:spLocks noGrp="1"/>
          </p:cNvSpPr>
          <p:nvPr>
            <p:ph type="title"/>
          </p:nvPr>
        </p:nvSpPr>
        <p:spPr>
          <a:xfrm>
            <a:off x="297820" y="143955"/>
            <a:ext cx="11151917" cy="525402"/>
          </a:xfrm>
        </p:spPr>
        <p:txBody>
          <a:bodyPr/>
          <a:lstStyle/>
          <a:p>
            <a:r>
              <a:rPr lang="en-US" sz="3200" dirty="0"/>
              <a:t>Selecting Right Cloud Service Model for Infra/Apps Modernization </a:t>
            </a:r>
            <a:endParaRPr lang="en-IN" sz="3200" dirty="0"/>
          </a:p>
        </p:txBody>
      </p:sp>
      <p:sp>
        <p:nvSpPr>
          <p:cNvPr id="3" name="Rectangle 2">
            <a:extLst>
              <a:ext uri="{FF2B5EF4-FFF2-40B4-BE49-F238E27FC236}">
                <a16:creationId xmlns:a16="http://schemas.microsoft.com/office/drawing/2014/main" id="{F5C90DBD-5605-4A0C-B0A5-9331B5FE4F92}"/>
              </a:ext>
            </a:extLst>
          </p:cNvPr>
          <p:cNvSpPr/>
          <p:nvPr/>
        </p:nvSpPr>
        <p:spPr>
          <a:xfrm>
            <a:off x="297820" y="6401673"/>
            <a:ext cx="8294748"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Segoe UI Light"/>
                <a:ea typeface="+mn-ea"/>
                <a:cs typeface="+mn-cs"/>
                <a:hlinkClick r:id="rId2"/>
              </a:rPr>
              <a:t>https://docs.microsoft.com/en-us/azure/architecture/guide/technology-choices/compute-decision-tree</a:t>
            </a:r>
            <a:endParaRPr kumimoji="0" lang="en-IN" sz="1100" b="0" i="0" u="none" strike="noStrike" kern="1200" cap="none" spc="0" normalizeH="0" baseline="0" noProof="0">
              <a:ln>
                <a:noFill/>
              </a:ln>
              <a:solidFill>
                <a:srgbClr val="000000"/>
              </a:solidFill>
              <a:effectLst/>
              <a:uLnTx/>
              <a:uFillTx/>
              <a:latin typeface="Segoe UI Light"/>
              <a:ea typeface="+mn-ea"/>
              <a:cs typeface="+mn-cs"/>
            </a:endParaRPr>
          </a:p>
        </p:txBody>
      </p:sp>
      <p:grpSp>
        <p:nvGrpSpPr>
          <p:cNvPr id="5" name="Group 4" descr="Selecting Right Cloud Service Model for Infra/Apps Modernization ">
            <a:extLst>
              <a:ext uri="{FF2B5EF4-FFF2-40B4-BE49-F238E27FC236}">
                <a16:creationId xmlns:a16="http://schemas.microsoft.com/office/drawing/2014/main" id="{59C64A48-8EBC-40FE-B72D-6980FA9A00B4}"/>
              </a:ext>
            </a:extLst>
          </p:cNvPr>
          <p:cNvGrpSpPr/>
          <p:nvPr/>
        </p:nvGrpSpPr>
        <p:grpSpPr>
          <a:xfrm>
            <a:off x="434974" y="700872"/>
            <a:ext cx="11563351" cy="5410040"/>
            <a:chOff x="434974" y="700872"/>
            <a:chExt cx="11563351" cy="5410040"/>
          </a:xfrm>
        </p:grpSpPr>
        <p:graphicFrame>
          <p:nvGraphicFramePr>
            <p:cNvPr id="6" name="Content Placeholder 5">
              <a:extLst>
                <a:ext uri="{FF2B5EF4-FFF2-40B4-BE49-F238E27FC236}">
                  <a16:creationId xmlns:a16="http://schemas.microsoft.com/office/drawing/2014/main" id="{B9E292F6-AADA-4181-8948-1912AEC199FA}"/>
                </a:ext>
              </a:extLst>
            </p:cNvPr>
            <p:cNvGraphicFramePr>
              <a:graphicFrameLocks/>
            </p:cNvGraphicFramePr>
            <p:nvPr/>
          </p:nvGraphicFramePr>
          <p:xfrm>
            <a:off x="434974" y="700872"/>
            <a:ext cx="11563351" cy="5410040"/>
          </p:xfrm>
          <a:graphic>
            <a:graphicData uri="http://schemas.openxmlformats.org/drawingml/2006/table">
              <a:tbl>
                <a:tblPr firstRow="1" bandRow="1">
                  <a:noFill/>
                </a:tblPr>
                <a:tblGrid>
                  <a:gridCol w="5805666">
                    <a:extLst>
                      <a:ext uri="{9D8B030D-6E8A-4147-A177-3AD203B41FA5}">
                        <a16:colId xmlns:a16="http://schemas.microsoft.com/office/drawing/2014/main" val="1336531042"/>
                      </a:ext>
                    </a:extLst>
                  </a:gridCol>
                  <a:gridCol w="1151537">
                    <a:extLst>
                      <a:ext uri="{9D8B030D-6E8A-4147-A177-3AD203B41FA5}">
                        <a16:colId xmlns:a16="http://schemas.microsoft.com/office/drawing/2014/main" val="1273962091"/>
                      </a:ext>
                    </a:extLst>
                  </a:gridCol>
                  <a:gridCol w="1151537">
                    <a:extLst>
                      <a:ext uri="{9D8B030D-6E8A-4147-A177-3AD203B41FA5}">
                        <a16:colId xmlns:a16="http://schemas.microsoft.com/office/drawing/2014/main" val="2684880189"/>
                      </a:ext>
                    </a:extLst>
                  </a:gridCol>
                  <a:gridCol w="1151537">
                    <a:extLst>
                      <a:ext uri="{9D8B030D-6E8A-4147-A177-3AD203B41FA5}">
                        <a16:colId xmlns:a16="http://schemas.microsoft.com/office/drawing/2014/main" val="367174467"/>
                      </a:ext>
                    </a:extLst>
                  </a:gridCol>
                  <a:gridCol w="1151537">
                    <a:extLst>
                      <a:ext uri="{9D8B030D-6E8A-4147-A177-3AD203B41FA5}">
                        <a16:colId xmlns:a16="http://schemas.microsoft.com/office/drawing/2014/main" val="2213037403"/>
                      </a:ext>
                    </a:extLst>
                  </a:gridCol>
                  <a:gridCol w="1151537">
                    <a:extLst>
                      <a:ext uri="{9D8B030D-6E8A-4147-A177-3AD203B41FA5}">
                        <a16:colId xmlns:a16="http://schemas.microsoft.com/office/drawing/2014/main" val="2603468262"/>
                      </a:ext>
                    </a:extLst>
                  </a:gridCol>
                </a:tblGrid>
                <a:tr h="421421">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l">
                          <a:lnSpc>
                            <a:spcPct val="90000"/>
                          </a:lnSpc>
                        </a:pPr>
                        <a:r>
                          <a:rPr lang="en-US" sz="1400" b="1" i="0" u="none" strike="noStrike" kern="1200" baseline="0">
                            <a:solidFill>
                              <a:schemeClr val="accent1"/>
                            </a:solidFill>
                            <a:latin typeface="+mj-lt"/>
                            <a:ea typeface="+mn-ea"/>
                            <a:cs typeface="+mn-cs"/>
                          </a:rPr>
                          <a:t>Objective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lnSpc>
                            <a:spcPct val="90000"/>
                          </a:lnSpc>
                        </a:pPr>
                        <a:r>
                          <a:rPr lang="en-US" sz="1400" b="0" i="0" u="none" strike="noStrike" kern="1200" baseline="0">
                            <a:solidFill>
                              <a:schemeClr val="accent1"/>
                            </a:solidFill>
                            <a:latin typeface="+mj-lt"/>
                            <a:ea typeface="+mn-ea"/>
                            <a:cs typeface="+mn-cs"/>
                          </a:rPr>
                          <a:t>Rehost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400" b="0" i="0" u="none" strike="noStrike" kern="1200" baseline="0">
                            <a:solidFill>
                              <a:schemeClr val="accent1"/>
                            </a:solidFill>
                            <a:latin typeface="+mj-lt"/>
                            <a:ea typeface="+mn-ea"/>
                            <a:cs typeface="+mn-cs"/>
                          </a:rPr>
                          <a:t>Refactor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90000"/>
                          </a:lnSpc>
                          <a:spcBef>
                            <a:spcPts val="0"/>
                          </a:spcBef>
                          <a:spcAft>
                            <a:spcPts val="588"/>
                          </a:spcAft>
                          <a:buClrTx/>
                          <a:buSzTx/>
                          <a:buFontTx/>
                          <a:buNone/>
                          <a:tabLst/>
                          <a:defRPr/>
                        </a:pPr>
                        <a:r>
                          <a:rPr lang="en-US" sz="1400" b="0" i="0" u="none" strike="noStrike" kern="1200" spc="0" baseline="0" noProof="0">
                            <a:solidFill>
                              <a:schemeClr val="accent1"/>
                            </a:solidFill>
                            <a:latin typeface="+mj-lt"/>
                            <a:ea typeface="+mn-ea"/>
                            <a:cs typeface="+mn-cs"/>
                          </a:rPr>
                          <a:t>Rearchitect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400" b="0" i="0" u="none" strike="noStrike" kern="1200" baseline="0">
                            <a:solidFill>
                              <a:schemeClr val="accent1"/>
                            </a:solidFill>
                            <a:latin typeface="+mj-lt"/>
                            <a:ea typeface="+mn-ea"/>
                            <a:cs typeface="+mn-cs"/>
                          </a:rPr>
                          <a:t>Rebuild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lnSpc>
                            <a:spcPct val="90000"/>
                          </a:lnSpc>
                        </a:pPr>
                        <a:r>
                          <a:rPr lang="en-US" sz="1400" b="0" i="0" u="none" strike="noStrike" kern="1200" baseline="0">
                            <a:solidFill>
                              <a:schemeClr val="accent1"/>
                            </a:solidFill>
                            <a:latin typeface="+mj-lt"/>
                            <a:ea typeface="+mn-ea"/>
                            <a:cs typeface="+mn-cs"/>
                          </a:rPr>
                          <a:t>Cloud</a:t>
                        </a:r>
                        <a:br>
                          <a:rPr lang="en-US" sz="1400" b="0" i="0" u="none" strike="noStrike" kern="1200" baseline="0">
                            <a:solidFill>
                              <a:schemeClr val="accent1"/>
                            </a:solidFill>
                            <a:latin typeface="+mj-lt"/>
                            <a:ea typeface="+mn-ea"/>
                            <a:cs typeface="+mn-cs"/>
                          </a:rPr>
                        </a:br>
                        <a:r>
                          <a:rPr lang="en-US" sz="1400" b="0" i="0" u="none" strike="noStrike" kern="1200" baseline="0">
                            <a:solidFill>
                              <a:schemeClr val="accent1"/>
                            </a:solidFill>
                            <a:latin typeface="+mj-lt"/>
                            <a:ea typeface="+mn-ea"/>
                            <a:cs typeface="+mn-cs"/>
                          </a:rPr>
                          <a:t>model</a:t>
                        </a:r>
                      </a:p>
                    </a:txBody>
                    <a:tcPr marL="0" marR="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2353900"/>
                    </a:ext>
                  </a:extLst>
                </a:tr>
                <a:tr h="55429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j-lt"/>
                            <a:ea typeface="+mn-ea"/>
                            <a:cs typeface="+mn-cs"/>
                          </a:rPr>
                          <a:t>Deliver new and breakthrough capabilities faster</a:t>
                        </a:r>
                      </a:p>
                      <a:p>
                        <a:pPr marL="0" algn="l" defTabSz="932742" rtl="0" eaLnBrk="1" latinLnBrk="0" hangingPunct="1">
                          <a:lnSpc>
                            <a:spcPct val="90000"/>
                          </a:lnSpc>
                        </a:pPr>
                        <a:r>
                          <a:rPr lang="en-US" sz="1100" b="0" kern="1200" spc="0">
                            <a:solidFill>
                              <a:srgbClr val="000000"/>
                            </a:solidFill>
                            <a:latin typeface="+mn-lt"/>
                            <a:ea typeface="+mn-ea"/>
                            <a:cs typeface="Segoe UI" panose="020B0502040204020203" pitchFamily="34" charset="0"/>
                          </a:rPr>
                          <a:t>Optimize for developer productivity, build apps faster</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lnSpc>
                            <a:spcPct val="90000"/>
                          </a:lnSpc>
                        </a:pPr>
                        <a:r>
                          <a:rPr lang="nl-NL" sz="1100" b="0">
                            <a:solidFill>
                              <a:srgbClr val="000000"/>
                            </a:solidFill>
                            <a:latin typeface="+mn-lt"/>
                            <a:cs typeface="Segoe UI" panose="020B0502040204020203" pitchFamily="34" charset="0"/>
                          </a:rPr>
                          <a:t>PaaS</a:t>
                        </a:r>
                        <a:endParaRPr lang="en-US" sz="1100" b="0" i="1">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116495"/>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Enable multichannel access, including mobile and IoT</a:t>
                        </a:r>
                      </a:p>
                      <a:p>
                        <a:pPr marL="0" algn="l" defTabSz="932742" rtl="0" eaLnBrk="1" latinLnBrk="0" hangingPunct="1">
                          <a:lnSpc>
                            <a:spcPct val="90000"/>
                          </a:lnSpc>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Enable secure access to apps and data, on a wide range of devices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nl-NL" sz="1100" b="0">
                            <a:solidFill>
                              <a:srgbClr val="000000"/>
                            </a:solidFill>
                            <a:latin typeface="+mn-lt"/>
                            <a:cs typeface="Segoe UI" panose="020B0502040204020203" pitchFamily="34" charset="0"/>
                          </a:rPr>
                          <a:t>PaaS</a:t>
                        </a:r>
                        <a:endParaRPr lang="en-US" sz="1100" b="0" i="1">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297639"/>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More easily integrate with other web and cloud apps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Leverage PaaS, increase productivity with serverless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nl-NL" sz="1100" b="0">
                            <a:solidFill>
                              <a:srgbClr val="000000"/>
                            </a:solidFill>
                            <a:latin typeface="+mn-lt"/>
                            <a:cs typeface="Segoe UI" panose="020B0502040204020203" pitchFamily="34" charset="0"/>
                          </a:rPr>
                          <a:t>PaaS</a:t>
                        </a:r>
                        <a:endParaRPr lang="en-US" sz="1100" b="0" i="1">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090463"/>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Enable business agility with continuous innovation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Increase agility across teams and deliver better software, faster</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solidFill>
                              <a:srgbClr val="000000"/>
                            </a:solidFill>
                            <a:latin typeface="+mn-lt"/>
                            <a:cs typeface="Segoe UI" panose="020B0502040204020203" pitchFamily="34" charset="0"/>
                          </a:rPr>
                          <a:t>PaaS</a:t>
                        </a:r>
                        <a:endParaRPr lang="en-US" sz="1100" b="0" i="1">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55496"/>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Meet scalability requirements of existing apps cost effectively</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Optimize application architecture for cloud scale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solidFill>
                              <a:srgbClr val="000000"/>
                            </a:solidFill>
                            <a:latin typeface="+mn-lt"/>
                            <a:cs typeface="Segoe UI" panose="020B0502040204020203" pitchFamily="34" charset="0"/>
                          </a:rPr>
                          <a:t>PaaS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6043"/>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Leverage existing investments</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Across DevOps, developer tooling, management, infrastructure and app services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solidFill>
                              <a:srgbClr val="000000"/>
                            </a:solidFill>
                            <a:latin typeface="+mn-lt"/>
                            <a:cs typeface="Segoe UI" panose="020B0502040204020203" pitchFamily="34" charset="0"/>
                          </a:rPr>
                          <a:t>PaaS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6189015"/>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Free up data center space quickly</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Free up/consolidate resources for apps that must reside on-premises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solidFill>
                              <a:srgbClr val="000000"/>
                            </a:solidFill>
                            <a:latin typeface="+mn-lt"/>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2596117"/>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Reduce capital expenditure of existing applications</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Switch to pay-as-you-go model, realize better budget forecasting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solidFill>
                              <a:srgbClr val="000000"/>
                            </a:solidFill>
                            <a:latin typeface="+mn-lt"/>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4534393"/>
                    </a:ext>
                  </a:extLst>
                </a:tr>
                <a:tr h="55429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Achieve rapid time to cloud</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Allow migration with minimal architectural impact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solidFill>
                            <a:srgbClr val="000000"/>
                          </a:soli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dirty="0">
                            <a:solidFill>
                              <a:srgbClr val="000000"/>
                            </a:solidFill>
                            <a:latin typeface="+mn-lt"/>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0504097"/>
                    </a:ext>
                  </a:extLst>
                </a:tr>
              </a:tbl>
            </a:graphicData>
          </a:graphic>
        </p:graphicFrame>
        <p:grpSp>
          <p:nvGrpSpPr>
            <p:cNvPr id="7" name="Group 6">
              <a:extLst>
                <a:ext uri="{FF2B5EF4-FFF2-40B4-BE49-F238E27FC236}">
                  <a16:creationId xmlns:a16="http://schemas.microsoft.com/office/drawing/2014/main" id="{CBB38D75-52A4-4AF6-9BD0-54F8EE105EDE}"/>
                </a:ext>
              </a:extLst>
            </p:cNvPr>
            <p:cNvGrpSpPr/>
            <p:nvPr/>
          </p:nvGrpSpPr>
          <p:grpSpPr>
            <a:xfrm>
              <a:off x="6702552" y="1289304"/>
              <a:ext cx="3666744" cy="4645152"/>
              <a:chOff x="6551366" y="1965627"/>
              <a:chExt cx="3524109" cy="4115244"/>
            </a:xfrm>
          </p:grpSpPr>
          <p:sp>
            <p:nvSpPr>
              <p:cNvPr id="9" name="check" title="Icon of a checkmark">
                <a:extLst>
                  <a:ext uri="{FF2B5EF4-FFF2-40B4-BE49-F238E27FC236}">
                    <a16:creationId xmlns:a16="http://schemas.microsoft.com/office/drawing/2014/main" id="{848405BE-E607-48AA-B7DD-BDF734AA08B8}"/>
                  </a:ext>
                </a:extLst>
              </p:cNvPr>
              <p:cNvSpPr>
                <a:spLocks noChangeAspect="1"/>
              </p:cNvSpPr>
              <p:nvPr/>
            </p:nvSpPr>
            <p:spPr bwMode="auto">
              <a:xfrm>
                <a:off x="655136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97918F72-2CA0-4B7C-9129-5FCFD310406B}"/>
                  </a:ext>
                </a:extLst>
              </p:cNvPr>
              <p:cNvSpPr>
                <a:spLocks noChangeAspect="1"/>
              </p:cNvSpPr>
              <p:nvPr/>
            </p:nvSpPr>
            <p:spPr bwMode="auto">
              <a:xfrm>
                <a:off x="6551366" y="542295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check" title="Icon of a checkmark">
                <a:extLst>
                  <a:ext uri="{FF2B5EF4-FFF2-40B4-BE49-F238E27FC236}">
                    <a16:creationId xmlns:a16="http://schemas.microsoft.com/office/drawing/2014/main" id="{76AC5791-2BB4-49F6-BE9C-787E0EB6184F}"/>
                  </a:ext>
                </a:extLst>
              </p:cNvPr>
              <p:cNvSpPr>
                <a:spLocks noChangeAspect="1"/>
              </p:cNvSpPr>
              <p:nvPr/>
            </p:nvSpPr>
            <p:spPr bwMode="auto">
              <a:xfrm>
                <a:off x="6551366" y="5916862"/>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check" title="Icon of a checkmark">
                <a:extLst>
                  <a:ext uri="{FF2B5EF4-FFF2-40B4-BE49-F238E27FC236}">
                    <a16:creationId xmlns:a16="http://schemas.microsoft.com/office/drawing/2014/main" id="{DEEAC2A6-EDC1-4AE2-A2CC-6AA5895A84DE}"/>
                  </a:ext>
                </a:extLst>
              </p:cNvPr>
              <p:cNvSpPr>
                <a:spLocks noChangeAspect="1"/>
              </p:cNvSpPr>
              <p:nvPr/>
            </p:nvSpPr>
            <p:spPr bwMode="auto">
              <a:xfrm>
                <a:off x="6551366" y="4929051"/>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check" title="Icon of a checkmark">
                <a:extLst>
                  <a:ext uri="{FF2B5EF4-FFF2-40B4-BE49-F238E27FC236}">
                    <a16:creationId xmlns:a16="http://schemas.microsoft.com/office/drawing/2014/main" id="{AB8DCE2A-F4A6-416F-8408-3ABDB7D48C6E}"/>
                  </a:ext>
                </a:extLst>
              </p:cNvPr>
              <p:cNvSpPr>
                <a:spLocks noChangeAspect="1"/>
              </p:cNvSpPr>
              <p:nvPr/>
            </p:nvSpPr>
            <p:spPr bwMode="auto">
              <a:xfrm>
                <a:off x="764864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check" title="Icon of a checkmark">
                <a:extLst>
                  <a:ext uri="{FF2B5EF4-FFF2-40B4-BE49-F238E27FC236}">
                    <a16:creationId xmlns:a16="http://schemas.microsoft.com/office/drawing/2014/main" id="{CA92C5EB-F2A2-496E-A9E6-415F8467D73E}"/>
                  </a:ext>
                </a:extLst>
              </p:cNvPr>
              <p:cNvSpPr>
                <a:spLocks noChangeAspect="1"/>
              </p:cNvSpPr>
              <p:nvPr/>
            </p:nvSpPr>
            <p:spPr bwMode="auto">
              <a:xfrm>
                <a:off x="7648646" y="3941243"/>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check" title="Icon of a checkmark">
                <a:extLst>
                  <a:ext uri="{FF2B5EF4-FFF2-40B4-BE49-F238E27FC236}">
                    <a16:creationId xmlns:a16="http://schemas.microsoft.com/office/drawing/2014/main" id="{AEF77C4A-4456-4476-9175-D2E8A93D0309}"/>
                  </a:ext>
                </a:extLst>
              </p:cNvPr>
              <p:cNvSpPr>
                <a:spLocks noChangeAspect="1"/>
              </p:cNvSpPr>
              <p:nvPr/>
            </p:nvSpPr>
            <p:spPr bwMode="auto">
              <a:xfrm>
                <a:off x="764864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check" title="Icon of a checkmark">
                <a:extLst>
                  <a:ext uri="{FF2B5EF4-FFF2-40B4-BE49-F238E27FC236}">
                    <a16:creationId xmlns:a16="http://schemas.microsoft.com/office/drawing/2014/main" id="{F92DFE07-5777-4453-901B-B4B565399899}"/>
                  </a:ext>
                </a:extLst>
              </p:cNvPr>
              <p:cNvSpPr>
                <a:spLocks noChangeAspect="1"/>
              </p:cNvSpPr>
              <p:nvPr/>
            </p:nvSpPr>
            <p:spPr bwMode="auto">
              <a:xfrm>
                <a:off x="874592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check" title="Icon of a checkmark">
                <a:extLst>
                  <a:ext uri="{FF2B5EF4-FFF2-40B4-BE49-F238E27FC236}">
                    <a16:creationId xmlns:a16="http://schemas.microsoft.com/office/drawing/2014/main" id="{A7C81653-F482-437A-89F1-3BCA9F209D88}"/>
                  </a:ext>
                </a:extLst>
              </p:cNvPr>
              <p:cNvSpPr>
                <a:spLocks noChangeAspect="1"/>
              </p:cNvSpPr>
              <p:nvPr/>
            </p:nvSpPr>
            <p:spPr bwMode="auto">
              <a:xfrm>
                <a:off x="8745926" y="3941243"/>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check" title="Icon of a checkmark">
                <a:extLst>
                  <a:ext uri="{FF2B5EF4-FFF2-40B4-BE49-F238E27FC236}">
                    <a16:creationId xmlns:a16="http://schemas.microsoft.com/office/drawing/2014/main" id="{1A72F595-0D21-4F77-BA9C-5E8C3249530D}"/>
                  </a:ext>
                </a:extLst>
              </p:cNvPr>
              <p:cNvSpPr>
                <a:spLocks noChangeAspect="1"/>
              </p:cNvSpPr>
              <p:nvPr/>
            </p:nvSpPr>
            <p:spPr bwMode="auto">
              <a:xfrm>
                <a:off x="874592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check" title="Icon of a checkmark">
                <a:extLst>
                  <a:ext uri="{FF2B5EF4-FFF2-40B4-BE49-F238E27FC236}">
                    <a16:creationId xmlns:a16="http://schemas.microsoft.com/office/drawing/2014/main" id="{50B7FB20-262D-42D0-8A1E-0FE7440D5310}"/>
                  </a:ext>
                </a:extLst>
              </p:cNvPr>
              <p:cNvSpPr>
                <a:spLocks noChangeAspect="1"/>
              </p:cNvSpPr>
              <p:nvPr/>
            </p:nvSpPr>
            <p:spPr bwMode="auto">
              <a:xfrm>
                <a:off x="8745926" y="295343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check" title="Icon of a checkmark">
                <a:extLst>
                  <a:ext uri="{FF2B5EF4-FFF2-40B4-BE49-F238E27FC236}">
                    <a16:creationId xmlns:a16="http://schemas.microsoft.com/office/drawing/2014/main" id="{5889F40A-EFC8-465E-9A7D-CBF5F271D689}"/>
                  </a:ext>
                </a:extLst>
              </p:cNvPr>
              <p:cNvSpPr>
                <a:spLocks noChangeAspect="1"/>
              </p:cNvSpPr>
              <p:nvPr/>
            </p:nvSpPr>
            <p:spPr bwMode="auto">
              <a:xfrm>
                <a:off x="984320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check" title="Icon of a checkmark">
                <a:extLst>
                  <a:ext uri="{FF2B5EF4-FFF2-40B4-BE49-F238E27FC236}">
                    <a16:creationId xmlns:a16="http://schemas.microsoft.com/office/drawing/2014/main" id="{1053542C-EEF4-4717-8AE7-B88C1647D07C}"/>
                  </a:ext>
                </a:extLst>
              </p:cNvPr>
              <p:cNvSpPr>
                <a:spLocks noChangeAspect="1"/>
              </p:cNvSpPr>
              <p:nvPr/>
            </p:nvSpPr>
            <p:spPr bwMode="auto">
              <a:xfrm>
                <a:off x="9843206" y="295343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check" title="Icon of a checkmark">
                <a:extLst>
                  <a:ext uri="{FF2B5EF4-FFF2-40B4-BE49-F238E27FC236}">
                    <a16:creationId xmlns:a16="http://schemas.microsoft.com/office/drawing/2014/main" id="{024DC845-B17C-4229-973F-5C491D03B536}"/>
                  </a:ext>
                </a:extLst>
              </p:cNvPr>
              <p:cNvSpPr>
                <a:spLocks noChangeAspect="1"/>
              </p:cNvSpPr>
              <p:nvPr/>
            </p:nvSpPr>
            <p:spPr bwMode="auto">
              <a:xfrm>
                <a:off x="9843206" y="2459531"/>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check" title="Icon of a checkmark">
                <a:extLst>
                  <a:ext uri="{FF2B5EF4-FFF2-40B4-BE49-F238E27FC236}">
                    <a16:creationId xmlns:a16="http://schemas.microsoft.com/office/drawing/2014/main" id="{BB9BCF3B-6024-4D23-A48E-8831E0B906B4}"/>
                  </a:ext>
                </a:extLst>
              </p:cNvPr>
              <p:cNvSpPr>
                <a:spLocks noChangeAspect="1"/>
              </p:cNvSpPr>
              <p:nvPr/>
            </p:nvSpPr>
            <p:spPr bwMode="auto">
              <a:xfrm>
                <a:off x="9843206" y="196562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2053461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46FA-0388-4A20-8BCF-E68761362FF3}"/>
              </a:ext>
            </a:extLst>
          </p:cNvPr>
          <p:cNvSpPr>
            <a:spLocks noGrp="1"/>
          </p:cNvSpPr>
          <p:nvPr>
            <p:ph type="title"/>
          </p:nvPr>
        </p:nvSpPr>
        <p:spPr>
          <a:xfrm>
            <a:off x="519248" y="228605"/>
            <a:ext cx="11151917" cy="671395"/>
          </a:xfrm>
        </p:spPr>
        <p:txBody>
          <a:bodyPr/>
          <a:lstStyle/>
          <a:p>
            <a:r>
              <a:rPr lang="en-SG" dirty="0"/>
              <a:t>Decision Tree for Compute Service Requirements</a:t>
            </a:r>
          </a:p>
        </p:txBody>
      </p:sp>
      <p:pic>
        <p:nvPicPr>
          <p:cNvPr id="1026" name="Picture 2" descr="Diagram of an Azure compute services decision tree.">
            <a:extLst>
              <a:ext uri="{FF2B5EF4-FFF2-40B4-BE49-F238E27FC236}">
                <a16:creationId xmlns:a16="http://schemas.microsoft.com/office/drawing/2014/main" id="{53249911-DAC8-4B53-9789-431E9EE2E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812914"/>
            <a:ext cx="11684000" cy="591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6207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418A-F952-4AD0-823E-9A8D10CDC43E}"/>
              </a:ext>
            </a:extLst>
          </p:cNvPr>
          <p:cNvSpPr>
            <a:spLocks noGrp="1"/>
          </p:cNvSpPr>
          <p:nvPr>
            <p:ph type="title"/>
          </p:nvPr>
        </p:nvSpPr>
        <p:spPr/>
        <p:txBody>
          <a:bodyPr/>
          <a:lstStyle/>
          <a:p>
            <a:r>
              <a:rPr lang="en-US" dirty="0"/>
              <a:t>Criteria For Selecting An Azure Compute Service </a:t>
            </a:r>
            <a:r>
              <a:rPr lang="en-US" sz="2800" dirty="0"/>
              <a:t>(</a:t>
            </a:r>
            <a:r>
              <a:rPr lang="en-US" sz="2800" i="1" dirty="0"/>
              <a:t>Hosting Model</a:t>
            </a:r>
            <a:r>
              <a:rPr lang="en-US" sz="2800" dirty="0"/>
              <a:t>)</a:t>
            </a:r>
            <a:endParaRPr lang="en-IN" dirty="0"/>
          </a:p>
        </p:txBody>
      </p:sp>
      <p:graphicFrame>
        <p:nvGraphicFramePr>
          <p:cNvPr id="4" name="Table 3">
            <a:extLst>
              <a:ext uri="{FF2B5EF4-FFF2-40B4-BE49-F238E27FC236}">
                <a16:creationId xmlns:a16="http://schemas.microsoft.com/office/drawing/2014/main" id="{6401E102-C9D0-49FF-8294-41F663EE47C4}"/>
              </a:ext>
            </a:extLst>
          </p:cNvPr>
          <p:cNvGraphicFramePr>
            <a:graphicFrameLocks noGrp="1"/>
          </p:cNvGraphicFramePr>
          <p:nvPr>
            <p:extLst>
              <p:ext uri="{D42A27DB-BD31-4B8C-83A1-F6EECF244321}">
                <p14:modId xmlns:p14="http://schemas.microsoft.com/office/powerpoint/2010/main" val="339752406"/>
              </p:ext>
            </p:extLst>
          </p:nvPr>
        </p:nvGraphicFramePr>
        <p:xfrm>
          <a:off x="189998" y="976503"/>
          <a:ext cx="11810416" cy="5369887"/>
        </p:xfrm>
        <a:graphic>
          <a:graphicData uri="http://schemas.openxmlformats.org/drawingml/2006/table">
            <a:tbl>
              <a:tblPr firstRow="1" firstCol="1">
                <a:tableStyleId>{5C22544A-7EE6-4342-B048-85BDC9FD1C3A}</a:tableStyleId>
              </a:tblPr>
              <a:tblGrid>
                <a:gridCol w="1681005">
                  <a:extLst>
                    <a:ext uri="{9D8B030D-6E8A-4147-A177-3AD203B41FA5}">
                      <a16:colId xmlns:a16="http://schemas.microsoft.com/office/drawing/2014/main" val="4255802863"/>
                    </a:ext>
                  </a:extLst>
                </a:gridCol>
                <a:gridCol w="1271599">
                  <a:extLst>
                    <a:ext uri="{9D8B030D-6E8A-4147-A177-3AD203B41FA5}">
                      <a16:colId xmlns:a16="http://schemas.microsoft.com/office/drawing/2014/main" val="3294291196"/>
                    </a:ext>
                  </a:extLst>
                </a:gridCol>
                <a:gridCol w="1476302">
                  <a:extLst>
                    <a:ext uri="{9D8B030D-6E8A-4147-A177-3AD203B41FA5}">
                      <a16:colId xmlns:a16="http://schemas.microsoft.com/office/drawing/2014/main" val="3360591408"/>
                    </a:ext>
                  </a:extLst>
                </a:gridCol>
                <a:gridCol w="1476302">
                  <a:extLst>
                    <a:ext uri="{9D8B030D-6E8A-4147-A177-3AD203B41FA5}">
                      <a16:colId xmlns:a16="http://schemas.microsoft.com/office/drawing/2014/main" val="3836265868"/>
                    </a:ext>
                  </a:extLst>
                </a:gridCol>
                <a:gridCol w="1476302">
                  <a:extLst>
                    <a:ext uri="{9D8B030D-6E8A-4147-A177-3AD203B41FA5}">
                      <a16:colId xmlns:a16="http://schemas.microsoft.com/office/drawing/2014/main" val="3836939381"/>
                    </a:ext>
                  </a:extLst>
                </a:gridCol>
                <a:gridCol w="1755372">
                  <a:extLst>
                    <a:ext uri="{9D8B030D-6E8A-4147-A177-3AD203B41FA5}">
                      <a16:colId xmlns:a16="http://schemas.microsoft.com/office/drawing/2014/main" val="3294034726"/>
                    </a:ext>
                  </a:extLst>
                </a:gridCol>
                <a:gridCol w="1392702">
                  <a:extLst>
                    <a:ext uri="{9D8B030D-6E8A-4147-A177-3AD203B41FA5}">
                      <a16:colId xmlns:a16="http://schemas.microsoft.com/office/drawing/2014/main" val="4252953363"/>
                    </a:ext>
                  </a:extLst>
                </a:gridCol>
                <a:gridCol w="1280832">
                  <a:extLst>
                    <a:ext uri="{9D8B030D-6E8A-4147-A177-3AD203B41FA5}">
                      <a16:colId xmlns:a16="http://schemas.microsoft.com/office/drawing/2014/main" val="934605022"/>
                    </a:ext>
                  </a:extLst>
                </a:gridCol>
              </a:tblGrid>
              <a:tr h="669417">
                <a:tc>
                  <a:txBody>
                    <a:bodyPr/>
                    <a:lstStyle/>
                    <a:p>
                      <a:pPr algn="l" fontAlgn="b"/>
                      <a:r>
                        <a:rPr lang="en-IN" sz="1200" dirty="0">
                          <a:effectLst/>
                          <a:latin typeface="Segoe UI Semilight" panose="020B0402040204020203" pitchFamily="34" charset="0"/>
                          <a:cs typeface="Segoe UI Semilight" panose="020B0402040204020203" pitchFamily="34" charset="0"/>
                        </a:rPr>
                        <a:t>Criteria</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Virtual Machines</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App Service</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a:effectLst/>
                          <a:latin typeface="Segoe UI Semilight" panose="020B0402040204020203" pitchFamily="34" charset="0"/>
                          <a:cs typeface="Segoe UI Semilight" panose="020B0402040204020203" pitchFamily="34" charset="0"/>
                        </a:rPr>
                        <a:t>Service Fabric</a:t>
                      </a:r>
                      <a:endParaRPr lang="en-IN" sz="1200" b="1">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Azure Functions</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Azure Kubernetes Service</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Container Instances</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tc>
                  <a:txBody>
                    <a:bodyPr/>
                    <a:lstStyle/>
                    <a:p>
                      <a:pPr algn="l" fontAlgn="b"/>
                      <a:r>
                        <a:rPr lang="en-IN" sz="1200" dirty="0">
                          <a:effectLst/>
                          <a:latin typeface="Segoe UI Semilight" panose="020B0402040204020203" pitchFamily="34" charset="0"/>
                          <a:cs typeface="Segoe UI Semilight" panose="020B0402040204020203" pitchFamily="34" charset="0"/>
                        </a:rPr>
                        <a:t>Azure Batch</a:t>
                      </a:r>
                      <a:endParaRPr lang="en-IN" sz="1200" b="1" dirty="0">
                        <a:effectLst/>
                        <a:latin typeface="Segoe UI Semilight" panose="020B0402040204020203" pitchFamily="34" charset="0"/>
                        <a:cs typeface="Segoe UI Semilight" panose="020B0402040204020203" pitchFamily="34" charset="0"/>
                      </a:endParaRPr>
                    </a:p>
                  </a:txBody>
                  <a:tcPr marL="23401" marR="23401" marT="17551" marB="17551" anchor="ctr"/>
                </a:tc>
                <a:extLst>
                  <a:ext uri="{0D108BD9-81ED-4DB2-BD59-A6C34878D82A}">
                    <a16:rowId xmlns:a16="http://schemas.microsoft.com/office/drawing/2014/main" val="3019574267"/>
                  </a:ext>
                </a:extLst>
              </a:tr>
              <a:tr h="844613">
                <a:tc>
                  <a:txBody>
                    <a:bodyPr/>
                    <a:lstStyle/>
                    <a:p>
                      <a:pPr fontAlgn="t"/>
                      <a:r>
                        <a:rPr lang="en-IN" sz="1200" dirty="0">
                          <a:effectLst/>
                          <a:latin typeface="Segoe UI Semilight" panose="020B0402040204020203" pitchFamily="34" charset="0"/>
                          <a:cs typeface="Segoe UI Semilight" panose="020B0402040204020203" pitchFamily="34" charset="0"/>
                        </a:rPr>
                        <a:t>Application composition</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Applications, containers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Services, guest executables, containers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Functions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Containers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Containers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Scheduled jobs</a:t>
                      </a:r>
                    </a:p>
                  </a:txBody>
                  <a:tcPr marL="23401" marR="23401" marT="17551" marB="17551" anchor="ctr"/>
                </a:tc>
                <a:extLst>
                  <a:ext uri="{0D108BD9-81ED-4DB2-BD59-A6C34878D82A}">
                    <a16:rowId xmlns:a16="http://schemas.microsoft.com/office/drawing/2014/main" val="851106841"/>
                  </a:ext>
                </a:extLst>
              </a:tr>
              <a:tr h="996091">
                <a:tc>
                  <a:txBody>
                    <a:bodyPr/>
                    <a:lstStyle/>
                    <a:p>
                      <a:pPr fontAlgn="t"/>
                      <a:r>
                        <a:rPr lang="en-IN" sz="1200" dirty="0">
                          <a:effectLst/>
                          <a:latin typeface="Segoe UI Semilight" panose="020B0402040204020203" pitchFamily="34" charset="0"/>
                          <a:cs typeface="Segoe UI Semilight" panose="020B0402040204020203" pitchFamily="34" charset="0"/>
                        </a:rPr>
                        <a:t>Density</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Multiple apps per instance via app service plans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Multiple services per VM</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Serverless </a:t>
                      </a:r>
                      <a:r>
                        <a:rPr lang="en-IN" sz="1200" u="none" strike="noStrike" baseline="30000" dirty="0">
                          <a:effectLst/>
                          <a:latin typeface="Segoe UI Semibold" panose="020B0702040204020203" pitchFamily="34" charset="0"/>
                          <a:cs typeface="Segoe UI Semibold" panose="020B0702040204020203" pitchFamily="34" charset="0"/>
                          <a:hlinkClick r:id="rId3"/>
                        </a:rPr>
                        <a:t>1</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Multiple containers per node</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No dedicated instances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Multiple apps per VM</a:t>
                      </a:r>
                    </a:p>
                  </a:txBody>
                  <a:tcPr marL="23401" marR="23401" marT="17551" marB="17551" anchor="ctr"/>
                </a:tc>
                <a:extLst>
                  <a:ext uri="{0D108BD9-81ED-4DB2-BD59-A6C34878D82A}">
                    <a16:rowId xmlns:a16="http://schemas.microsoft.com/office/drawing/2014/main" val="3771567302"/>
                  </a:ext>
                </a:extLst>
              </a:tr>
              <a:tr h="541658">
                <a:tc>
                  <a:txBody>
                    <a:bodyPr/>
                    <a:lstStyle/>
                    <a:p>
                      <a:pPr fontAlgn="t"/>
                      <a:r>
                        <a:rPr lang="en-IN" sz="1200" dirty="0">
                          <a:effectLst/>
                          <a:latin typeface="Segoe UI Semilight" panose="020B0402040204020203" pitchFamily="34" charset="0"/>
                          <a:cs typeface="Segoe UI Semilight" panose="020B0402040204020203" pitchFamily="34" charset="0"/>
                        </a:rPr>
                        <a:t>Minimum number of nodes</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1 </a:t>
                      </a:r>
                      <a:r>
                        <a:rPr lang="en-IN" sz="1200" u="none" strike="noStrike" baseline="30000" dirty="0">
                          <a:effectLst/>
                          <a:latin typeface="Segoe UI Semibold" panose="020B0702040204020203" pitchFamily="34" charset="0"/>
                          <a:cs typeface="Segoe UI Semibold" panose="020B0702040204020203" pitchFamily="34" charset="0"/>
                          <a:hlinkClick r:id="rId4"/>
                        </a:rPr>
                        <a:t>2</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1</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5 </a:t>
                      </a:r>
                      <a:r>
                        <a:rPr lang="en-IN" sz="1200" u="none" strike="noStrike" baseline="30000" dirty="0">
                          <a:effectLst/>
                          <a:latin typeface="Segoe UI Semibold" panose="020B0702040204020203" pitchFamily="34" charset="0"/>
                          <a:cs typeface="Segoe UI Semibold" panose="020B0702040204020203" pitchFamily="34" charset="0"/>
                          <a:hlinkClick r:id="rId5"/>
                        </a:rPr>
                        <a:t>3</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Serverless </a:t>
                      </a:r>
                      <a:r>
                        <a:rPr lang="en-IN" sz="1200" u="none" strike="noStrike" baseline="30000">
                          <a:effectLst/>
                          <a:latin typeface="Segoe UI Semibold" panose="020B0702040204020203" pitchFamily="34" charset="0"/>
                          <a:cs typeface="Segoe UI Semibold" panose="020B0702040204020203" pitchFamily="34" charset="0"/>
                          <a:hlinkClick r:id="rId3"/>
                        </a:rPr>
                        <a:t>1</a:t>
                      </a:r>
                      <a:endParaRPr lang="en-IN" sz="120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3 </a:t>
                      </a:r>
                      <a:r>
                        <a:rPr lang="en-IN" sz="1200" u="none" strike="noStrike" baseline="30000" dirty="0">
                          <a:effectLst/>
                          <a:latin typeface="Segoe UI Semibold" panose="020B0702040204020203" pitchFamily="34" charset="0"/>
                          <a:cs typeface="Segoe UI Semibold" panose="020B0702040204020203" pitchFamily="34" charset="0"/>
                          <a:hlinkClick r:id="rId5"/>
                        </a:rPr>
                        <a:t>3</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No dedicated nodes</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1 </a:t>
                      </a:r>
                      <a:r>
                        <a:rPr lang="en-IN" sz="1200" u="none" strike="noStrike" baseline="30000" dirty="0">
                          <a:effectLst/>
                          <a:latin typeface="Segoe UI Semibold" panose="020B0702040204020203" pitchFamily="34" charset="0"/>
                          <a:cs typeface="Segoe UI Semibold" panose="020B0702040204020203" pitchFamily="34" charset="0"/>
                          <a:hlinkClick r:id="rId6"/>
                        </a:rPr>
                        <a:t>4</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extLst>
                  <a:ext uri="{0D108BD9-81ED-4DB2-BD59-A6C34878D82A}">
                    <a16:rowId xmlns:a16="http://schemas.microsoft.com/office/drawing/2014/main" val="1863420631"/>
                  </a:ext>
                </a:extLst>
              </a:tr>
              <a:tr h="541658">
                <a:tc>
                  <a:txBody>
                    <a:bodyPr/>
                    <a:lstStyle/>
                    <a:p>
                      <a:pPr fontAlgn="t"/>
                      <a:r>
                        <a:rPr lang="en-IN" sz="1200" dirty="0">
                          <a:effectLst/>
                          <a:latin typeface="Segoe UI Semilight" panose="020B0402040204020203" pitchFamily="34" charset="0"/>
                          <a:cs typeface="Segoe UI Semilight" panose="020B0402040204020203" pitchFamily="34" charset="0"/>
                        </a:rPr>
                        <a:t>State management</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 or Stateful</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 or stateful</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 or Stateful</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Stateless</a:t>
                      </a:r>
                    </a:p>
                  </a:txBody>
                  <a:tcPr marL="23401" marR="23401" marT="17551" marB="17551" anchor="ctr"/>
                </a:tc>
                <a:extLst>
                  <a:ext uri="{0D108BD9-81ED-4DB2-BD59-A6C34878D82A}">
                    <a16:rowId xmlns:a16="http://schemas.microsoft.com/office/drawing/2014/main" val="1959235103"/>
                  </a:ext>
                </a:extLst>
              </a:tr>
              <a:tr h="390179">
                <a:tc>
                  <a:txBody>
                    <a:bodyPr/>
                    <a:lstStyle/>
                    <a:p>
                      <a:pPr fontAlgn="t"/>
                      <a:r>
                        <a:rPr lang="en-IN" sz="1200" dirty="0">
                          <a:effectLst/>
                          <a:latin typeface="Segoe UI Semilight" panose="020B0402040204020203" pitchFamily="34" charset="0"/>
                          <a:cs typeface="Segoe UI Semilight" panose="020B0402040204020203" pitchFamily="34" charset="0"/>
                        </a:rPr>
                        <a:t>Web hosting</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Built in</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Not applicable</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Agnostic</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No</a:t>
                      </a:r>
                    </a:p>
                  </a:txBody>
                  <a:tcPr marL="23401" marR="23401" marT="17551" marB="17551" anchor="ctr"/>
                </a:tc>
                <a:extLst>
                  <a:ext uri="{0D108BD9-81ED-4DB2-BD59-A6C34878D82A}">
                    <a16:rowId xmlns:a16="http://schemas.microsoft.com/office/drawing/2014/main" val="1663410031"/>
                  </a:ext>
                </a:extLst>
              </a:tr>
              <a:tr h="844613">
                <a:tc>
                  <a:txBody>
                    <a:bodyPr/>
                    <a:lstStyle/>
                    <a:p>
                      <a:pPr fontAlgn="t"/>
                      <a:r>
                        <a:rPr lang="en-US" sz="1200" dirty="0">
                          <a:effectLst/>
                          <a:latin typeface="Segoe UI Semilight" panose="020B0402040204020203" pitchFamily="34" charset="0"/>
                          <a:cs typeface="Segoe UI Semilight" panose="020B0402040204020203" pitchFamily="34" charset="0"/>
                        </a:rPr>
                        <a:t>Can be deployed to dedicated </a:t>
                      </a:r>
                      <a:r>
                        <a:rPr lang="en-US" sz="1200" dirty="0" err="1">
                          <a:effectLst/>
                          <a:latin typeface="Segoe UI Semilight" panose="020B0402040204020203" pitchFamily="34" charset="0"/>
                          <a:cs typeface="Segoe UI Semilight" panose="020B0402040204020203" pitchFamily="34" charset="0"/>
                        </a:rPr>
                        <a:t>VNet</a:t>
                      </a:r>
                      <a:r>
                        <a:rPr lang="en-US" sz="1200" dirty="0">
                          <a:effectLst/>
                          <a:latin typeface="Segoe UI Semilight" panose="020B0402040204020203" pitchFamily="34" charset="0"/>
                          <a:cs typeface="Segoe UI Semilight" panose="020B0402040204020203" pitchFamily="34" charset="0"/>
                        </a:rPr>
                        <a:t>?</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r>
                        <a:rPr lang="en-IN" sz="1200" u="none" strike="noStrike" baseline="30000">
                          <a:effectLst/>
                          <a:latin typeface="Segoe UI Semibold" panose="020B0702040204020203" pitchFamily="34" charset="0"/>
                          <a:cs typeface="Segoe UI Semibold" panose="020B0702040204020203" pitchFamily="34" charset="0"/>
                          <a:hlinkClick r:id="rId7"/>
                        </a:rPr>
                        <a:t>5</a:t>
                      </a:r>
                      <a:endParaRPr lang="en-IN" sz="120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Supported </a:t>
                      </a:r>
                      <a:r>
                        <a:rPr lang="en-IN" sz="1200" u="none" strike="noStrike" baseline="30000" dirty="0">
                          <a:effectLst/>
                          <a:latin typeface="Segoe UI Semibold" panose="020B0702040204020203" pitchFamily="34" charset="0"/>
                          <a:cs typeface="Segoe UI Semibold" panose="020B0702040204020203" pitchFamily="34" charset="0"/>
                          <a:hlinkClick r:id="rId7"/>
                        </a:rPr>
                        <a:t>5</a:t>
                      </a:r>
                      <a:endParaRPr lang="en-IN" sz="1200" dirty="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u="none" strike="noStrike" dirty="0">
                          <a:solidFill>
                            <a:srgbClr val="0000FF"/>
                          </a:solidFill>
                          <a:effectLst/>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Supported</a:t>
                      </a:r>
                      <a:endParaRPr lang="en-IN" sz="1200" dirty="0">
                        <a:solidFill>
                          <a:srgbClr val="0000FF"/>
                        </a:solidFill>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Not supported</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extLst>
                  <a:ext uri="{0D108BD9-81ED-4DB2-BD59-A6C34878D82A}">
                    <a16:rowId xmlns:a16="http://schemas.microsoft.com/office/drawing/2014/main" val="1188223568"/>
                  </a:ext>
                </a:extLst>
              </a:tr>
              <a:tr h="541658">
                <a:tc>
                  <a:txBody>
                    <a:bodyPr/>
                    <a:lstStyle/>
                    <a:p>
                      <a:pPr fontAlgn="t"/>
                      <a:r>
                        <a:rPr lang="en-IN" sz="1200" dirty="0">
                          <a:effectLst/>
                          <a:latin typeface="Segoe UI Semilight" panose="020B0402040204020203" pitchFamily="34" charset="0"/>
                          <a:cs typeface="Segoe UI Semilight" panose="020B0402040204020203" pitchFamily="34" charset="0"/>
                        </a:rPr>
                        <a:t>Hybrid connectivity</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 </a:t>
                      </a:r>
                      <a:r>
                        <a:rPr lang="en-IN" sz="1200" u="none" strike="noStrike" baseline="30000">
                          <a:effectLst/>
                          <a:latin typeface="Segoe UI Semibold" panose="020B0702040204020203" pitchFamily="34" charset="0"/>
                          <a:cs typeface="Segoe UI Semibold" panose="020B0702040204020203" pitchFamily="34" charset="0"/>
                          <a:hlinkClick r:id="rId9"/>
                        </a:rPr>
                        <a:t>6</a:t>
                      </a:r>
                      <a:endParaRPr lang="en-IN" sz="120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 </a:t>
                      </a:r>
                      <a:r>
                        <a:rPr lang="en-IN" sz="1200" u="none" strike="noStrike" baseline="30000">
                          <a:effectLst/>
                          <a:latin typeface="Segoe UI Semibold" panose="020B0702040204020203" pitchFamily="34" charset="0"/>
                          <a:cs typeface="Segoe UI Semibold" panose="020B0702040204020203" pitchFamily="34" charset="0"/>
                          <a:hlinkClick r:id="rId10"/>
                        </a:rPr>
                        <a:t>7</a:t>
                      </a:r>
                      <a:endParaRPr lang="en-IN" sz="1200">
                        <a:effectLst/>
                        <a:latin typeface="Segoe UI Semibold" panose="020B0702040204020203" pitchFamily="34" charset="0"/>
                        <a:cs typeface="Segoe UI Semibold" panose="020B0702040204020203" pitchFamily="34" charset="0"/>
                      </a:endParaRPr>
                    </a:p>
                  </a:txBody>
                  <a:tcPr marL="23401" marR="23401" marT="17551" marB="17551" anchor="ctr"/>
                </a:tc>
                <a:tc>
                  <a:txBody>
                    <a:bodyPr/>
                    <a:lstStyle/>
                    <a:p>
                      <a:pPr fontAlgn="t"/>
                      <a:r>
                        <a:rPr lang="en-IN" sz="1200">
                          <a:effectLst/>
                          <a:latin typeface="Segoe UI Semibold" panose="020B0702040204020203" pitchFamily="34" charset="0"/>
                          <a:cs typeface="Segoe UI Semibold" panose="020B0702040204020203" pitchFamily="34" charset="0"/>
                        </a:rPr>
                        <a:t>Supported</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Not supported</a:t>
                      </a:r>
                    </a:p>
                  </a:txBody>
                  <a:tcPr marL="23401" marR="23401" marT="17551" marB="17551" anchor="ctr"/>
                </a:tc>
                <a:tc>
                  <a:txBody>
                    <a:bodyPr/>
                    <a:lstStyle/>
                    <a:p>
                      <a:pPr fontAlgn="t"/>
                      <a:r>
                        <a:rPr lang="en-IN" sz="1200" dirty="0">
                          <a:effectLst/>
                          <a:latin typeface="Segoe UI Semibold" panose="020B0702040204020203" pitchFamily="34" charset="0"/>
                          <a:cs typeface="Segoe UI Semibold" panose="020B0702040204020203" pitchFamily="34" charset="0"/>
                        </a:rPr>
                        <a:t>Supported</a:t>
                      </a:r>
                    </a:p>
                  </a:txBody>
                  <a:tcPr marL="23401" marR="23401" marT="17551" marB="17551" anchor="ctr"/>
                </a:tc>
                <a:extLst>
                  <a:ext uri="{0D108BD9-81ED-4DB2-BD59-A6C34878D82A}">
                    <a16:rowId xmlns:a16="http://schemas.microsoft.com/office/drawing/2014/main" val="1035645625"/>
                  </a:ext>
                </a:extLst>
              </a:tr>
            </a:tbl>
          </a:graphicData>
        </a:graphic>
      </p:graphicFrame>
      <p:sp>
        <p:nvSpPr>
          <p:cNvPr id="3" name="Rectangle 2">
            <a:extLst>
              <a:ext uri="{FF2B5EF4-FFF2-40B4-BE49-F238E27FC236}">
                <a16:creationId xmlns:a16="http://schemas.microsoft.com/office/drawing/2014/main" id="{4202A37F-C343-464A-8852-A5ABA14FF40D}"/>
              </a:ext>
            </a:extLst>
          </p:cNvPr>
          <p:cNvSpPr/>
          <p:nvPr/>
        </p:nvSpPr>
        <p:spPr>
          <a:xfrm>
            <a:off x="430443" y="6475506"/>
            <a:ext cx="8748458" cy="307777"/>
          </a:xfrm>
          <a:prstGeom prst="rect">
            <a:avLst/>
          </a:prstGeom>
        </p:spPr>
        <p:txBody>
          <a:bodyPr wrap="square">
            <a:spAutoFit/>
          </a:bodyPr>
          <a:lstStyle/>
          <a:p>
            <a:r>
              <a:rPr lang="en-IN" sz="1400">
                <a:latin typeface="+mj-lt"/>
                <a:hlinkClick r:id="rId11"/>
              </a:rPr>
              <a:t>https://docs.microsoft.com/en-us/azure/architecture/guide/technology-choices/compute-comparison</a:t>
            </a:r>
            <a:endParaRPr lang="en-IN" sz="1400">
              <a:latin typeface="+mj-lt"/>
            </a:endParaRPr>
          </a:p>
        </p:txBody>
      </p:sp>
    </p:spTree>
    <p:extLst>
      <p:ext uri="{BB962C8B-B14F-4D97-AF65-F5344CB8AC3E}">
        <p14:creationId xmlns:p14="http://schemas.microsoft.com/office/powerpoint/2010/main" val="3171425213"/>
      </p:ext>
    </p:extLst>
  </p:cSld>
  <p:clrMapOvr>
    <a:masterClrMapping/>
  </p:clrMapOvr>
  <p:transition>
    <p:fade/>
  </p:transition>
</p:sld>
</file>

<file path=ppt/theme/theme1.xml><?xml version="1.0" encoding="utf-8"?>
<a:theme xmlns:a="http://schemas.openxmlformats.org/drawingml/2006/main" name="1_Exchange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themeOverrid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171</TotalTime>
  <Words>7693</Words>
  <Application>Microsoft Office PowerPoint</Application>
  <PresentationFormat>Widescreen</PresentationFormat>
  <Paragraphs>1217</Paragraphs>
  <Slides>55</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Arial</vt:lpstr>
      <vt:lpstr>Calibri</vt:lpstr>
      <vt:lpstr>Calibri Light</vt:lpstr>
      <vt:lpstr>Consolas</vt:lpstr>
      <vt:lpstr>Georgia</vt:lpstr>
      <vt:lpstr>Segoe</vt:lpstr>
      <vt:lpstr>Segoe UI</vt:lpstr>
      <vt:lpstr>Segoe UI Light</vt:lpstr>
      <vt:lpstr>Segoe UI Semibold</vt:lpstr>
      <vt:lpstr>Segoe UI Semilight</vt:lpstr>
      <vt:lpstr>Verdana Pro Cond</vt:lpstr>
      <vt:lpstr>Verdana Pro Cond Light</vt:lpstr>
      <vt:lpstr>Wingdings</vt:lpstr>
      <vt:lpstr>1_Exchange Template 2012 - White Background</vt:lpstr>
      <vt:lpstr>When To Use What – Microsoft Azure Services</vt:lpstr>
      <vt:lpstr>Why I created this?</vt:lpstr>
      <vt:lpstr>Update Log</vt:lpstr>
      <vt:lpstr>Table of Contents</vt:lpstr>
      <vt:lpstr>Azure IaaS (When to Use What) Compute, Network and Storage</vt:lpstr>
      <vt:lpstr>Which Azure Compute Product To Use?</vt:lpstr>
      <vt:lpstr>Selecting Right Cloud Service Model for Infra/Apps Modernization </vt:lpstr>
      <vt:lpstr>Decision Tree for Compute Service Requirements</vt:lpstr>
      <vt:lpstr>Criteria For Selecting An Azure Compute Service (Hosting Model)</vt:lpstr>
      <vt:lpstr>Criteria For Selecting An Azure Compute Service (Scalability)</vt:lpstr>
      <vt:lpstr>Criteria For Selecting An Azure Compute Service (Devops)</vt:lpstr>
      <vt:lpstr>Which Azure Storage Product To Use?</vt:lpstr>
      <vt:lpstr>Azure Storage - Files vs. Blobs vs. Disks</vt:lpstr>
      <vt:lpstr>Durability Options for your Storage Needs?</vt:lpstr>
      <vt:lpstr>Decision Tree for Azure Storage Service</vt:lpstr>
      <vt:lpstr>Which Azure Networking Product To Use?</vt:lpstr>
      <vt:lpstr>…Contd.</vt:lpstr>
      <vt:lpstr>…Contd.</vt:lpstr>
      <vt:lpstr>Choose the right Azure Virtual Networking architectures</vt:lpstr>
      <vt:lpstr>Azure Networking Decision Guide</vt:lpstr>
      <vt:lpstr>Decision Tree for Azure Networking Solutions</vt:lpstr>
      <vt:lpstr>Cloud Adoption Framework– Networking Decision Tree</vt:lpstr>
      <vt:lpstr>Decision tree for load balancing in Azure</vt:lpstr>
      <vt:lpstr>Security, Identity , Governance and Management</vt:lpstr>
      <vt:lpstr>Azure Security, Governance and Management </vt:lpstr>
      <vt:lpstr>Which Security Product To Use?</vt:lpstr>
      <vt:lpstr>Securing Business Assets - Relevant Guidance</vt:lpstr>
      <vt:lpstr>PowerPoint Presentation</vt:lpstr>
      <vt:lpstr>End to End Security Solutions, Technologies, and Platforms</vt:lpstr>
      <vt:lpstr>PowerPoint Presentation</vt:lpstr>
      <vt:lpstr>Secure Azure Platform – Key Technologies in Play</vt:lpstr>
      <vt:lpstr>Azure Management Tools – Which Products to Use?</vt:lpstr>
      <vt:lpstr>…Contd.</vt:lpstr>
      <vt:lpstr>Logging and reporting decision guide</vt:lpstr>
      <vt:lpstr>Identity and Access Management – Choosing the Right Product?</vt:lpstr>
      <vt:lpstr>Microsoft Identity Platform</vt:lpstr>
      <vt:lpstr>Choosing the Right Authentication Model</vt:lpstr>
      <vt:lpstr>Azure Data Platform</vt:lpstr>
      <vt:lpstr>Which Azure Database Product To Use?</vt:lpstr>
      <vt:lpstr>Data Platform Use Case Scenarios and Comparison </vt:lpstr>
      <vt:lpstr>How to Identify data services requirements</vt:lpstr>
      <vt:lpstr>How to Select an Azure data store for your application</vt:lpstr>
      <vt:lpstr>Modern data platform Architecture and Relevant Azure Technologies to Use</vt:lpstr>
      <vt:lpstr>Choose the right SQL Server option in Azure</vt:lpstr>
      <vt:lpstr>Choose the right SQL Server option in Azure</vt:lpstr>
      <vt:lpstr>Migration Tools </vt:lpstr>
      <vt:lpstr>Azure Migration Tools Decision Guide </vt:lpstr>
      <vt:lpstr>Azure Data Transfer Tools Decision Guide</vt:lpstr>
      <vt:lpstr>Selecting the Right Offline Data Transfer Solutions </vt:lpstr>
      <vt:lpstr>Selecting the Right Online Data Transfer Solutions</vt:lpstr>
      <vt:lpstr>Selecting the Right Tool for Database Migration to Azure</vt:lpstr>
      <vt:lpstr>Useful Links</vt:lpstr>
      <vt:lpstr>Update Log</vt:lpstr>
      <vt:lpstr>Update Log</vt:lpstr>
      <vt:lpstr>Update Log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to use What Services Compute, Storage and Networking </dc:title>
  <dc:creator>Sastry Kolachina</dc:creator>
  <cp:lastModifiedBy>Sastry Kolachina</cp:lastModifiedBy>
  <cp:revision>1</cp:revision>
  <dcterms:created xsi:type="dcterms:W3CDTF">2019-06-22T07:52:19Z</dcterms:created>
  <dcterms:modified xsi:type="dcterms:W3CDTF">2021-08-09T08:27:42Z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sastrykn@microsoft.com</vt:lpwstr>
  </property>
  <property fmtid="{D5CDD505-2E9C-101B-9397-08002B2CF9AE}" pid="5" name="MSIP_Label_f42aa342-8706-4288-bd11-ebb85995028c_SetDate">
    <vt:lpwstr>2019-06-22T07:56:06.9639474Z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c3a24d5c-f7d7-47b2-b332-b0e82772364b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